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0" r:id="rId3"/>
    <p:sldId id="271" r:id="rId4"/>
    <p:sldId id="258" r:id="rId5"/>
    <p:sldId id="259" r:id="rId6"/>
    <p:sldId id="262" r:id="rId7"/>
    <p:sldId id="263" r:id="rId8"/>
    <p:sldId id="265" r:id="rId9"/>
    <p:sldId id="272" r:id="rId10"/>
    <p:sldId id="266" r:id="rId11"/>
    <p:sldId id="273" r:id="rId12"/>
    <p:sldId id="274" r:id="rId13"/>
    <p:sldId id="275" r:id="rId14"/>
    <p:sldId id="276" r:id="rId15"/>
    <p:sldId id="267" r:id="rId16"/>
    <p:sldId id="268" r:id="rId17"/>
    <p:sldId id="27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Apples and Bananas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cat>
          <c:val>
            <c:numRef>
              <c:f>Sheet1!$B$2:$B$6</c:f>
              <c:numCache>
                <c:formatCode>#.000</c:formatCode>
                <c:ptCount val="5"/>
                <c:pt idx="0">
                  <c:v>3</c:v>
                </c:pt>
                <c:pt idx="1">
                  <c:v>2.25</c:v>
                </c:pt>
                <c:pt idx="2">
                  <c:v>1.5</c:v>
                </c:pt>
                <c:pt idx="3">
                  <c:v>0.75</c:v>
                </c:pt>
                <c:pt idx="4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653352"/>
        <c:axId val="342652176"/>
      </c:lineChart>
      <c:catAx>
        <c:axId val="342653352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Apples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low"/>
        <c:crossAx val="342652176"/>
        <c:crosses val="autoZero"/>
        <c:auto val="0"/>
        <c:lblAlgn val="ctr"/>
        <c:lblOffset val="100"/>
        <c:noMultiLvlLbl val="0"/>
      </c:catAx>
      <c:valAx>
        <c:axId val="3426521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Bananas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342653352"/>
        <c:crosses val="autoZero"/>
        <c:crossBetween val="midCat"/>
        <c:majorUnit val="1"/>
      </c:valAx>
      <c:spPr>
        <a:noFill/>
        <a:ln>
          <a:solidFill>
            <a:schemeClr val="accent1"/>
          </a:solidFill>
        </a:ln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s-UY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0.14667</cdr:x>
      <cdr:y>0.31579</cdr:y>
    </cdr:from>
    <cdr:to>
      <cdr:x>0.97333</cdr:x>
      <cdr:y>0.74436</cdr:y>
    </cdr:to>
    <cdr:sp macro="" textlink="">
      <cdr:nvSpPr>
        <cdr:cNvPr id="2" name="Right Triangle 1"/>
        <cdr:cNvSpPr/>
      </cdr:nvSpPr>
      <cdr:spPr>
        <a:xfrm xmlns:a="http://schemas.openxmlformats.org/drawingml/2006/main">
          <a:off x="838200" y="1066800"/>
          <a:ext cx="4724400" cy="1447800"/>
        </a:xfrm>
        <a:prstGeom xmlns:a="http://schemas.openxmlformats.org/drawingml/2006/main" prst="rtTriangle">
          <a:avLst/>
        </a:prstGeom>
        <a:solidFill xmlns:a="http://schemas.openxmlformats.org/drawingml/2006/main">
          <a:schemeClr val="bg1">
            <a:lumMod val="5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C9805-3846-4E13-BFD1-3D3D20AC06F2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D908A-BD4E-48D8-9F43-A5EFC1119E2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8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314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1179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62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983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412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916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7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5325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17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19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814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371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58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58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8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44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263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D908A-BD4E-48D8-9F43-A5EFC1119E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33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0AB-0935-4D29-A7E9-3493B1AB4F27}" type="datetime1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5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6901-E30A-4960-A591-B666C12C5098}" type="datetime1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3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79C91-2AB8-4C94-B5D3-A752DEB8B903}" type="datetime1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3139-070C-4D1A-A2B1-5927C38F6BF1}" type="datetime1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BB83FF-8903-4890-88F1-0FBC2A40883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09919-D9FA-4612-9893-7CBF56F3755E}" type="datetime1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2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0D0B1-B3B2-454B-9745-A9E77D778EA8}" type="datetime1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6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EF766-E049-44FA-ADAC-39F17241AFC3}" type="datetime1">
              <a:rPr lang="en-US" smtClean="0"/>
              <a:t>10/22/2018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3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5CEE-D0D7-4F97-AE28-B16BC607134D}" type="datetime1">
              <a:rPr lang="en-US" smtClean="0"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5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5320-B8A8-4A5C-9249-7FDAFE13E732}" type="datetime1">
              <a:rPr lang="en-US" smtClean="0"/>
              <a:t>10/22/2018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2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78E2-8507-475A-9609-166235D0007C}" type="datetime1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2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6C37-646E-45FD-B385-B48530256A49}" type="datetime1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D06D6-1E3C-4E8E-B29B-986514015857}" type="datetime1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4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2:Elección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racional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bajo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certidumbre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151" y="6301522"/>
            <a:ext cx="1244849" cy="551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320563"/>
            <a:ext cx="609599" cy="551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36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8175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presupuesto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$12.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lucirá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línea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presupuesto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manzanas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cuestan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$3 y las bananas $4?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77921763"/>
              </p:ext>
            </p:extLst>
          </p:nvPr>
        </p:nvGraphicFramePr>
        <p:xfrm>
          <a:off x="1905000" y="3048000"/>
          <a:ext cx="5715000" cy="337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6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Qué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significa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Realizar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significa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</a:p>
          <a:p>
            <a:pPr algn="just">
              <a:spcAft>
                <a:spcPts val="600"/>
              </a:spcAft>
              <a:buFontTx/>
              <a:buChar char="-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ordenamiento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algn="just">
              <a:spcAft>
                <a:spcPts val="600"/>
              </a:spcAft>
              <a:buFontTx/>
              <a:buChar char="-"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enfrenta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un menu ,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elige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item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preferido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(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indiferencia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los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preferidos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alguien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3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8175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665" y="1204515"/>
            <a:ext cx="6789335" cy="4434285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8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dice nada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porqué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prefieren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ciertas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respecto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porqué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eligen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manera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satisfacer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dice nada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sentimientos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emociones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estados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ánimo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experimentado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subjetivamente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43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Además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dice que las personas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egoistas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sentido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solo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preocupan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ellos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o que son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materialistas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sentido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solo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preocupan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los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bienes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materiales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o 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codiciosas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sentido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solo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preocupan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dinero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definición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persona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interesada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sí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sentido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elecciones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reflejan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propio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ordenamiento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quiere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egoista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un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podría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morir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causa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justa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volverse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rico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defraudando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otros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8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</a:t>
            </a:r>
            <a:r>
              <a:rPr lang="en-US" sz="3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3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3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3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asocia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número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cada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alternativas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universo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(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suponiendo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completitud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34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A— 3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B— 2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C— 1</a:t>
            </a:r>
          </a:p>
          <a:p>
            <a:pPr>
              <a:spcAft>
                <a:spcPts val="600"/>
              </a:spcAft>
            </a:pP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significa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que“A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3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veces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mejor</a:t>
            </a:r>
            <a:r>
              <a:rPr lang="en-US" sz="3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“C.”</a:t>
            </a:r>
            <a:endParaRPr lang="en-US" sz="3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35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Funciones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(·)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representa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relación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≽,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↔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)≥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pPr algn="just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Implicaciones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1028700" lvl="1" indent="-571500" algn="just">
              <a:spcAft>
                <a:spcPts val="600"/>
              </a:spcAft>
              <a:buFont typeface="+mj-lt"/>
              <a:buAutoNum type="romanLcPeriod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≻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↔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)&gt;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 marL="1028700" lvl="1" indent="-571500" algn="just">
              <a:spcAft>
                <a:spcPts val="600"/>
              </a:spcAft>
              <a:buFont typeface="+mj-lt"/>
              <a:buAutoNum type="romanLcPeriod"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∼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↔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76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asigna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número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curva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indiferencia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racionalmente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item del menu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preferido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consiguiente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el item del menu 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mayor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consiguiente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racionalmente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maximizar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0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Recapitulación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Completitud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Transitividad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Estrícta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débil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Indiferencia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8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bajo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certidumbre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axiomática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consiste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serie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axiomas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proposiciones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básicas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no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probadas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simplemente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habrá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dar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sentadas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24840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11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expresadas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términos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relación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.</a:t>
            </a:r>
          </a:p>
          <a:p>
            <a:pPr algn="just">
              <a:spcAft>
                <a:spcPts val="600"/>
              </a:spcAft>
            </a:pP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xpresa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relación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entre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objetos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, etc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economía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moderna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está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basada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relaciones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0" lvl="1" indent="0" algn="just">
              <a:spcAft>
                <a:spcPts val="600"/>
              </a:spcAft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débil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(≽) ”al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menos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tan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bueno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”.</a:t>
            </a:r>
          </a:p>
          <a:p>
            <a:pPr marL="0" lvl="1" indent="0" algn="just">
              <a:spcAft>
                <a:spcPts val="600"/>
              </a:spcAft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fuerte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stricta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) (≻) “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mejor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que”.</a:t>
            </a:r>
          </a:p>
          <a:p>
            <a:pPr marL="0" lvl="1" indent="0" algn="just">
              <a:spcAft>
                <a:spcPts val="600"/>
              </a:spcAft>
              <a:buNone/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Indiferencia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(∼) “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tan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bueno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”.</a:t>
            </a:r>
          </a:p>
          <a:p>
            <a:pPr algn="just">
              <a:spcAft>
                <a:spcPts val="600"/>
              </a:spcAft>
            </a:pP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Aft>
                <a:spcPts val="600"/>
              </a:spcAft>
            </a:pPr>
            <a:endParaRPr lang="en-US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24840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32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229600" cy="5659711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interesados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“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paquetes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consumo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colección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bienes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just"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universo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considerarse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“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alternativas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”.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24840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0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acionales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universo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relacionarse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completas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transitivas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Axioma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Completitud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Para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universo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). </a:t>
            </a:r>
          </a:p>
          <a:p>
            <a:pPr lvl="1">
              <a:spcAft>
                <a:spcPts val="600"/>
              </a:spcAft>
            </a:pP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Axioma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Transitividad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Para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universo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entonces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en-US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Axioma</a:t>
            </a:r>
            <a:r>
              <a:rPr lang="en-US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Reflexivo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x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-----</a:t>
            </a:r>
            <a:r>
              <a:rPr lang="en-US" dirty="0" err="1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ooro</a:t>
            </a:r>
            <a:endParaRPr lang="en-US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89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Indiferencia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b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∼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solo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Algunas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propiedades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Reflexividad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∼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Simetría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Si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∼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entónces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∼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1028700" lvl="1" indent="-571500">
              <a:spcAft>
                <a:spcPts val="600"/>
              </a:spcAft>
              <a:buFont typeface="+mj-lt"/>
              <a:buAutoNum type="romanLcPeriod"/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Transitividad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Si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∼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∼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entónces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∼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endParaRPr lang="en-US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5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fuerte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Estrícta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fuerte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estricta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): </a:t>
            </a:r>
            <a:b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≻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solo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no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≽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Algunas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propiedades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Transitividad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≻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≻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entónces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≻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z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Anti-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simetría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≻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entónces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≻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Irreflexibidad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No 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≻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0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ordenadas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Dado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suponemos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transitivas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completas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), 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construir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ordenamiento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mejores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estarán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tope y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peores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fondo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just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sean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completas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garantiza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habrá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solo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ordenamiento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la 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transitividad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no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habrá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ciclos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estrictas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just"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ordenadas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representan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usando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curvas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Mapa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curvas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indiferencia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78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bajo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certidumbre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elección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bajo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certidumbre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enfrenta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un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“menu”.</a:t>
            </a:r>
          </a:p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“menu”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opciones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optar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opción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menú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dos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propiedades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los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menu son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mutuamente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excluyentes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ii) los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menu son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exhaustivos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elegir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ellos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just"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menu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referido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presupuesto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la parte del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alternativas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alcanzar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dado 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presupuesto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78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</TotalTime>
  <Words>857</Words>
  <Application>Microsoft Office PowerPoint</Application>
  <PresentationFormat>Presentación en pantalla (4:3)</PresentationFormat>
  <Paragraphs>121</Paragraphs>
  <Slides>18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Narkisim</vt:lpstr>
      <vt:lpstr>Verdana</vt:lpstr>
      <vt:lpstr>Office Theme</vt:lpstr>
      <vt:lpstr>2:Elección racional bajo certidumbre</vt:lpstr>
      <vt:lpstr>Presentación de PowerPoint</vt:lpstr>
      <vt:lpstr>Preferencias</vt:lpstr>
      <vt:lpstr>Presentación de PowerPoint</vt:lpstr>
      <vt:lpstr> Preferencias Racionales</vt:lpstr>
      <vt:lpstr>Indiferencia</vt:lpstr>
      <vt:lpstr>Preferencia fuerte (Estrícta) </vt:lpstr>
      <vt:lpstr>Preferencias ordenadas</vt:lpstr>
      <vt:lpstr>Elección bajo certidumbre</vt:lpstr>
      <vt:lpstr>Presentación de PowerPoint</vt:lpstr>
      <vt:lpstr>¿Qué significa ser racional?</vt:lpstr>
      <vt:lpstr>Presentación de PowerPoint</vt:lpstr>
      <vt:lpstr>Presentación de PowerPoint</vt:lpstr>
      <vt:lpstr>Presentación de PowerPoint</vt:lpstr>
      <vt:lpstr>Utilidad</vt:lpstr>
      <vt:lpstr>Funciones de Utilidad</vt:lpstr>
      <vt:lpstr>Presentación de PowerPoint</vt:lpstr>
      <vt:lpstr>Recapitulación de conceptos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Rational Choice Under Certainty</dc:title>
  <dc:creator>Mallick</dc:creator>
  <cp:lastModifiedBy>User</cp:lastModifiedBy>
  <cp:revision>88</cp:revision>
  <dcterms:created xsi:type="dcterms:W3CDTF">2012-03-19T02:17:34Z</dcterms:created>
  <dcterms:modified xsi:type="dcterms:W3CDTF">2018-10-22T18:16:41Z</dcterms:modified>
</cp:coreProperties>
</file>