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1" r:id="rId5"/>
    <p:sldId id="286" r:id="rId6"/>
    <p:sldId id="287" r:id="rId7"/>
    <p:sldId id="279" r:id="rId8"/>
    <p:sldId id="28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6" autoAdjust="0"/>
    <p:restoredTop sz="94660"/>
  </p:normalViewPr>
  <p:slideViewPr>
    <p:cSldViewPr>
      <p:cViewPr>
        <p:scale>
          <a:sx n="94" d="100"/>
          <a:sy n="94" d="100"/>
        </p:scale>
        <p:origin x="-11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DBDF8-7BB8-432C-B2C1-E0EED17974D4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37AA1-D258-4194-A0A4-692200A4076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018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37AA1-D258-4194-A0A4-692200A407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42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37AA1-D258-4194-A0A4-692200A407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84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37AA1-D258-4194-A0A4-692200A407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54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37AA1-D258-4194-A0A4-692200A407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27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37AA1-D258-4194-A0A4-692200A407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89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37AA1-D258-4194-A0A4-692200A407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47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37AA1-D258-4194-A0A4-692200A407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61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37AA1-D258-4194-A0A4-692200A407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93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89034-0F41-4806-A49D-EA2CCA456081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5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9E7-DC1F-4B6F-A073-1090C77B6B41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3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416D4-5307-4B1B-9851-37EA5E437785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C25C-70F6-48E5-80E9-F53685425084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BB83FF-8903-4890-88F1-0FBC2A40883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87D3-20A3-43B8-898D-E7621A4B6AB0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2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D5ADE-3F4D-4113-BC3C-65B79426A441}" type="datetime1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6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538B-F316-490D-8051-98614430633A}" type="datetime1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3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F60CA-648D-42E3-97BF-D0984DCFD59D}" type="datetime1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5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4B74A-0B29-465E-9F4F-476199279FBD}" type="datetime1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2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67FDB-82F1-4A37-B4AE-1A2A2A2FAA4C}" type="datetime1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2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7E2A8-1332-4FE9-9C73-7D380E2BAFC5}" type="datetime1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BB10E-C50C-4D79-ACE9-636C65E651CF}" type="datetime1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4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8: </a:t>
            </a:r>
            <a:r>
              <a:rPr lang="es-E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El modelo de utilidad descontada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36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Tiempo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Incorporamos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tiempo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modelo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dado que no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ocurren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momento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decisión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tasa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interés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afecta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consumidor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pide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préstamo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oi no. </a:t>
            </a:r>
            <a:endParaRPr lang="en-US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0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Interés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simple 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compuesto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Interés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simple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computa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usando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siguiente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formula: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suma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adeudada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principal,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=1+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donde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tasa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interés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Interés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compuesto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computa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usando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siguiente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formula: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en-US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i="1" baseline="30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</a:t>
            </a:r>
            <a:endParaRPr lang="en-US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89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Descuento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exponencial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descuentan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futuro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prefieren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recompensas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temprano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tarde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lvl="1"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Tom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prefiere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$100 hoy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$100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año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próximo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temporal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persona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representa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grado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ella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descuenta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futuro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descuento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exponencial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designado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capturar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fenómeno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2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Descuento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Exponencial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cont.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Sea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&gt;0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obtiene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dólar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momento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actual. 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Obtener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dólar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mañana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vale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poco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tanto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multiplicamos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factor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descuento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∂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entre 0 y 1: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∂u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Obtener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dólar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día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después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mañana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vale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aún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multiplicamos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∂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adicional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∂</a:t>
            </a:r>
            <a:r>
              <a:rPr lang="en-US" i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endParaRPr lang="en-US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71800" y="6324600"/>
            <a:ext cx="2895600" cy="365125"/>
          </a:xfrm>
        </p:spPr>
        <p:txBody>
          <a:bodyPr/>
          <a:lstStyle/>
          <a:p>
            <a:r>
              <a:rPr lang="en-US" dirty="0" smtClean="0"/>
              <a:t>©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67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Descuento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Exponencial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cont.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estamos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interesados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flujo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total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=&lt;u</a:t>
            </a:r>
            <a:r>
              <a:rPr lang="en-US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,u</a:t>
            </a:r>
            <a:r>
              <a:rPr lang="en-US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,u</a:t>
            </a:r>
            <a:r>
              <a:rPr lang="en-US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,…&gt;,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descontada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vista del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momento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cero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dado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siguiente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expresión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b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)=∂</a:t>
            </a:r>
            <a:r>
              <a:rPr lang="en-US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dirty="0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∂</a:t>
            </a:r>
            <a:r>
              <a:rPr lang="en-US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+∂</a:t>
            </a:r>
            <a:r>
              <a:rPr lang="en-US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</a:t>
            </a:r>
            <a:r>
              <a:rPr lang="en-US" baseline="-25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+…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delta. 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endParaRPr lang="en-US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14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Graphical Representation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26" y="1371600"/>
            <a:ext cx="7911548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9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Recapitulación</a:t>
            </a:r>
            <a:r>
              <a:rPr lang="en-US" sz="39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9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conceptos</a:t>
            </a:r>
            <a:endParaRPr lang="en-US" sz="39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Interés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simple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Interés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compuesto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Preferencia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temporal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Descuento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exponencial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Factor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descuento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Corriente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flujo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utilidad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Delta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01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8747</TotalTime>
  <Words>300</Words>
  <Application>Microsoft Office PowerPoint</Application>
  <PresentationFormat>Presentación en pantalla (4:3)</PresentationFormat>
  <Paragraphs>49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Office Theme</vt:lpstr>
      <vt:lpstr>8: El modelo de utilidad descontada</vt:lpstr>
      <vt:lpstr>Tiempo</vt:lpstr>
      <vt:lpstr>Interés simple y compuesto</vt:lpstr>
      <vt:lpstr>Descuento exponencial</vt:lpstr>
      <vt:lpstr>Descuento Exponencial, cont.</vt:lpstr>
      <vt:lpstr>Descuento Exponencial, cont.</vt:lpstr>
      <vt:lpstr>Graphical Representation</vt:lpstr>
      <vt:lpstr>Recapitulación conceptos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Rational Choice Under Certainty</dc:title>
  <dc:creator>Mallick</dc:creator>
  <cp:lastModifiedBy>mito</cp:lastModifiedBy>
  <cp:revision>97</cp:revision>
  <dcterms:created xsi:type="dcterms:W3CDTF">2012-03-19T02:17:34Z</dcterms:created>
  <dcterms:modified xsi:type="dcterms:W3CDTF">2018-10-09T14:25:14Z</dcterms:modified>
</cp:coreProperties>
</file>