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62" r:id="rId4"/>
    <p:sldId id="265" r:id="rId5"/>
    <p:sldId id="266" r:id="rId6"/>
    <p:sldId id="26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k Angn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61" autoAdjust="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04429-90D8-4323-8C45-3436895D56F2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D25B3-C55A-459C-A55E-AA96087B40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2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4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9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40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37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16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66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15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D25B3-C55A-459C-A55E-AA96087B40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8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9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3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5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3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6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3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0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7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9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EB009C6-2263-4D5E-B9BE-68BEC21361E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3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1: Introducción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07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decisión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actividad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humana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general,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considerarse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un continuo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parte de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consiguiente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importante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contar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 decision.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 decision no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especifican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objetivos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deberían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perseguir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persiguen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objetivos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pueden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malos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altruistas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egoístas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corto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 largo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plazo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etc.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objetivos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dados. Dados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objetivos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dirá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logrará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lograr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objetivos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presentar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descriptiva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normativa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28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decisión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Teorías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Descriptivas</a:t>
            </a:r>
            <a:endParaRPr lang="en-US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Describe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hacen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hechos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Teorías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Normativas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Captura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deberían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qué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deberían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hacer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Teorías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Rational</a:t>
            </a:r>
            <a:endParaRPr lang="en-US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Define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qué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significa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43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aquellas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irracionales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aquellas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no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 decision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descriptiva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hechos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actúan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normativa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deberían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actuar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Típicamente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término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decisión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para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son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normativamente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correctas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 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pesar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 no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descriptivamente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adecuadas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68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Acerca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Behavioral economics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s-UY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Intento </a:t>
            </a:r>
            <a:r>
              <a:rPr lang="es-UY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aumentar el poder explicativo y predictivo de la economía </a:t>
            </a:r>
            <a:r>
              <a:rPr lang="es-UY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proveyéndola de fundamentos psicológicos más plausibles.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4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 “behavioral economists”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comparten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neoclásica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concepción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bajo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condiciones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escasez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Rechazan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idea de que los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la mayor parte del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se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comportan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deberían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niegan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cuantos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algún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actúen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que las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desviaciones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racionalidad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son lo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suficientemente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suficientemente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sistemáticas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suficientemente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predecibles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para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garantizar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desarrollo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nueva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descriptiva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 decision.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3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</a:t>
            </a:r>
            <a:r>
              <a:rPr lang="en-US" sz="3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Qué</a:t>
            </a:r>
            <a:r>
              <a:rPr lang="en-U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estudia</a:t>
            </a:r>
            <a:r>
              <a:rPr lang="en-U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Behavioral Economics?</a:t>
            </a:r>
            <a:endParaRPr lang="en-U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economía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neoclásica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trabaja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modelos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No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capturar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posibilidad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que 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puedan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desviar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tales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modelos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contrario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behavioral </a:t>
            </a:r>
            <a:r>
              <a:rPr lang="en-US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economics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reconoce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algún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comportamiento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predeciblemente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irracional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Behavioral economics</a:t>
            </a:r>
            <a:r>
              <a:rPr lang="es-UY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intenta captar y explicar </a:t>
            </a:r>
            <a:r>
              <a:rPr lang="es-UY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tal </a:t>
            </a:r>
            <a:r>
              <a:rPr lang="es-UY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comportamiento.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95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Orígenes</a:t>
            </a:r>
            <a:r>
              <a:rPr lang="en-U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Behavioral Economics</a:t>
            </a:r>
            <a:endParaRPr lang="en-U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economía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neoclásica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temprana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psicología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hedónica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suponiendo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maximizan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el placer y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minimizan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pena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centró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el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supuesto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dicha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era un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espejo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30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3716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economistas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comportamiento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enfrentaron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desafío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en-US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Laboratory experiments 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elecciones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reales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trabajando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dinero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mayoría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casos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involucrando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estudiantes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Field experiments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asignando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aleatoriamente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participantes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testear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 a un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grupo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control y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observar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difiere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comportamiento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Process measures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combina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el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escaneo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cerebro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otros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datos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para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proveer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modelo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proceso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toma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decisiones</a:t>
            </a:r>
            <a:r>
              <a:rPr lang="en-US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i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09C6-2263-4D5E-B9BE-68BEC21361E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2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561</Words>
  <Application>Microsoft Office PowerPoint</Application>
  <PresentationFormat>Presentación en pantalla (4:3)</PresentationFormat>
  <Paragraphs>56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Narkisim</vt:lpstr>
      <vt:lpstr>Verdana</vt:lpstr>
      <vt:lpstr>Office Theme</vt:lpstr>
      <vt:lpstr>1: Introducción</vt:lpstr>
      <vt:lpstr>Teoría de la decisión</vt:lpstr>
      <vt:lpstr>Teorías de la decisión</vt:lpstr>
      <vt:lpstr>Presentación de PowerPoint</vt:lpstr>
      <vt:lpstr>Acerca de</vt:lpstr>
      <vt:lpstr>Presentación de PowerPoint</vt:lpstr>
      <vt:lpstr>¿Qué estudia Behavioral Economics?</vt:lpstr>
      <vt:lpstr>Orígenes de Behavioral Economics</vt:lpstr>
      <vt:lpstr>¿Cómo los economistas del comportamiento enfrentaron el desafío?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Introduction</dc:title>
  <dc:creator>Mallick</dc:creator>
  <cp:lastModifiedBy>User</cp:lastModifiedBy>
  <cp:revision>64</cp:revision>
  <dcterms:created xsi:type="dcterms:W3CDTF">2012-03-04T16:25:33Z</dcterms:created>
  <dcterms:modified xsi:type="dcterms:W3CDTF">2018-10-22T18:05:11Z</dcterms:modified>
</cp:coreProperties>
</file>