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4" r:id="rId4"/>
    <p:sldId id="259" r:id="rId5"/>
    <p:sldId id="265" r:id="rId6"/>
    <p:sldId id="266" r:id="rId7"/>
    <p:sldId id="268" r:id="rId8"/>
    <p:sldId id="267" r:id="rId9"/>
    <p:sldId id="269" r:id="rId10"/>
    <p:sldId id="261" r:id="rId11"/>
    <p:sldId id="270" r:id="rId12"/>
    <p:sldId id="271" r:id="rId13"/>
    <p:sldId id="298" r:id="rId14"/>
    <p:sldId id="272" r:id="rId15"/>
    <p:sldId id="297" r:id="rId16"/>
    <p:sldId id="282" r:id="rId17"/>
    <p:sldId id="296" r:id="rId18"/>
    <p:sldId id="262" r:id="rId19"/>
    <p:sldId id="294" r:id="rId20"/>
    <p:sldId id="273" r:id="rId21"/>
    <p:sldId id="276" r:id="rId22"/>
    <p:sldId id="274" r:id="rId23"/>
    <p:sldId id="278" r:id="rId24"/>
    <p:sldId id="275" r:id="rId25"/>
    <p:sldId id="295" r:id="rId26"/>
    <p:sldId id="277" r:id="rId27"/>
    <p:sldId id="279" r:id="rId28"/>
    <p:sldId id="280" r:id="rId29"/>
    <p:sldId id="263" r:id="rId30"/>
    <p:sldId id="281" r:id="rId31"/>
    <p:sldId id="283" r:id="rId32"/>
    <p:sldId id="284" r:id="rId33"/>
    <p:sldId id="285" r:id="rId34"/>
    <p:sldId id="286" r:id="rId35"/>
    <p:sldId id="287" r:id="rId36"/>
    <p:sldId id="288" r:id="rId37"/>
    <p:sldId id="289" r:id="rId38"/>
    <p:sldId id="290" r:id="rId39"/>
    <p:sldId id="291" r:id="rId40"/>
    <p:sldId id="292" r:id="rId41"/>
    <p:sldId id="293" r:id="rId4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AC2DEC-1E53-4D9F-A5A5-85FBBFE26F4E}" v="10194" dt="2022-08-26T02:55:33.9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9" autoAdjust="0"/>
    <p:restoredTop sz="94660"/>
  </p:normalViewPr>
  <p:slideViewPr>
    <p:cSldViewPr snapToGrid="0">
      <p:cViewPr varScale="1">
        <p:scale>
          <a:sx n="74" d="100"/>
          <a:sy n="74" d="100"/>
        </p:scale>
        <p:origin x="84" y="19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o Rosenblatt" userId="843b7615efdaf64e" providerId="LiveId" clId="{D8AC2DEC-1E53-4D9F-A5A5-85FBBFE26F4E}"/>
    <pc:docChg chg="undo redo custSel addSld delSld modSld sldOrd">
      <pc:chgData name="Fernando Rosenblatt" userId="843b7615efdaf64e" providerId="LiveId" clId="{D8AC2DEC-1E53-4D9F-A5A5-85FBBFE26F4E}" dt="2022-08-26T02:55:44.836" v="15252" actId="1076"/>
      <pc:docMkLst>
        <pc:docMk/>
      </pc:docMkLst>
      <pc:sldChg chg="addSp delSp del mod">
        <pc:chgData name="Fernando Rosenblatt" userId="843b7615efdaf64e" providerId="LiveId" clId="{D8AC2DEC-1E53-4D9F-A5A5-85FBBFE26F4E}" dt="2022-08-15T18:09:38.501" v="5" actId="47"/>
        <pc:sldMkLst>
          <pc:docMk/>
          <pc:sldMk cId="191575896" sldId="256"/>
        </pc:sldMkLst>
        <pc:spChg chg="add del">
          <ac:chgData name="Fernando Rosenblatt" userId="843b7615efdaf64e" providerId="LiveId" clId="{D8AC2DEC-1E53-4D9F-A5A5-85FBBFE26F4E}" dt="2022-08-15T18:09:25.667" v="1" actId="22"/>
          <ac:spMkLst>
            <pc:docMk/>
            <pc:sldMk cId="191575896" sldId="256"/>
            <ac:spMk id="5" creationId="{D8AB6138-2EA7-8B9C-10AD-F2F9AC2415C5}"/>
          </ac:spMkLst>
        </pc:spChg>
      </pc:sldChg>
      <pc:sldChg chg="modSp add mod ord">
        <pc:chgData name="Fernando Rosenblatt" userId="843b7615efdaf64e" providerId="LiveId" clId="{D8AC2DEC-1E53-4D9F-A5A5-85FBBFE26F4E}" dt="2022-08-15T18:09:49.603" v="8" actId="20577"/>
        <pc:sldMkLst>
          <pc:docMk/>
          <pc:sldMk cId="971197997" sldId="257"/>
        </pc:sldMkLst>
        <pc:spChg chg="mod">
          <ac:chgData name="Fernando Rosenblatt" userId="843b7615efdaf64e" providerId="LiveId" clId="{D8AC2DEC-1E53-4D9F-A5A5-85FBBFE26F4E}" dt="2022-08-15T18:09:49.603" v="8" actId="20577"/>
          <ac:spMkLst>
            <pc:docMk/>
            <pc:sldMk cId="971197997" sldId="257"/>
            <ac:spMk id="3" creationId="{5331EA5C-BF26-1356-8BC6-37AAEB20DF40}"/>
          </ac:spMkLst>
        </pc:spChg>
      </pc:sldChg>
      <pc:sldChg chg="modSp new del mod modAnim">
        <pc:chgData name="Fernando Rosenblatt" userId="843b7615efdaf64e" providerId="LiveId" clId="{D8AC2DEC-1E53-4D9F-A5A5-85FBBFE26F4E}" dt="2022-08-21T01:47:37.987" v="9088" actId="47"/>
        <pc:sldMkLst>
          <pc:docMk/>
          <pc:sldMk cId="3199691286" sldId="258"/>
        </pc:sldMkLst>
        <pc:spChg chg="mod">
          <ac:chgData name="Fernando Rosenblatt" userId="843b7615efdaf64e" providerId="LiveId" clId="{D8AC2DEC-1E53-4D9F-A5A5-85FBBFE26F4E}" dt="2022-08-15T18:47:27.605" v="575" actId="6549"/>
          <ac:spMkLst>
            <pc:docMk/>
            <pc:sldMk cId="3199691286" sldId="258"/>
            <ac:spMk id="2" creationId="{E5AA7472-AED6-475E-79A3-E828016AA2C2}"/>
          </ac:spMkLst>
        </pc:spChg>
        <pc:spChg chg="mod">
          <ac:chgData name="Fernando Rosenblatt" userId="843b7615efdaf64e" providerId="LiveId" clId="{D8AC2DEC-1E53-4D9F-A5A5-85FBBFE26F4E}" dt="2022-08-21T01:46:55.474" v="9087" actId="1076"/>
          <ac:spMkLst>
            <pc:docMk/>
            <pc:sldMk cId="3199691286" sldId="258"/>
            <ac:spMk id="3" creationId="{EF95AE88-76AD-5A0F-66FC-F01619960F09}"/>
          </ac:spMkLst>
        </pc:spChg>
      </pc:sldChg>
      <pc:sldChg chg="modSp new mod modAnim">
        <pc:chgData name="Fernando Rosenblatt" userId="843b7615efdaf64e" providerId="LiveId" clId="{D8AC2DEC-1E53-4D9F-A5A5-85FBBFE26F4E}" dt="2022-08-16T01:30:22.063" v="2406" actId="113"/>
        <pc:sldMkLst>
          <pc:docMk/>
          <pc:sldMk cId="4032069634" sldId="259"/>
        </pc:sldMkLst>
        <pc:spChg chg="mod">
          <ac:chgData name="Fernando Rosenblatt" userId="843b7615efdaf64e" providerId="LiveId" clId="{D8AC2DEC-1E53-4D9F-A5A5-85FBBFE26F4E}" dt="2022-08-15T18:21:15.975" v="419" actId="2711"/>
          <ac:spMkLst>
            <pc:docMk/>
            <pc:sldMk cId="4032069634" sldId="259"/>
            <ac:spMk id="2" creationId="{CA7129C5-1BCE-A4DB-F81A-55A393F7A977}"/>
          </ac:spMkLst>
        </pc:spChg>
        <pc:spChg chg="mod">
          <ac:chgData name="Fernando Rosenblatt" userId="843b7615efdaf64e" providerId="LiveId" clId="{D8AC2DEC-1E53-4D9F-A5A5-85FBBFE26F4E}" dt="2022-08-16T01:30:22.063" v="2406" actId="113"/>
          <ac:spMkLst>
            <pc:docMk/>
            <pc:sldMk cId="4032069634" sldId="259"/>
            <ac:spMk id="3" creationId="{9E2C6C5E-FCD1-44AF-B867-61123B640F7B}"/>
          </ac:spMkLst>
        </pc:spChg>
      </pc:sldChg>
      <pc:sldChg chg="modSp new mod modAnim">
        <pc:chgData name="Fernando Rosenblatt" userId="843b7615efdaf64e" providerId="LiveId" clId="{D8AC2DEC-1E53-4D9F-A5A5-85FBBFE26F4E}" dt="2022-08-21T18:49:18.257" v="9585" actId="20577"/>
        <pc:sldMkLst>
          <pc:docMk/>
          <pc:sldMk cId="2578699779" sldId="260"/>
        </pc:sldMkLst>
        <pc:spChg chg="mod">
          <ac:chgData name="Fernando Rosenblatt" userId="843b7615efdaf64e" providerId="LiveId" clId="{D8AC2DEC-1E53-4D9F-A5A5-85FBBFE26F4E}" dt="2022-08-15T18:47:34.875" v="576"/>
          <ac:spMkLst>
            <pc:docMk/>
            <pc:sldMk cId="2578699779" sldId="260"/>
            <ac:spMk id="2" creationId="{141B94B9-6892-537A-E6F5-8565693E92AE}"/>
          </ac:spMkLst>
        </pc:spChg>
        <pc:spChg chg="mod">
          <ac:chgData name="Fernando Rosenblatt" userId="843b7615efdaf64e" providerId="LiveId" clId="{D8AC2DEC-1E53-4D9F-A5A5-85FBBFE26F4E}" dt="2022-08-21T18:49:18.257" v="9585" actId="20577"/>
          <ac:spMkLst>
            <pc:docMk/>
            <pc:sldMk cId="2578699779" sldId="260"/>
            <ac:spMk id="3" creationId="{8B178D95-D757-B3CD-A60D-5B750F86AF8F}"/>
          </ac:spMkLst>
        </pc:spChg>
      </pc:sldChg>
      <pc:sldChg chg="delSp modSp add del mod">
        <pc:chgData name="Fernando Rosenblatt" userId="843b7615efdaf64e" providerId="LiveId" clId="{D8AC2DEC-1E53-4D9F-A5A5-85FBBFE26F4E}" dt="2022-08-15T18:47:16.751" v="573" actId="47"/>
        <pc:sldMkLst>
          <pc:docMk/>
          <pc:sldMk cId="4094222103" sldId="260"/>
        </pc:sldMkLst>
        <pc:spChg chg="del mod">
          <ac:chgData name="Fernando Rosenblatt" userId="843b7615efdaf64e" providerId="LiveId" clId="{D8AC2DEC-1E53-4D9F-A5A5-85FBBFE26F4E}" dt="2022-08-15T18:47:12.871" v="572" actId="478"/>
          <ac:spMkLst>
            <pc:docMk/>
            <pc:sldMk cId="4094222103" sldId="260"/>
            <ac:spMk id="4" creationId="{00000000-0000-0000-0000-000000000000}"/>
          </ac:spMkLst>
        </pc:spChg>
      </pc:sldChg>
      <pc:sldChg chg="modSp new mod">
        <pc:chgData name="Fernando Rosenblatt" userId="843b7615efdaf64e" providerId="LiveId" clId="{D8AC2DEC-1E53-4D9F-A5A5-85FBBFE26F4E}" dt="2022-08-18T02:16:34.983" v="3449" actId="20577"/>
        <pc:sldMkLst>
          <pc:docMk/>
          <pc:sldMk cId="3537694524" sldId="261"/>
        </pc:sldMkLst>
        <pc:spChg chg="mod">
          <ac:chgData name="Fernando Rosenblatt" userId="843b7615efdaf64e" providerId="LiveId" clId="{D8AC2DEC-1E53-4D9F-A5A5-85FBBFE26F4E}" dt="2022-08-16T01:04:32.109" v="1352" actId="2711"/>
          <ac:spMkLst>
            <pc:docMk/>
            <pc:sldMk cId="3537694524" sldId="261"/>
            <ac:spMk id="2" creationId="{F4358EC9-F089-7F02-72CB-601D0854B875}"/>
          </ac:spMkLst>
        </pc:spChg>
        <pc:spChg chg="mod">
          <ac:chgData name="Fernando Rosenblatt" userId="843b7615efdaf64e" providerId="LiveId" clId="{D8AC2DEC-1E53-4D9F-A5A5-85FBBFE26F4E}" dt="2022-08-18T02:16:34.983" v="3449" actId="20577"/>
          <ac:spMkLst>
            <pc:docMk/>
            <pc:sldMk cId="3537694524" sldId="261"/>
            <ac:spMk id="3" creationId="{8301B116-B1D1-DA29-D73E-D6B6EA78F30C}"/>
          </ac:spMkLst>
        </pc:spChg>
      </pc:sldChg>
      <pc:sldChg chg="modSp new mod modAnim">
        <pc:chgData name="Fernando Rosenblatt" userId="843b7615efdaf64e" providerId="LiveId" clId="{D8AC2DEC-1E53-4D9F-A5A5-85FBBFE26F4E}" dt="2022-08-25T18:17:59.259" v="14889" actId="20577"/>
        <pc:sldMkLst>
          <pc:docMk/>
          <pc:sldMk cId="403426859" sldId="262"/>
        </pc:sldMkLst>
        <pc:spChg chg="mod">
          <ac:chgData name="Fernando Rosenblatt" userId="843b7615efdaf64e" providerId="LiveId" clId="{D8AC2DEC-1E53-4D9F-A5A5-85FBBFE26F4E}" dt="2022-08-21T01:23:59.041" v="7292" actId="14100"/>
          <ac:spMkLst>
            <pc:docMk/>
            <pc:sldMk cId="403426859" sldId="262"/>
            <ac:spMk id="2" creationId="{F8519768-6A63-47EC-BD72-E3516FD92C4F}"/>
          </ac:spMkLst>
        </pc:spChg>
        <pc:spChg chg="mod">
          <ac:chgData name="Fernando Rosenblatt" userId="843b7615efdaf64e" providerId="LiveId" clId="{D8AC2DEC-1E53-4D9F-A5A5-85FBBFE26F4E}" dt="2022-08-25T18:17:59.259" v="14889" actId="20577"/>
          <ac:spMkLst>
            <pc:docMk/>
            <pc:sldMk cId="403426859" sldId="262"/>
            <ac:spMk id="3" creationId="{A9C52391-01C1-6FCF-CFD2-073CAC9E7671}"/>
          </ac:spMkLst>
        </pc:spChg>
      </pc:sldChg>
      <pc:sldChg chg="modSp new mod modAnim">
        <pc:chgData name="Fernando Rosenblatt" userId="843b7615efdaf64e" providerId="LiveId" clId="{D8AC2DEC-1E53-4D9F-A5A5-85FBBFE26F4E}" dt="2022-08-26T02:49:06.843" v="15171" actId="1076"/>
        <pc:sldMkLst>
          <pc:docMk/>
          <pc:sldMk cId="4021350761" sldId="263"/>
        </pc:sldMkLst>
        <pc:spChg chg="mod">
          <ac:chgData name="Fernando Rosenblatt" userId="843b7615efdaf64e" providerId="LiveId" clId="{D8AC2DEC-1E53-4D9F-A5A5-85FBBFE26F4E}" dt="2022-08-26T02:49:06.843" v="15171" actId="1076"/>
          <ac:spMkLst>
            <pc:docMk/>
            <pc:sldMk cId="4021350761" sldId="263"/>
            <ac:spMk id="2" creationId="{BE7BAD0B-334F-A992-A0AE-BB28874DEBFF}"/>
          </ac:spMkLst>
        </pc:spChg>
        <pc:spChg chg="mod">
          <ac:chgData name="Fernando Rosenblatt" userId="843b7615efdaf64e" providerId="LiveId" clId="{D8AC2DEC-1E53-4D9F-A5A5-85FBBFE26F4E}" dt="2022-08-26T02:49:02.672" v="15170" actId="1076"/>
          <ac:spMkLst>
            <pc:docMk/>
            <pc:sldMk cId="4021350761" sldId="263"/>
            <ac:spMk id="3" creationId="{C65021CD-2938-06C2-6826-3E4810F7DC93}"/>
          </ac:spMkLst>
        </pc:spChg>
      </pc:sldChg>
      <pc:sldChg chg="modSp new mod modAnim">
        <pc:chgData name="Fernando Rosenblatt" userId="843b7615efdaf64e" providerId="LiveId" clId="{D8AC2DEC-1E53-4D9F-A5A5-85FBBFE26F4E}" dt="2022-08-21T01:48:43.653" v="9118" actId="313"/>
        <pc:sldMkLst>
          <pc:docMk/>
          <pc:sldMk cId="213431184" sldId="264"/>
        </pc:sldMkLst>
        <pc:spChg chg="mod">
          <ac:chgData name="Fernando Rosenblatt" userId="843b7615efdaf64e" providerId="LiveId" clId="{D8AC2DEC-1E53-4D9F-A5A5-85FBBFE26F4E}" dt="2022-08-16T01:17:53.780" v="1907"/>
          <ac:spMkLst>
            <pc:docMk/>
            <pc:sldMk cId="213431184" sldId="264"/>
            <ac:spMk id="2" creationId="{9340626E-89F6-011B-6E79-C2D67DD58CED}"/>
          </ac:spMkLst>
        </pc:spChg>
        <pc:spChg chg="mod">
          <ac:chgData name="Fernando Rosenblatt" userId="843b7615efdaf64e" providerId="LiveId" clId="{D8AC2DEC-1E53-4D9F-A5A5-85FBBFE26F4E}" dt="2022-08-21T01:48:43.653" v="9118" actId="313"/>
          <ac:spMkLst>
            <pc:docMk/>
            <pc:sldMk cId="213431184" sldId="264"/>
            <ac:spMk id="3" creationId="{50994D9C-65EE-A928-082B-DD86A7C8149D}"/>
          </ac:spMkLst>
        </pc:spChg>
      </pc:sldChg>
      <pc:sldChg chg="modSp new mod modAnim">
        <pc:chgData name="Fernando Rosenblatt" userId="843b7615efdaf64e" providerId="LiveId" clId="{D8AC2DEC-1E53-4D9F-A5A5-85FBBFE26F4E}" dt="2022-08-16T01:29:46.821" v="2403" actId="113"/>
        <pc:sldMkLst>
          <pc:docMk/>
          <pc:sldMk cId="2518356472" sldId="265"/>
        </pc:sldMkLst>
        <pc:spChg chg="mod">
          <ac:chgData name="Fernando Rosenblatt" userId="843b7615efdaf64e" providerId="LiveId" clId="{D8AC2DEC-1E53-4D9F-A5A5-85FBBFE26F4E}" dt="2022-08-16T01:21:16.062" v="2154"/>
          <ac:spMkLst>
            <pc:docMk/>
            <pc:sldMk cId="2518356472" sldId="265"/>
            <ac:spMk id="2" creationId="{D063F08A-AE60-0655-691A-637D23367F7B}"/>
          </ac:spMkLst>
        </pc:spChg>
        <pc:spChg chg="mod">
          <ac:chgData name="Fernando Rosenblatt" userId="843b7615efdaf64e" providerId="LiveId" clId="{D8AC2DEC-1E53-4D9F-A5A5-85FBBFE26F4E}" dt="2022-08-16T01:29:46.821" v="2403" actId="113"/>
          <ac:spMkLst>
            <pc:docMk/>
            <pc:sldMk cId="2518356472" sldId="265"/>
            <ac:spMk id="3" creationId="{2E3BAA23-14E9-4650-E49E-A3F2ACE7830E}"/>
          </ac:spMkLst>
        </pc:spChg>
      </pc:sldChg>
      <pc:sldChg chg="modSp add mod modAnim">
        <pc:chgData name="Fernando Rosenblatt" userId="843b7615efdaf64e" providerId="LiveId" clId="{D8AC2DEC-1E53-4D9F-A5A5-85FBBFE26F4E}" dt="2022-08-20T02:38:31.685" v="6101" actId="27636"/>
        <pc:sldMkLst>
          <pc:docMk/>
          <pc:sldMk cId="445434015" sldId="266"/>
        </pc:sldMkLst>
        <pc:spChg chg="mod">
          <ac:chgData name="Fernando Rosenblatt" userId="843b7615efdaf64e" providerId="LiveId" clId="{D8AC2DEC-1E53-4D9F-A5A5-85FBBFE26F4E}" dt="2022-08-16T01:27:51.325" v="2368" actId="1076"/>
          <ac:spMkLst>
            <pc:docMk/>
            <pc:sldMk cId="445434015" sldId="266"/>
            <ac:spMk id="2" creationId="{D063F08A-AE60-0655-691A-637D23367F7B}"/>
          </ac:spMkLst>
        </pc:spChg>
        <pc:spChg chg="mod">
          <ac:chgData name="Fernando Rosenblatt" userId="843b7615efdaf64e" providerId="LiveId" clId="{D8AC2DEC-1E53-4D9F-A5A5-85FBBFE26F4E}" dt="2022-08-20T02:38:31.685" v="6101" actId="27636"/>
          <ac:spMkLst>
            <pc:docMk/>
            <pc:sldMk cId="445434015" sldId="266"/>
            <ac:spMk id="3" creationId="{2E3BAA23-14E9-4650-E49E-A3F2ACE7830E}"/>
          </ac:spMkLst>
        </pc:spChg>
      </pc:sldChg>
      <pc:sldChg chg="modSp add mod modAnim">
        <pc:chgData name="Fernando Rosenblatt" userId="843b7615efdaf64e" providerId="LiveId" clId="{D8AC2DEC-1E53-4D9F-A5A5-85FBBFE26F4E}" dt="2022-08-18T02:07:30.832" v="2548" actId="27636"/>
        <pc:sldMkLst>
          <pc:docMk/>
          <pc:sldMk cId="1679269982" sldId="267"/>
        </pc:sldMkLst>
        <pc:spChg chg="mod">
          <ac:chgData name="Fernando Rosenblatt" userId="843b7615efdaf64e" providerId="LiveId" clId="{D8AC2DEC-1E53-4D9F-A5A5-85FBBFE26F4E}" dt="2022-08-18T02:07:30.832" v="2548" actId="27636"/>
          <ac:spMkLst>
            <pc:docMk/>
            <pc:sldMk cId="1679269982" sldId="267"/>
            <ac:spMk id="3" creationId="{2E3BAA23-14E9-4650-E49E-A3F2ACE7830E}"/>
          </ac:spMkLst>
        </pc:spChg>
      </pc:sldChg>
      <pc:sldChg chg="modSp add mod modAnim">
        <pc:chgData name="Fernando Rosenblatt" userId="843b7615efdaf64e" providerId="LiveId" clId="{D8AC2DEC-1E53-4D9F-A5A5-85FBBFE26F4E}" dt="2022-08-18T02:07:44.132" v="2554" actId="27636"/>
        <pc:sldMkLst>
          <pc:docMk/>
          <pc:sldMk cId="3079421513" sldId="268"/>
        </pc:sldMkLst>
        <pc:spChg chg="mod">
          <ac:chgData name="Fernando Rosenblatt" userId="843b7615efdaf64e" providerId="LiveId" clId="{D8AC2DEC-1E53-4D9F-A5A5-85FBBFE26F4E}" dt="2022-08-16T01:39:42.051" v="2509" actId="1076"/>
          <ac:spMkLst>
            <pc:docMk/>
            <pc:sldMk cId="3079421513" sldId="268"/>
            <ac:spMk id="2" creationId="{D063F08A-AE60-0655-691A-637D23367F7B}"/>
          </ac:spMkLst>
        </pc:spChg>
        <pc:spChg chg="mod">
          <ac:chgData name="Fernando Rosenblatt" userId="843b7615efdaf64e" providerId="LiveId" clId="{D8AC2DEC-1E53-4D9F-A5A5-85FBBFE26F4E}" dt="2022-08-18T02:07:44.132" v="2554" actId="27636"/>
          <ac:spMkLst>
            <pc:docMk/>
            <pc:sldMk cId="3079421513" sldId="268"/>
            <ac:spMk id="3" creationId="{2E3BAA23-14E9-4650-E49E-A3F2ACE7830E}"/>
          </ac:spMkLst>
        </pc:spChg>
      </pc:sldChg>
      <pc:sldChg chg="modSp add modAnim">
        <pc:chgData name="Fernando Rosenblatt" userId="843b7615efdaf64e" providerId="LiveId" clId="{D8AC2DEC-1E53-4D9F-A5A5-85FBBFE26F4E}" dt="2022-08-18T02:15:44.115" v="3334" actId="20577"/>
        <pc:sldMkLst>
          <pc:docMk/>
          <pc:sldMk cId="445383836" sldId="269"/>
        </pc:sldMkLst>
        <pc:spChg chg="mod">
          <ac:chgData name="Fernando Rosenblatt" userId="843b7615efdaf64e" providerId="LiveId" clId="{D8AC2DEC-1E53-4D9F-A5A5-85FBBFE26F4E}" dt="2022-08-18T02:15:44.115" v="3334" actId="20577"/>
          <ac:spMkLst>
            <pc:docMk/>
            <pc:sldMk cId="445383836" sldId="269"/>
            <ac:spMk id="3" creationId="{2E3BAA23-14E9-4650-E49E-A3F2ACE7830E}"/>
          </ac:spMkLst>
        </pc:spChg>
      </pc:sldChg>
      <pc:sldChg chg="modSp new mod modAnim">
        <pc:chgData name="Fernando Rosenblatt" userId="843b7615efdaf64e" providerId="LiveId" clId="{D8AC2DEC-1E53-4D9F-A5A5-85FBBFE26F4E}" dt="2022-08-20T02:04:57.804" v="5292" actId="20577"/>
        <pc:sldMkLst>
          <pc:docMk/>
          <pc:sldMk cId="2624027466" sldId="270"/>
        </pc:sldMkLst>
        <pc:spChg chg="mod">
          <ac:chgData name="Fernando Rosenblatt" userId="843b7615efdaf64e" providerId="LiveId" clId="{D8AC2DEC-1E53-4D9F-A5A5-85FBBFE26F4E}" dt="2022-08-20T01:59:24.420" v="5229" actId="14100"/>
          <ac:spMkLst>
            <pc:docMk/>
            <pc:sldMk cId="2624027466" sldId="270"/>
            <ac:spMk id="2" creationId="{DDD9B977-5339-B574-DB7E-822EFB5A33A2}"/>
          </ac:spMkLst>
        </pc:spChg>
        <pc:spChg chg="mod">
          <ac:chgData name="Fernando Rosenblatt" userId="843b7615efdaf64e" providerId="LiveId" clId="{D8AC2DEC-1E53-4D9F-A5A5-85FBBFE26F4E}" dt="2022-08-20T02:04:57.804" v="5292" actId="20577"/>
          <ac:spMkLst>
            <pc:docMk/>
            <pc:sldMk cId="2624027466" sldId="270"/>
            <ac:spMk id="3" creationId="{DE239C2D-1BE7-1EDA-DBC4-CEF0ED484549}"/>
          </ac:spMkLst>
        </pc:spChg>
      </pc:sldChg>
      <pc:sldChg chg="modSp new mod modAnim">
        <pc:chgData name="Fernando Rosenblatt" userId="843b7615efdaf64e" providerId="LiveId" clId="{D8AC2DEC-1E53-4D9F-A5A5-85FBBFE26F4E}" dt="2022-08-26T02:55:44.836" v="15252" actId="1076"/>
        <pc:sldMkLst>
          <pc:docMk/>
          <pc:sldMk cId="1858443705" sldId="271"/>
        </pc:sldMkLst>
        <pc:spChg chg="mod">
          <ac:chgData name="Fernando Rosenblatt" userId="843b7615efdaf64e" providerId="LiveId" clId="{D8AC2DEC-1E53-4D9F-A5A5-85FBBFE26F4E}" dt="2022-08-26T02:55:44.836" v="15252" actId="1076"/>
          <ac:spMkLst>
            <pc:docMk/>
            <pc:sldMk cId="1858443705" sldId="271"/>
            <ac:spMk id="2" creationId="{1F8E9981-1731-C01A-727B-11CB107327A4}"/>
          </ac:spMkLst>
        </pc:spChg>
        <pc:spChg chg="mod">
          <ac:chgData name="Fernando Rosenblatt" userId="843b7615efdaf64e" providerId="LiveId" clId="{D8AC2DEC-1E53-4D9F-A5A5-85FBBFE26F4E}" dt="2022-08-26T02:55:42.924" v="15251" actId="1076"/>
          <ac:spMkLst>
            <pc:docMk/>
            <pc:sldMk cId="1858443705" sldId="271"/>
            <ac:spMk id="3" creationId="{98A2C2B7-8ACD-DEE7-947A-74AFC6A82F05}"/>
          </ac:spMkLst>
        </pc:spChg>
      </pc:sldChg>
      <pc:sldChg chg="modSp new mod modAnim">
        <pc:chgData name="Fernando Rosenblatt" userId="843b7615efdaf64e" providerId="LiveId" clId="{D8AC2DEC-1E53-4D9F-A5A5-85FBBFE26F4E}" dt="2022-08-26T02:53:30.985" v="15209" actId="404"/>
        <pc:sldMkLst>
          <pc:docMk/>
          <pc:sldMk cId="470509" sldId="272"/>
        </pc:sldMkLst>
        <pc:spChg chg="mod">
          <ac:chgData name="Fernando Rosenblatt" userId="843b7615efdaf64e" providerId="LiveId" clId="{D8AC2DEC-1E53-4D9F-A5A5-85FBBFE26F4E}" dt="2022-08-21T01:44:02.645" v="9079" actId="27636"/>
          <ac:spMkLst>
            <pc:docMk/>
            <pc:sldMk cId="470509" sldId="272"/>
            <ac:spMk id="2" creationId="{FDEDD03B-7F67-091B-776F-B41D3E15234E}"/>
          </ac:spMkLst>
        </pc:spChg>
        <pc:spChg chg="mod">
          <ac:chgData name="Fernando Rosenblatt" userId="843b7615efdaf64e" providerId="LiveId" clId="{D8AC2DEC-1E53-4D9F-A5A5-85FBBFE26F4E}" dt="2022-08-26T02:53:30.985" v="15209" actId="404"/>
          <ac:spMkLst>
            <pc:docMk/>
            <pc:sldMk cId="470509" sldId="272"/>
            <ac:spMk id="3" creationId="{7135BB80-D02D-614A-BCEB-AE9750955A73}"/>
          </ac:spMkLst>
        </pc:spChg>
      </pc:sldChg>
      <pc:sldChg chg="modSp new mod modAnim">
        <pc:chgData name="Fernando Rosenblatt" userId="843b7615efdaf64e" providerId="LiveId" clId="{D8AC2DEC-1E53-4D9F-A5A5-85FBBFE26F4E}" dt="2022-08-26T02:50:01.288" v="15181" actId="27636"/>
        <pc:sldMkLst>
          <pc:docMk/>
          <pc:sldMk cId="3743173266" sldId="273"/>
        </pc:sldMkLst>
        <pc:spChg chg="mod">
          <ac:chgData name="Fernando Rosenblatt" userId="843b7615efdaf64e" providerId="LiveId" clId="{D8AC2DEC-1E53-4D9F-A5A5-85FBBFE26F4E}" dt="2022-08-20T02:41:05.796" v="6124" actId="2711"/>
          <ac:spMkLst>
            <pc:docMk/>
            <pc:sldMk cId="3743173266" sldId="273"/>
            <ac:spMk id="2" creationId="{2CD05B4D-1E4B-E909-4C5C-6E432310B257}"/>
          </ac:spMkLst>
        </pc:spChg>
        <pc:spChg chg="mod">
          <ac:chgData name="Fernando Rosenblatt" userId="843b7615efdaf64e" providerId="LiveId" clId="{D8AC2DEC-1E53-4D9F-A5A5-85FBBFE26F4E}" dt="2022-08-26T02:50:01.288" v="15181" actId="27636"/>
          <ac:spMkLst>
            <pc:docMk/>
            <pc:sldMk cId="3743173266" sldId="273"/>
            <ac:spMk id="3" creationId="{855B3E39-99E8-027D-CA01-C118F147B553}"/>
          </ac:spMkLst>
        </pc:spChg>
      </pc:sldChg>
      <pc:sldChg chg="addSp modSp new mod ord modAnim">
        <pc:chgData name="Fernando Rosenblatt" userId="843b7615efdaf64e" providerId="LiveId" clId="{D8AC2DEC-1E53-4D9F-A5A5-85FBBFE26F4E}" dt="2022-08-20T03:20:27.428" v="7053" actId="2711"/>
        <pc:sldMkLst>
          <pc:docMk/>
          <pc:sldMk cId="3630984142" sldId="274"/>
        </pc:sldMkLst>
        <pc:spChg chg="mod">
          <ac:chgData name="Fernando Rosenblatt" userId="843b7615efdaf64e" providerId="LiveId" clId="{D8AC2DEC-1E53-4D9F-A5A5-85FBBFE26F4E}" dt="2022-08-20T03:02:50.496" v="6572" actId="403"/>
          <ac:spMkLst>
            <pc:docMk/>
            <pc:sldMk cId="3630984142" sldId="274"/>
            <ac:spMk id="2" creationId="{1B922BA7-9FFB-ED5B-E2F3-3B48BCAE6FD5}"/>
          </ac:spMkLst>
        </pc:spChg>
        <pc:spChg chg="mod">
          <ac:chgData name="Fernando Rosenblatt" userId="843b7615efdaf64e" providerId="LiveId" clId="{D8AC2DEC-1E53-4D9F-A5A5-85FBBFE26F4E}" dt="2022-08-20T03:20:27.428" v="7053" actId="2711"/>
          <ac:spMkLst>
            <pc:docMk/>
            <pc:sldMk cId="3630984142" sldId="274"/>
            <ac:spMk id="3" creationId="{82098CE7-0034-C092-5CAD-65D162D4A0C7}"/>
          </ac:spMkLst>
        </pc:spChg>
        <pc:picChg chg="add mod">
          <ac:chgData name="Fernando Rosenblatt" userId="843b7615efdaf64e" providerId="LiveId" clId="{D8AC2DEC-1E53-4D9F-A5A5-85FBBFE26F4E}" dt="2022-08-20T03:20:20.301" v="7052" actId="1076"/>
          <ac:picMkLst>
            <pc:docMk/>
            <pc:sldMk cId="3630984142" sldId="274"/>
            <ac:picMk id="4" creationId="{328CC351-5DD0-1431-0001-6E71F3364B18}"/>
          </ac:picMkLst>
        </pc:picChg>
      </pc:sldChg>
      <pc:sldChg chg="addSp delSp modSp new mod modAnim">
        <pc:chgData name="Fernando Rosenblatt" userId="843b7615efdaf64e" providerId="LiveId" clId="{D8AC2DEC-1E53-4D9F-A5A5-85FBBFE26F4E}" dt="2022-08-26T02:50:45.996" v="15184" actId="21"/>
        <pc:sldMkLst>
          <pc:docMk/>
          <pc:sldMk cId="1790443100" sldId="275"/>
        </pc:sldMkLst>
        <pc:spChg chg="mod">
          <ac:chgData name="Fernando Rosenblatt" userId="843b7615efdaf64e" providerId="LiveId" clId="{D8AC2DEC-1E53-4D9F-A5A5-85FBBFE26F4E}" dt="2022-08-20T03:21:55.775" v="7115" actId="2711"/>
          <ac:spMkLst>
            <pc:docMk/>
            <pc:sldMk cId="1790443100" sldId="275"/>
            <ac:spMk id="2" creationId="{8B038B73-D7B9-12BC-26FE-F6D55470B960}"/>
          </ac:spMkLst>
        </pc:spChg>
        <pc:spChg chg="mod">
          <ac:chgData name="Fernando Rosenblatt" userId="843b7615efdaf64e" providerId="LiveId" clId="{D8AC2DEC-1E53-4D9F-A5A5-85FBBFE26F4E}" dt="2022-08-26T02:50:45.996" v="15184" actId="21"/>
          <ac:spMkLst>
            <pc:docMk/>
            <pc:sldMk cId="1790443100" sldId="275"/>
            <ac:spMk id="3" creationId="{A055D196-D799-BF41-C980-1CDAA1BF6C37}"/>
          </ac:spMkLst>
        </pc:spChg>
        <pc:spChg chg="add del">
          <ac:chgData name="Fernando Rosenblatt" userId="843b7615efdaf64e" providerId="LiveId" clId="{D8AC2DEC-1E53-4D9F-A5A5-85FBBFE26F4E}" dt="2022-08-21T01:51:35.229" v="9153" actId="22"/>
          <ac:spMkLst>
            <pc:docMk/>
            <pc:sldMk cId="1790443100" sldId="275"/>
            <ac:spMk id="5" creationId="{255A4EC5-18E7-F6F1-24C3-D1D4CB93FFA8}"/>
          </ac:spMkLst>
        </pc:spChg>
      </pc:sldChg>
      <pc:sldChg chg="modSp add mod modAnim">
        <pc:chgData name="Fernando Rosenblatt" userId="843b7615efdaf64e" providerId="LiveId" clId="{D8AC2DEC-1E53-4D9F-A5A5-85FBBFE26F4E}" dt="2022-08-26T02:50:17.962" v="15182" actId="404"/>
        <pc:sldMkLst>
          <pc:docMk/>
          <pc:sldMk cId="1727699010" sldId="276"/>
        </pc:sldMkLst>
        <pc:spChg chg="mod">
          <ac:chgData name="Fernando Rosenblatt" userId="843b7615efdaf64e" providerId="LiveId" clId="{D8AC2DEC-1E53-4D9F-A5A5-85FBBFE26F4E}" dt="2022-08-26T02:50:17.962" v="15182" actId="404"/>
          <ac:spMkLst>
            <pc:docMk/>
            <pc:sldMk cId="1727699010" sldId="276"/>
            <ac:spMk id="3" creationId="{855B3E39-99E8-027D-CA01-C118F147B553}"/>
          </ac:spMkLst>
        </pc:spChg>
      </pc:sldChg>
      <pc:sldChg chg="modSp add mod modAnim">
        <pc:chgData name="Fernando Rosenblatt" userId="843b7615efdaf64e" providerId="LiveId" clId="{D8AC2DEC-1E53-4D9F-A5A5-85FBBFE26F4E}" dt="2022-08-21T01:55:53.907" v="9218"/>
        <pc:sldMkLst>
          <pc:docMk/>
          <pc:sldMk cId="3034890712" sldId="277"/>
        </pc:sldMkLst>
        <pc:spChg chg="mod">
          <ac:chgData name="Fernando Rosenblatt" userId="843b7615efdaf64e" providerId="LiveId" clId="{D8AC2DEC-1E53-4D9F-A5A5-85FBBFE26F4E}" dt="2022-08-21T01:55:41.459" v="9216" actId="20577"/>
          <ac:spMkLst>
            <pc:docMk/>
            <pc:sldMk cId="3034890712" sldId="277"/>
            <ac:spMk id="3" creationId="{A055D196-D799-BF41-C980-1CDAA1BF6C37}"/>
          </ac:spMkLst>
        </pc:spChg>
      </pc:sldChg>
      <pc:sldChg chg="addSp delSp modSp new mod setBg">
        <pc:chgData name="Fernando Rosenblatt" userId="843b7615efdaf64e" providerId="LiveId" clId="{D8AC2DEC-1E53-4D9F-A5A5-85FBBFE26F4E}" dt="2022-08-21T01:52:57.518" v="9198" actId="404"/>
        <pc:sldMkLst>
          <pc:docMk/>
          <pc:sldMk cId="2637801680" sldId="278"/>
        </pc:sldMkLst>
        <pc:spChg chg="mod">
          <ac:chgData name="Fernando Rosenblatt" userId="843b7615efdaf64e" providerId="LiveId" clId="{D8AC2DEC-1E53-4D9F-A5A5-85FBBFE26F4E}" dt="2022-08-21T01:52:57.518" v="9198" actId="404"/>
          <ac:spMkLst>
            <pc:docMk/>
            <pc:sldMk cId="2637801680" sldId="278"/>
            <ac:spMk id="2" creationId="{F378CDAB-6112-A109-FEEA-41C03F96039E}"/>
          </ac:spMkLst>
        </pc:spChg>
        <pc:spChg chg="del mod">
          <ac:chgData name="Fernando Rosenblatt" userId="843b7615efdaf64e" providerId="LiveId" clId="{D8AC2DEC-1E53-4D9F-A5A5-85FBBFE26F4E}" dt="2022-08-21T01:52:29.083" v="9189" actId="478"/>
          <ac:spMkLst>
            <pc:docMk/>
            <pc:sldMk cId="2637801680" sldId="278"/>
            <ac:spMk id="3" creationId="{8931644D-343F-A2D1-A33A-85995CE3E141}"/>
          </ac:spMkLst>
        </pc:spChg>
        <pc:spChg chg="add del mod">
          <ac:chgData name="Fernando Rosenblatt" userId="843b7615efdaf64e" providerId="LiveId" clId="{D8AC2DEC-1E53-4D9F-A5A5-85FBBFE26F4E}" dt="2022-08-21T01:52:33.206" v="9190" actId="478"/>
          <ac:spMkLst>
            <pc:docMk/>
            <pc:sldMk cId="2637801680" sldId="278"/>
            <ac:spMk id="5" creationId="{74E769D4-350C-FA27-2ECC-2F8626FBA511}"/>
          </ac:spMkLst>
        </pc:spChg>
        <pc:spChg chg="add">
          <ac:chgData name="Fernando Rosenblatt" userId="843b7615efdaf64e" providerId="LiveId" clId="{D8AC2DEC-1E53-4D9F-A5A5-85FBBFE26F4E}" dt="2022-08-21T01:52:43.348" v="9192" actId="26606"/>
          <ac:spMkLst>
            <pc:docMk/>
            <pc:sldMk cId="2637801680" sldId="278"/>
            <ac:spMk id="1031" creationId="{AB45A142-4255-493C-8284-5D566C121B10}"/>
          </ac:spMkLst>
        </pc:spChg>
        <pc:picChg chg="add mod">
          <ac:chgData name="Fernando Rosenblatt" userId="843b7615efdaf64e" providerId="LiveId" clId="{D8AC2DEC-1E53-4D9F-A5A5-85FBBFE26F4E}" dt="2022-08-21T01:52:47.489" v="9194" actId="962"/>
          <ac:picMkLst>
            <pc:docMk/>
            <pc:sldMk cId="2637801680" sldId="278"/>
            <ac:picMk id="1026" creationId="{47155656-6714-3F10-0504-17B24BA28428}"/>
          </ac:picMkLst>
        </pc:picChg>
        <pc:cxnChg chg="add">
          <ac:chgData name="Fernando Rosenblatt" userId="843b7615efdaf64e" providerId="LiveId" clId="{D8AC2DEC-1E53-4D9F-A5A5-85FBBFE26F4E}" dt="2022-08-21T01:52:43.348" v="9192" actId="26606"/>
          <ac:cxnSpMkLst>
            <pc:docMk/>
            <pc:sldMk cId="2637801680" sldId="278"/>
            <ac:cxnSpMk id="1033" creationId="{38FB9660-F42F-4313-BBC4-47C007FE484C}"/>
          </ac:cxnSpMkLst>
        </pc:cxnChg>
      </pc:sldChg>
      <pc:sldChg chg="modSp add mod modAnim">
        <pc:chgData name="Fernando Rosenblatt" userId="843b7615efdaf64e" providerId="LiveId" clId="{D8AC2DEC-1E53-4D9F-A5A5-85FBBFE26F4E}" dt="2022-08-21T01:56:49.483" v="9228" actId="313"/>
        <pc:sldMkLst>
          <pc:docMk/>
          <pc:sldMk cId="3991627603" sldId="279"/>
        </pc:sldMkLst>
        <pc:spChg chg="mod">
          <ac:chgData name="Fernando Rosenblatt" userId="843b7615efdaf64e" providerId="LiveId" clId="{D8AC2DEC-1E53-4D9F-A5A5-85FBBFE26F4E}" dt="2022-08-21T01:56:49.483" v="9228" actId="313"/>
          <ac:spMkLst>
            <pc:docMk/>
            <pc:sldMk cId="3991627603" sldId="279"/>
            <ac:spMk id="3" creationId="{A055D196-D799-BF41-C980-1CDAA1BF6C37}"/>
          </ac:spMkLst>
        </pc:spChg>
      </pc:sldChg>
      <pc:sldChg chg="modSp add mod modAnim">
        <pc:chgData name="Fernando Rosenblatt" userId="843b7615efdaf64e" providerId="LiveId" clId="{D8AC2DEC-1E53-4D9F-A5A5-85FBBFE26F4E}" dt="2022-08-21T01:58:43.124" v="9259" actId="14100"/>
        <pc:sldMkLst>
          <pc:docMk/>
          <pc:sldMk cId="2142490040" sldId="280"/>
        </pc:sldMkLst>
        <pc:spChg chg="mod">
          <ac:chgData name="Fernando Rosenblatt" userId="843b7615efdaf64e" providerId="LiveId" clId="{D8AC2DEC-1E53-4D9F-A5A5-85FBBFE26F4E}" dt="2022-08-21T01:58:43.124" v="9259" actId="14100"/>
          <ac:spMkLst>
            <pc:docMk/>
            <pc:sldMk cId="2142490040" sldId="280"/>
            <ac:spMk id="3" creationId="{A055D196-D799-BF41-C980-1CDAA1BF6C37}"/>
          </ac:spMkLst>
        </pc:spChg>
      </pc:sldChg>
      <pc:sldChg chg="addSp modSp new mod modAnim">
        <pc:chgData name="Fernando Rosenblatt" userId="843b7615efdaf64e" providerId="LiveId" clId="{D8AC2DEC-1E53-4D9F-A5A5-85FBBFE26F4E}" dt="2022-08-21T18:55:02.833" v="9819" actId="1076"/>
        <pc:sldMkLst>
          <pc:docMk/>
          <pc:sldMk cId="3739083253" sldId="281"/>
        </pc:sldMkLst>
        <pc:spChg chg="mod">
          <ac:chgData name="Fernando Rosenblatt" userId="843b7615efdaf64e" providerId="LiveId" clId="{D8AC2DEC-1E53-4D9F-A5A5-85FBBFE26F4E}" dt="2022-08-21T02:00:56.581" v="9583" actId="2711"/>
          <ac:spMkLst>
            <pc:docMk/>
            <pc:sldMk cId="3739083253" sldId="281"/>
            <ac:spMk id="2" creationId="{6F9D49DD-F3C7-E46C-BCC1-BE3CEB7D57BE}"/>
          </ac:spMkLst>
        </pc:spChg>
        <pc:spChg chg="mod">
          <ac:chgData name="Fernando Rosenblatt" userId="843b7615efdaf64e" providerId="LiveId" clId="{D8AC2DEC-1E53-4D9F-A5A5-85FBBFE26F4E}" dt="2022-08-21T18:54:29.456" v="9809" actId="21"/>
          <ac:spMkLst>
            <pc:docMk/>
            <pc:sldMk cId="3739083253" sldId="281"/>
            <ac:spMk id="3" creationId="{7C7CC5DF-A0DD-FC41-3F2F-243F95913ECE}"/>
          </ac:spMkLst>
        </pc:spChg>
        <pc:spChg chg="add mod">
          <ac:chgData name="Fernando Rosenblatt" userId="843b7615efdaf64e" providerId="LiveId" clId="{D8AC2DEC-1E53-4D9F-A5A5-85FBBFE26F4E}" dt="2022-08-21T18:55:02.833" v="9819" actId="1076"/>
          <ac:spMkLst>
            <pc:docMk/>
            <pc:sldMk cId="3739083253" sldId="281"/>
            <ac:spMk id="5" creationId="{6F91512A-BF91-0A22-D874-4E0D17B11A3E}"/>
          </ac:spMkLst>
        </pc:spChg>
      </pc:sldChg>
      <pc:sldChg chg="addSp delSp modSp new mod modAnim">
        <pc:chgData name="Fernando Rosenblatt" userId="843b7615efdaf64e" providerId="LiveId" clId="{D8AC2DEC-1E53-4D9F-A5A5-85FBBFE26F4E}" dt="2022-08-26T02:51:56.488" v="15200" actId="27636"/>
        <pc:sldMkLst>
          <pc:docMk/>
          <pc:sldMk cId="2108302653" sldId="282"/>
        </pc:sldMkLst>
        <pc:spChg chg="add del mod">
          <ac:chgData name="Fernando Rosenblatt" userId="843b7615efdaf64e" providerId="LiveId" clId="{D8AC2DEC-1E53-4D9F-A5A5-85FBBFE26F4E}" dt="2022-08-26T02:51:32.762" v="15192"/>
          <ac:spMkLst>
            <pc:docMk/>
            <pc:sldMk cId="2108302653" sldId="282"/>
            <ac:spMk id="2" creationId="{2A1E6434-C1F5-56F0-5B0F-F866CBCDC22B}"/>
          </ac:spMkLst>
        </pc:spChg>
        <pc:spChg chg="del">
          <ac:chgData name="Fernando Rosenblatt" userId="843b7615efdaf64e" providerId="LiveId" clId="{D8AC2DEC-1E53-4D9F-A5A5-85FBBFE26F4E}" dt="2022-08-21T18:50:13.692" v="9592" actId="478"/>
          <ac:spMkLst>
            <pc:docMk/>
            <pc:sldMk cId="2108302653" sldId="282"/>
            <ac:spMk id="2" creationId="{660EF55F-DD90-7B12-FA96-A32678073669}"/>
          </ac:spMkLst>
        </pc:spChg>
        <pc:spChg chg="mod">
          <ac:chgData name="Fernando Rosenblatt" userId="843b7615efdaf64e" providerId="LiveId" clId="{D8AC2DEC-1E53-4D9F-A5A5-85FBBFE26F4E}" dt="2022-08-26T02:51:56.488" v="15200" actId="27636"/>
          <ac:spMkLst>
            <pc:docMk/>
            <pc:sldMk cId="2108302653" sldId="282"/>
            <ac:spMk id="3" creationId="{CD3E5F6B-4B4B-C91D-47D3-43B46B509ECF}"/>
          </ac:spMkLst>
        </pc:spChg>
        <pc:spChg chg="add mod">
          <ac:chgData name="Fernando Rosenblatt" userId="843b7615efdaf64e" providerId="LiveId" clId="{D8AC2DEC-1E53-4D9F-A5A5-85FBBFE26F4E}" dt="2022-08-21T18:50:16.266" v="9594" actId="1076"/>
          <ac:spMkLst>
            <pc:docMk/>
            <pc:sldMk cId="2108302653" sldId="282"/>
            <ac:spMk id="4" creationId="{F11D944E-2E45-B4A9-5151-CE066667590F}"/>
          </ac:spMkLst>
        </pc:spChg>
      </pc:sldChg>
      <pc:sldChg chg="modSp add mod modAnim">
        <pc:chgData name="Fernando Rosenblatt" userId="843b7615efdaf64e" providerId="LiveId" clId="{D8AC2DEC-1E53-4D9F-A5A5-85FBBFE26F4E}" dt="2022-08-21T19:05:47.541" v="10209" actId="20577"/>
        <pc:sldMkLst>
          <pc:docMk/>
          <pc:sldMk cId="1152490170" sldId="283"/>
        </pc:sldMkLst>
        <pc:spChg chg="mod">
          <ac:chgData name="Fernando Rosenblatt" userId="843b7615efdaf64e" providerId="LiveId" clId="{D8AC2DEC-1E53-4D9F-A5A5-85FBBFE26F4E}" dt="2022-08-21T19:05:06.090" v="10179" actId="20577"/>
          <ac:spMkLst>
            <pc:docMk/>
            <pc:sldMk cId="1152490170" sldId="283"/>
            <ac:spMk id="2" creationId="{6F9D49DD-F3C7-E46C-BCC1-BE3CEB7D57BE}"/>
          </ac:spMkLst>
        </pc:spChg>
        <pc:spChg chg="mod">
          <ac:chgData name="Fernando Rosenblatt" userId="843b7615efdaf64e" providerId="LiveId" clId="{D8AC2DEC-1E53-4D9F-A5A5-85FBBFE26F4E}" dt="2022-08-21T19:05:47.541" v="10209" actId="20577"/>
          <ac:spMkLst>
            <pc:docMk/>
            <pc:sldMk cId="1152490170" sldId="283"/>
            <ac:spMk id="3" creationId="{7C7CC5DF-A0DD-FC41-3F2F-243F95913ECE}"/>
          </ac:spMkLst>
        </pc:spChg>
      </pc:sldChg>
      <pc:sldChg chg="modSp add mod modAnim">
        <pc:chgData name="Fernando Rosenblatt" userId="843b7615efdaf64e" providerId="LiveId" clId="{D8AC2DEC-1E53-4D9F-A5A5-85FBBFE26F4E}" dt="2022-08-21T19:30:24.485" v="10895" actId="1076"/>
        <pc:sldMkLst>
          <pc:docMk/>
          <pc:sldMk cId="2850936181" sldId="284"/>
        </pc:sldMkLst>
        <pc:spChg chg="mod">
          <ac:chgData name="Fernando Rosenblatt" userId="843b7615efdaf64e" providerId="LiveId" clId="{D8AC2DEC-1E53-4D9F-A5A5-85FBBFE26F4E}" dt="2022-08-21T19:30:24.485" v="10895" actId="1076"/>
          <ac:spMkLst>
            <pc:docMk/>
            <pc:sldMk cId="2850936181" sldId="284"/>
            <ac:spMk id="2" creationId="{6F9D49DD-F3C7-E46C-BCC1-BE3CEB7D57BE}"/>
          </ac:spMkLst>
        </pc:spChg>
        <pc:spChg chg="mod">
          <ac:chgData name="Fernando Rosenblatt" userId="843b7615efdaf64e" providerId="LiveId" clId="{D8AC2DEC-1E53-4D9F-A5A5-85FBBFE26F4E}" dt="2022-08-21T19:30:18.685" v="10893" actId="1076"/>
          <ac:spMkLst>
            <pc:docMk/>
            <pc:sldMk cId="2850936181" sldId="284"/>
            <ac:spMk id="3" creationId="{7C7CC5DF-A0DD-FC41-3F2F-243F95913ECE}"/>
          </ac:spMkLst>
        </pc:spChg>
      </pc:sldChg>
      <pc:sldChg chg="addSp delSp modSp add mod modAnim">
        <pc:chgData name="Fernando Rosenblatt" userId="843b7615efdaf64e" providerId="LiveId" clId="{D8AC2DEC-1E53-4D9F-A5A5-85FBBFE26F4E}" dt="2022-08-21T19:45:05.160" v="11325" actId="22"/>
        <pc:sldMkLst>
          <pc:docMk/>
          <pc:sldMk cId="465057459" sldId="285"/>
        </pc:sldMkLst>
        <pc:spChg chg="mod">
          <ac:chgData name="Fernando Rosenblatt" userId="843b7615efdaf64e" providerId="LiveId" clId="{D8AC2DEC-1E53-4D9F-A5A5-85FBBFE26F4E}" dt="2022-08-21T19:42:39.890" v="11323" actId="20577"/>
          <ac:spMkLst>
            <pc:docMk/>
            <pc:sldMk cId="465057459" sldId="285"/>
            <ac:spMk id="3" creationId="{7C7CC5DF-A0DD-FC41-3F2F-243F95913ECE}"/>
          </ac:spMkLst>
        </pc:spChg>
        <pc:spChg chg="add del">
          <ac:chgData name="Fernando Rosenblatt" userId="843b7615efdaf64e" providerId="LiveId" clId="{D8AC2DEC-1E53-4D9F-A5A5-85FBBFE26F4E}" dt="2022-08-21T19:45:05.160" v="11325" actId="22"/>
          <ac:spMkLst>
            <pc:docMk/>
            <pc:sldMk cId="465057459" sldId="285"/>
            <ac:spMk id="5" creationId="{F388D42D-D648-F19C-C32D-F8EE62229621}"/>
          </ac:spMkLst>
        </pc:spChg>
      </pc:sldChg>
      <pc:sldChg chg="modSp add mod modAnim">
        <pc:chgData name="Fernando Rosenblatt" userId="843b7615efdaf64e" providerId="LiveId" clId="{D8AC2DEC-1E53-4D9F-A5A5-85FBBFE26F4E}" dt="2022-08-21T20:00:51.645" v="12616" actId="27636"/>
        <pc:sldMkLst>
          <pc:docMk/>
          <pc:sldMk cId="1453421986" sldId="286"/>
        </pc:sldMkLst>
        <pc:spChg chg="mod">
          <ac:chgData name="Fernando Rosenblatt" userId="843b7615efdaf64e" providerId="LiveId" clId="{D8AC2DEC-1E53-4D9F-A5A5-85FBBFE26F4E}" dt="2022-08-21T20:00:51.645" v="12616" actId="27636"/>
          <ac:spMkLst>
            <pc:docMk/>
            <pc:sldMk cId="1453421986" sldId="286"/>
            <ac:spMk id="3" creationId="{7C7CC5DF-A0DD-FC41-3F2F-243F95913ECE}"/>
          </ac:spMkLst>
        </pc:spChg>
      </pc:sldChg>
      <pc:sldChg chg="addSp delSp modSp add mod addAnim delAnim modAnim">
        <pc:chgData name="Fernando Rosenblatt" userId="843b7615efdaf64e" providerId="LiveId" clId="{D8AC2DEC-1E53-4D9F-A5A5-85FBBFE26F4E}" dt="2022-08-21T19:57:20.145" v="12363" actId="27636"/>
        <pc:sldMkLst>
          <pc:docMk/>
          <pc:sldMk cId="2692484399" sldId="287"/>
        </pc:sldMkLst>
        <pc:spChg chg="mod">
          <ac:chgData name="Fernando Rosenblatt" userId="843b7615efdaf64e" providerId="LiveId" clId="{D8AC2DEC-1E53-4D9F-A5A5-85FBBFE26F4E}" dt="2022-08-21T19:57:20.145" v="12363" actId="27636"/>
          <ac:spMkLst>
            <pc:docMk/>
            <pc:sldMk cId="2692484399" sldId="287"/>
            <ac:spMk id="3" creationId="{7C7CC5DF-A0DD-FC41-3F2F-243F95913ECE}"/>
          </ac:spMkLst>
        </pc:spChg>
        <pc:spChg chg="add del">
          <ac:chgData name="Fernando Rosenblatt" userId="843b7615efdaf64e" providerId="LiveId" clId="{D8AC2DEC-1E53-4D9F-A5A5-85FBBFE26F4E}" dt="2022-08-21T19:56:39.640" v="12346" actId="22"/>
          <ac:spMkLst>
            <pc:docMk/>
            <pc:sldMk cId="2692484399" sldId="287"/>
            <ac:spMk id="5" creationId="{371375F6-00E2-D9F8-00B3-E2097F32A728}"/>
          </ac:spMkLst>
        </pc:spChg>
        <pc:spChg chg="add del">
          <ac:chgData name="Fernando Rosenblatt" userId="843b7615efdaf64e" providerId="LiveId" clId="{D8AC2DEC-1E53-4D9F-A5A5-85FBBFE26F4E}" dt="2022-08-21T19:56:42.238" v="12348" actId="22"/>
          <ac:spMkLst>
            <pc:docMk/>
            <pc:sldMk cId="2692484399" sldId="287"/>
            <ac:spMk id="7" creationId="{28B55422-4C1E-DA84-42F3-8BA9F08A7607}"/>
          </ac:spMkLst>
        </pc:spChg>
        <pc:spChg chg="add del">
          <ac:chgData name="Fernando Rosenblatt" userId="843b7615efdaf64e" providerId="LiveId" clId="{D8AC2DEC-1E53-4D9F-A5A5-85FBBFE26F4E}" dt="2022-08-21T19:56:45.163" v="12350" actId="22"/>
          <ac:spMkLst>
            <pc:docMk/>
            <pc:sldMk cId="2692484399" sldId="287"/>
            <ac:spMk id="9" creationId="{054B544F-A635-E466-D0F9-F78F6BF773E0}"/>
          </ac:spMkLst>
        </pc:spChg>
      </pc:sldChg>
      <pc:sldChg chg="modSp add mod modAnim">
        <pc:chgData name="Fernando Rosenblatt" userId="843b7615efdaf64e" providerId="LiveId" clId="{D8AC2DEC-1E53-4D9F-A5A5-85FBBFE26F4E}" dt="2022-08-21T20:00:37.711" v="12615" actId="27636"/>
        <pc:sldMkLst>
          <pc:docMk/>
          <pc:sldMk cId="455461966" sldId="288"/>
        </pc:sldMkLst>
        <pc:spChg chg="mod">
          <ac:chgData name="Fernando Rosenblatt" userId="843b7615efdaf64e" providerId="LiveId" clId="{D8AC2DEC-1E53-4D9F-A5A5-85FBBFE26F4E}" dt="2022-08-21T20:00:31.881" v="12612" actId="1076"/>
          <ac:spMkLst>
            <pc:docMk/>
            <pc:sldMk cId="455461966" sldId="288"/>
            <ac:spMk id="2" creationId="{6F9D49DD-F3C7-E46C-BCC1-BE3CEB7D57BE}"/>
          </ac:spMkLst>
        </pc:spChg>
        <pc:spChg chg="mod">
          <ac:chgData name="Fernando Rosenblatt" userId="843b7615efdaf64e" providerId="LiveId" clId="{D8AC2DEC-1E53-4D9F-A5A5-85FBBFE26F4E}" dt="2022-08-21T20:00:37.711" v="12615" actId="27636"/>
          <ac:spMkLst>
            <pc:docMk/>
            <pc:sldMk cId="455461966" sldId="288"/>
            <ac:spMk id="3" creationId="{7C7CC5DF-A0DD-FC41-3F2F-243F95913ECE}"/>
          </ac:spMkLst>
        </pc:spChg>
      </pc:sldChg>
      <pc:sldChg chg="modSp add del modAnim">
        <pc:chgData name="Fernando Rosenblatt" userId="843b7615efdaf64e" providerId="LiveId" clId="{D8AC2DEC-1E53-4D9F-A5A5-85FBBFE26F4E}" dt="2022-08-21T19:56:57.801" v="12354"/>
        <pc:sldMkLst>
          <pc:docMk/>
          <pc:sldMk cId="533115022" sldId="288"/>
        </pc:sldMkLst>
        <pc:spChg chg="mod">
          <ac:chgData name="Fernando Rosenblatt" userId="843b7615efdaf64e" providerId="LiveId" clId="{D8AC2DEC-1E53-4D9F-A5A5-85FBBFE26F4E}" dt="2022-08-21T19:56:53.723" v="12352" actId="20577"/>
          <ac:spMkLst>
            <pc:docMk/>
            <pc:sldMk cId="533115022" sldId="288"/>
            <ac:spMk id="3" creationId="{7C7CC5DF-A0DD-FC41-3F2F-243F95913ECE}"/>
          </ac:spMkLst>
        </pc:spChg>
      </pc:sldChg>
      <pc:sldChg chg="modSp add mod modAnim">
        <pc:chgData name="Fernando Rosenblatt" userId="843b7615efdaf64e" providerId="LiveId" clId="{D8AC2DEC-1E53-4D9F-A5A5-85FBBFE26F4E}" dt="2022-08-21T20:02:06.572" v="12627" actId="27636"/>
        <pc:sldMkLst>
          <pc:docMk/>
          <pc:sldMk cId="2947149063" sldId="289"/>
        </pc:sldMkLst>
        <pc:spChg chg="mod">
          <ac:chgData name="Fernando Rosenblatt" userId="843b7615efdaf64e" providerId="LiveId" clId="{D8AC2DEC-1E53-4D9F-A5A5-85FBBFE26F4E}" dt="2022-08-21T20:02:06.572" v="12627" actId="27636"/>
          <ac:spMkLst>
            <pc:docMk/>
            <pc:sldMk cId="2947149063" sldId="289"/>
            <ac:spMk id="3" creationId="{7C7CC5DF-A0DD-FC41-3F2F-243F95913ECE}"/>
          </ac:spMkLst>
        </pc:spChg>
      </pc:sldChg>
      <pc:sldChg chg="modSp add mod modAnim">
        <pc:chgData name="Fernando Rosenblatt" userId="843b7615efdaf64e" providerId="LiveId" clId="{D8AC2DEC-1E53-4D9F-A5A5-85FBBFE26F4E}" dt="2022-08-26T02:49:34.454" v="15177" actId="27636"/>
        <pc:sldMkLst>
          <pc:docMk/>
          <pc:sldMk cId="3300071235" sldId="290"/>
        </pc:sldMkLst>
        <pc:spChg chg="mod">
          <ac:chgData name="Fernando Rosenblatt" userId="843b7615efdaf64e" providerId="LiveId" clId="{D8AC2DEC-1E53-4D9F-A5A5-85FBBFE26F4E}" dt="2022-08-22T00:28:38.094" v="13388" actId="1076"/>
          <ac:spMkLst>
            <pc:docMk/>
            <pc:sldMk cId="3300071235" sldId="290"/>
            <ac:spMk id="2" creationId="{6F9D49DD-F3C7-E46C-BCC1-BE3CEB7D57BE}"/>
          </ac:spMkLst>
        </pc:spChg>
        <pc:spChg chg="mod">
          <ac:chgData name="Fernando Rosenblatt" userId="843b7615efdaf64e" providerId="LiveId" clId="{D8AC2DEC-1E53-4D9F-A5A5-85FBBFE26F4E}" dt="2022-08-26T02:49:34.454" v="15177" actId="27636"/>
          <ac:spMkLst>
            <pc:docMk/>
            <pc:sldMk cId="3300071235" sldId="290"/>
            <ac:spMk id="3" creationId="{7C7CC5DF-A0DD-FC41-3F2F-243F95913ECE}"/>
          </ac:spMkLst>
        </pc:spChg>
      </pc:sldChg>
      <pc:sldChg chg="addSp delSp modSp add mod modAnim">
        <pc:chgData name="Fernando Rosenblatt" userId="843b7615efdaf64e" providerId="LiveId" clId="{D8AC2DEC-1E53-4D9F-A5A5-85FBBFE26F4E}" dt="2022-08-26T02:49:23.001" v="15174" actId="27636"/>
        <pc:sldMkLst>
          <pc:docMk/>
          <pc:sldMk cId="1570130068" sldId="291"/>
        </pc:sldMkLst>
        <pc:spChg chg="mod">
          <ac:chgData name="Fernando Rosenblatt" userId="843b7615efdaf64e" providerId="LiveId" clId="{D8AC2DEC-1E53-4D9F-A5A5-85FBBFE26F4E}" dt="2022-08-26T02:49:23.001" v="15174" actId="27636"/>
          <ac:spMkLst>
            <pc:docMk/>
            <pc:sldMk cId="1570130068" sldId="291"/>
            <ac:spMk id="3" creationId="{7C7CC5DF-A0DD-FC41-3F2F-243F95913ECE}"/>
          </ac:spMkLst>
        </pc:spChg>
        <pc:graphicFrameChg chg="add del mod">
          <ac:chgData name="Fernando Rosenblatt" userId="843b7615efdaf64e" providerId="LiveId" clId="{D8AC2DEC-1E53-4D9F-A5A5-85FBBFE26F4E}" dt="2022-08-22T00:56:25.309" v="14323" actId="478"/>
          <ac:graphicFrameMkLst>
            <pc:docMk/>
            <pc:sldMk cId="1570130068" sldId="291"/>
            <ac:graphicFrameMk id="4" creationId="{30DF7F46-DB31-EAB8-8F1A-595F4AA43599}"/>
          </ac:graphicFrameMkLst>
        </pc:graphicFrameChg>
      </pc:sldChg>
      <pc:sldChg chg="modSp add mod addAnim delAnim modAnim">
        <pc:chgData name="Fernando Rosenblatt" userId="843b7615efdaf64e" providerId="LiveId" clId="{D8AC2DEC-1E53-4D9F-A5A5-85FBBFE26F4E}" dt="2022-08-26T02:49:51.756" v="15179" actId="404"/>
        <pc:sldMkLst>
          <pc:docMk/>
          <pc:sldMk cId="1498885734" sldId="292"/>
        </pc:sldMkLst>
        <pc:spChg chg="mod">
          <ac:chgData name="Fernando Rosenblatt" userId="843b7615efdaf64e" providerId="LiveId" clId="{D8AC2DEC-1E53-4D9F-A5A5-85FBBFE26F4E}" dt="2022-08-26T02:49:51.756" v="15179" actId="404"/>
          <ac:spMkLst>
            <pc:docMk/>
            <pc:sldMk cId="1498885734" sldId="292"/>
            <ac:spMk id="3" creationId="{7C7CC5DF-A0DD-FC41-3F2F-243F95913ECE}"/>
          </ac:spMkLst>
        </pc:spChg>
      </pc:sldChg>
      <pc:sldChg chg="modSp add mod modAnim">
        <pc:chgData name="Fernando Rosenblatt" userId="843b7615efdaf64e" providerId="LiveId" clId="{D8AC2DEC-1E53-4D9F-A5A5-85FBBFE26F4E}" dt="2022-08-22T01:06:08.987" v="14742" actId="20577"/>
        <pc:sldMkLst>
          <pc:docMk/>
          <pc:sldMk cId="2517362438" sldId="293"/>
        </pc:sldMkLst>
        <pc:spChg chg="mod">
          <ac:chgData name="Fernando Rosenblatt" userId="843b7615efdaf64e" providerId="LiveId" clId="{D8AC2DEC-1E53-4D9F-A5A5-85FBBFE26F4E}" dt="2022-08-22T01:06:08.987" v="14742" actId="20577"/>
          <ac:spMkLst>
            <pc:docMk/>
            <pc:sldMk cId="2517362438" sldId="293"/>
            <ac:spMk id="3" creationId="{7C7CC5DF-A0DD-FC41-3F2F-243F95913ECE}"/>
          </ac:spMkLst>
        </pc:spChg>
      </pc:sldChg>
      <pc:sldChg chg="modSp add mod modAnim">
        <pc:chgData name="Fernando Rosenblatt" userId="843b7615efdaf64e" providerId="LiveId" clId="{D8AC2DEC-1E53-4D9F-A5A5-85FBBFE26F4E}" dt="2022-08-25T18:18:16.734" v="14936" actId="5793"/>
        <pc:sldMkLst>
          <pc:docMk/>
          <pc:sldMk cId="300036039" sldId="294"/>
        </pc:sldMkLst>
        <pc:spChg chg="mod">
          <ac:chgData name="Fernando Rosenblatt" userId="843b7615efdaf64e" providerId="LiveId" clId="{D8AC2DEC-1E53-4D9F-A5A5-85FBBFE26F4E}" dt="2022-08-25T18:18:16.734" v="14936" actId="5793"/>
          <ac:spMkLst>
            <pc:docMk/>
            <pc:sldMk cId="300036039" sldId="294"/>
            <ac:spMk id="3" creationId="{A9C52391-01C1-6FCF-CFD2-073CAC9E7671}"/>
          </ac:spMkLst>
        </pc:spChg>
      </pc:sldChg>
      <pc:sldChg chg="addSp delSp modSp new mod">
        <pc:chgData name="Fernando Rosenblatt" userId="843b7615efdaf64e" providerId="LiveId" clId="{D8AC2DEC-1E53-4D9F-A5A5-85FBBFE26F4E}" dt="2022-08-26T02:51:12.082" v="15190"/>
        <pc:sldMkLst>
          <pc:docMk/>
          <pc:sldMk cId="919479538" sldId="295"/>
        </pc:sldMkLst>
        <pc:spChg chg="del">
          <ac:chgData name="Fernando Rosenblatt" userId="843b7615efdaf64e" providerId="LiveId" clId="{D8AC2DEC-1E53-4D9F-A5A5-85FBBFE26F4E}" dt="2022-08-26T02:51:12.082" v="15190"/>
          <ac:spMkLst>
            <pc:docMk/>
            <pc:sldMk cId="919479538" sldId="295"/>
            <ac:spMk id="2" creationId="{6B6238D9-B915-842E-2AC3-1C99B2D27EE8}"/>
          </ac:spMkLst>
        </pc:spChg>
        <pc:spChg chg="mod">
          <ac:chgData name="Fernando Rosenblatt" userId="843b7615efdaf64e" providerId="LiveId" clId="{D8AC2DEC-1E53-4D9F-A5A5-85FBBFE26F4E}" dt="2022-08-26T02:51:05.049" v="15189" actId="948"/>
          <ac:spMkLst>
            <pc:docMk/>
            <pc:sldMk cId="919479538" sldId="295"/>
            <ac:spMk id="3" creationId="{74A5CE5D-D01D-EDE7-5408-20AA3B50D46C}"/>
          </ac:spMkLst>
        </pc:spChg>
        <pc:spChg chg="add mod">
          <ac:chgData name="Fernando Rosenblatt" userId="843b7615efdaf64e" providerId="LiveId" clId="{D8AC2DEC-1E53-4D9F-A5A5-85FBBFE26F4E}" dt="2022-08-26T02:51:12.082" v="15190"/>
          <ac:spMkLst>
            <pc:docMk/>
            <pc:sldMk cId="919479538" sldId="295"/>
            <ac:spMk id="4" creationId="{EB318A13-3F7E-A85E-BAEA-0E4AF640C6E2}"/>
          </ac:spMkLst>
        </pc:spChg>
      </pc:sldChg>
      <pc:sldChg chg="modSp add mod modAnim">
        <pc:chgData name="Fernando Rosenblatt" userId="843b7615efdaf64e" providerId="LiveId" clId="{D8AC2DEC-1E53-4D9F-A5A5-85FBBFE26F4E}" dt="2022-08-26T02:53:10.891" v="15206" actId="27636"/>
        <pc:sldMkLst>
          <pc:docMk/>
          <pc:sldMk cId="2319215030" sldId="296"/>
        </pc:sldMkLst>
        <pc:spChg chg="mod">
          <ac:chgData name="Fernando Rosenblatt" userId="843b7615efdaf64e" providerId="LiveId" clId="{D8AC2DEC-1E53-4D9F-A5A5-85FBBFE26F4E}" dt="2022-08-26T02:53:10.891" v="15206" actId="27636"/>
          <ac:spMkLst>
            <pc:docMk/>
            <pc:sldMk cId="2319215030" sldId="296"/>
            <ac:spMk id="3" creationId="{CD3E5F6B-4B4B-C91D-47D3-43B46B509ECF}"/>
          </ac:spMkLst>
        </pc:spChg>
      </pc:sldChg>
      <pc:sldChg chg="addSp delSp modSp new mod">
        <pc:chgData name="Fernando Rosenblatt" userId="843b7615efdaf64e" providerId="LiveId" clId="{D8AC2DEC-1E53-4D9F-A5A5-85FBBFE26F4E}" dt="2022-08-26T02:54:03.683" v="15221"/>
        <pc:sldMkLst>
          <pc:docMk/>
          <pc:sldMk cId="2678241936" sldId="297"/>
        </pc:sldMkLst>
        <pc:spChg chg="del mod">
          <ac:chgData name="Fernando Rosenblatt" userId="843b7615efdaf64e" providerId="LiveId" clId="{D8AC2DEC-1E53-4D9F-A5A5-85FBBFE26F4E}" dt="2022-08-26T02:54:03.683" v="15221"/>
          <ac:spMkLst>
            <pc:docMk/>
            <pc:sldMk cId="2678241936" sldId="297"/>
            <ac:spMk id="2" creationId="{572F11D6-42D3-299E-E6D7-B1D6BAF10522}"/>
          </ac:spMkLst>
        </pc:spChg>
        <pc:spChg chg="mod">
          <ac:chgData name="Fernando Rosenblatt" userId="843b7615efdaf64e" providerId="LiveId" clId="{D8AC2DEC-1E53-4D9F-A5A5-85FBBFE26F4E}" dt="2022-08-26T02:53:47.754" v="15217" actId="27636"/>
          <ac:spMkLst>
            <pc:docMk/>
            <pc:sldMk cId="2678241936" sldId="297"/>
            <ac:spMk id="3" creationId="{FFA826A6-F88F-F1C4-3B90-942A149E5530}"/>
          </ac:spMkLst>
        </pc:spChg>
        <pc:spChg chg="add mod">
          <ac:chgData name="Fernando Rosenblatt" userId="843b7615efdaf64e" providerId="LiveId" clId="{D8AC2DEC-1E53-4D9F-A5A5-85FBBFE26F4E}" dt="2022-08-26T02:54:03.683" v="15221"/>
          <ac:spMkLst>
            <pc:docMk/>
            <pc:sldMk cId="2678241936" sldId="297"/>
            <ac:spMk id="4" creationId="{8CC23B7D-3F97-3B51-B937-EE3C45561F6D}"/>
          </ac:spMkLst>
        </pc:spChg>
      </pc:sldChg>
      <pc:sldChg chg="modSp add mod modAnim">
        <pc:chgData name="Fernando Rosenblatt" userId="843b7615efdaf64e" providerId="LiveId" clId="{D8AC2DEC-1E53-4D9F-A5A5-85FBBFE26F4E}" dt="2022-08-26T02:55:02.478" v="15245" actId="27636"/>
        <pc:sldMkLst>
          <pc:docMk/>
          <pc:sldMk cId="4283182257" sldId="298"/>
        </pc:sldMkLst>
        <pc:spChg chg="mod">
          <ac:chgData name="Fernando Rosenblatt" userId="843b7615efdaf64e" providerId="LiveId" clId="{D8AC2DEC-1E53-4D9F-A5A5-85FBBFE26F4E}" dt="2022-08-26T02:55:02.478" v="15245" actId="27636"/>
          <ac:spMkLst>
            <pc:docMk/>
            <pc:sldMk cId="4283182257" sldId="298"/>
            <ac:spMk id="3" creationId="{98A2C2B7-8ACD-DEE7-947A-74AFC6A82F05}"/>
          </ac:spMkLst>
        </pc:spChg>
      </pc:sldChg>
      <pc:sldChg chg="addSp delSp modSp add del mod delAnim">
        <pc:chgData name="Fernando Rosenblatt" userId="843b7615efdaf64e" providerId="LiveId" clId="{D8AC2DEC-1E53-4D9F-A5A5-85FBBFE26F4E}" dt="2022-08-20T03:20:15.337" v="7050" actId="47"/>
        <pc:sldMkLst>
          <pc:docMk/>
          <pc:sldMk cId="3402046523" sldId="320"/>
        </pc:sldMkLst>
        <pc:spChg chg="add mod">
          <ac:chgData name="Fernando Rosenblatt" userId="843b7615efdaf64e" providerId="LiveId" clId="{D8AC2DEC-1E53-4D9F-A5A5-85FBBFE26F4E}" dt="2022-08-20T03:20:12.664" v="7049" actId="21"/>
          <ac:spMkLst>
            <pc:docMk/>
            <pc:sldMk cId="3402046523" sldId="320"/>
            <ac:spMk id="4" creationId="{01A21B6E-5E43-C152-A008-487B3310C233}"/>
          </ac:spMkLst>
        </pc:spChg>
        <pc:picChg chg="del">
          <ac:chgData name="Fernando Rosenblatt" userId="843b7615efdaf64e" providerId="LiveId" clId="{D8AC2DEC-1E53-4D9F-A5A5-85FBBFE26F4E}" dt="2022-08-20T03:20:12.664" v="7049" actId="21"/>
          <ac:picMkLst>
            <pc:docMk/>
            <pc:sldMk cId="3402046523" sldId="320"/>
            <ac:picMk id="5" creationId="{BD851002-B45A-4CE6-BDF0-2A5ED6F336D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EAEBF-AAAA-8EBA-F618-5023AAE822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L"/>
          </a:p>
        </p:txBody>
      </p:sp>
      <p:sp>
        <p:nvSpPr>
          <p:cNvPr id="3" name="Subtitle 2">
            <a:extLst>
              <a:ext uri="{FF2B5EF4-FFF2-40B4-BE49-F238E27FC236}">
                <a16:creationId xmlns:a16="http://schemas.microsoft.com/office/drawing/2014/main" id="{8C993580-D320-D5B2-BE29-DE720A5840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L"/>
          </a:p>
        </p:txBody>
      </p:sp>
      <p:sp>
        <p:nvSpPr>
          <p:cNvPr id="4" name="Date Placeholder 3">
            <a:extLst>
              <a:ext uri="{FF2B5EF4-FFF2-40B4-BE49-F238E27FC236}">
                <a16:creationId xmlns:a16="http://schemas.microsoft.com/office/drawing/2014/main" id="{92ED99C2-6CA9-6EE3-859B-61D46982EB24}"/>
              </a:ext>
            </a:extLst>
          </p:cNvPr>
          <p:cNvSpPr>
            <a:spLocks noGrp="1"/>
          </p:cNvSpPr>
          <p:nvPr>
            <p:ph type="dt" sz="half" idx="10"/>
          </p:nvPr>
        </p:nvSpPr>
        <p:spPr/>
        <p:txBody>
          <a:bodyPr/>
          <a:lstStyle/>
          <a:p>
            <a:fld id="{55848F15-170F-43CD-8C29-E08A03B39429}" type="datetimeFigureOut">
              <a:rPr lang="es-CL" smtClean="0"/>
              <a:t>25-08-2022</a:t>
            </a:fld>
            <a:endParaRPr lang="es-CL"/>
          </a:p>
        </p:txBody>
      </p:sp>
      <p:sp>
        <p:nvSpPr>
          <p:cNvPr id="5" name="Footer Placeholder 4">
            <a:extLst>
              <a:ext uri="{FF2B5EF4-FFF2-40B4-BE49-F238E27FC236}">
                <a16:creationId xmlns:a16="http://schemas.microsoft.com/office/drawing/2014/main" id="{8F95C424-CEC8-9D4F-1C71-A96AC1B7ACC1}"/>
              </a:ext>
            </a:extLst>
          </p:cNvPr>
          <p:cNvSpPr>
            <a:spLocks noGrp="1"/>
          </p:cNvSpPr>
          <p:nvPr>
            <p:ph type="ftr" sz="quarter" idx="11"/>
          </p:nvPr>
        </p:nvSpPr>
        <p:spPr/>
        <p:txBody>
          <a:bodyPr/>
          <a:lstStyle/>
          <a:p>
            <a:endParaRPr lang="es-CL"/>
          </a:p>
        </p:txBody>
      </p:sp>
      <p:sp>
        <p:nvSpPr>
          <p:cNvPr id="6" name="Slide Number Placeholder 5">
            <a:extLst>
              <a:ext uri="{FF2B5EF4-FFF2-40B4-BE49-F238E27FC236}">
                <a16:creationId xmlns:a16="http://schemas.microsoft.com/office/drawing/2014/main" id="{26B1DAD8-4172-1272-B91C-4E08E4896F87}"/>
              </a:ext>
            </a:extLst>
          </p:cNvPr>
          <p:cNvSpPr>
            <a:spLocks noGrp="1"/>
          </p:cNvSpPr>
          <p:nvPr>
            <p:ph type="sldNum" sz="quarter" idx="12"/>
          </p:nvPr>
        </p:nvSpPr>
        <p:spPr/>
        <p:txBody>
          <a:bodyPr/>
          <a:lstStyle/>
          <a:p>
            <a:fld id="{56EF96C0-E84C-410D-BBF6-AB552361AF12}" type="slidenum">
              <a:rPr lang="es-CL" smtClean="0"/>
              <a:t>‹#›</a:t>
            </a:fld>
            <a:endParaRPr lang="es-CL"/>
          </a:p>
        </p:txBody>
      </p:sp>
    </p:spTree>
    <p:extLst>
      <p:ext uri="{BB962C8B-B14F-4D97-AF65-F5344CB8AC3E}">
        <p14:creationId xmlns:p14="http://schemas.microsoft.com/office/powerpoint/2010/main" val="355938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C226-F418-F363-4760-746678F7BF04}"/>
              </a:ext>
            </a:extLst>
          </p:cNvPr>
          <p:cNvSpPr>
            <a:spLocks noGrp="1"/>
          </p:cNvSpPr>
          <p:nvPr>
            <p:ph type="title"/>
          </p:nvPr>
        </p:nvSpPr>
        <p:spPr/>
        <p:txBody>
          <a:bodyPr/>
          <a:lstStyle/>
          <a:p>
            <a:r>
              <a:rPr lang="en-US"/>
              <a:t>Click to edit Master title style</a:t>
            </a:r>
            <a:endParaRPr lang="es-CL"/>
          </a:p>
        </p:txBody>
      </p:sp>
      <p:sp>
        <p:nvSpPr>
          <p:cNvPr id="3" name="Vertical Text Placeholder 2">
            <a:extLst>
              <a:ext uri="{FF2B5EF4-FFF2-40B4-BE49-F238E27FC236}">
                <a16:creationId xmlns:a16="http://schemas.microsoft.com/office/drawing/2014/main" id="{6AA37753-0100-6D13-054D-5C681832E0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4" name="Date Placeholder 3">
            <a:extLst>
              <a:ext uri="{FF2B5EF4-FFF2-40B4-BE49-F238E27FC236}">
                <a16:creationId xmlns:a16="http://schemas.microsoft.com/office/drawing/2014/main" id="{14D74738-E187-3576-6EB6-AF85E0D66B85}"/>
              </a:ext>
            </a:extLst>
          </p:cNvPr>
          <p:cNvSpPr>
            <a:spLocks noGrp="1"/>
          </p:cNvSpPr>
          <p:nvPr>
            <p:ph type="dt" sz="half" idx="10"/>
          </p:nvPr>
        </p:nvSpPr>
        <p:spPr/>
        <p:txBody>
          <a:bodyPr/>
          <a:lstStyle/>
          <a:p>
            <a:fld id="{55848F15-170F-43CD-8C29-E08A03B39429}" type="datetimeFigureOut">
              <a:rPr lang="es-CL" smtClean="0"/>
              <a:t>25-08-2022</a:t>
            </a:fld>
            <a:endParaRPr lang="es-CL"/>
          </a:p>
        </p:txBody>
      </p:sp>
      <p:sp>
        <p:nvSpPr>
          <p:cNvPr id="5" name="Footer Placeholder 4">
            <a:extLst>
              <a:ext uri="{FF2B5EF4-FFF2-40B4-BE49-F238E27FC236}">
                <a16:creationId xmlns:a16="http://schemas.microsoft.com/office/drawing/2014/main" id="{6161AD4F-535D-0A0B-2300-ADEF0E91827E}"/>
              </a:ext>
            </a:extLst>
          </p:cNvPr>
          <p:cNvSpPr>
            <a:spLocks noGrp="1"/>
          </p:cNvSpPr>
          <p:nvPr>
            <p:ph type="ftr" sz="quarter" idx="11"/>
          </p:nvPr>
        </p:nvSpPr>
        <p:spPr/>
        <p:txBody>
          <a:bodyPr/>
          <a:lstStyle/>
          <a:p>
            <a:endParaRPr lang="es-CL"/>
          </a:p>
        </p:txBody>
      </p:sp>
      <p:sp>
        <p:nvSpPr>
          <p:cNvPr id="6" name="Slide Number Placeholder 5">
            <a:extLst>
              <a:ext uri="{FF2B5EF4-FFF2-40B4-BE49-F238E27FC236}">
                <a16:creationId xmlns:a16="http://schemas.microsoft.com/office/drawing/2014/main" id="{E6370912-7DBD-C52C-B593-D5479B91181D}"/>
              </a:ext>
            </a:extLst>
          </p:cNvPr>
          <p:cNvSpPr>
            <a:spLocks noGrp="1"/>
          </p:cNvSpPr>
          <p:nvPr>
            <p:ph type="sldNum" sz="quarter" idx="12"/>
          </p:nvPr>
        </p:nvSpPr>
        <p:spPr/>
        <p:txBody>
          <a:bodyPr/>
          <a:lstStyle/>
          <a:p>
            <a:fld id="{56EF96C0-E84C-410D-BBF6-AB552361AF12}" type="slidenum">
              <a:rPr lang="es-CL" smtClean="0"/>
              <a:t>‹#›</a:t>
            </a:fld>
            <a:endParaRPr lang="es-CL"/>
          </a:p>
        </p:txBody>
      </p:sp>
    </p:spTree>
    <p:extLst>
      <p:ext uri="{BB962C8B-B14F-4D97-AF65-F5344CB8AC3E}">
        <p14:creationId xmlns:p14="http://schemas.microsoft.com/office/powerpoint/2010/main" val="2127551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DE4194-08DA-2890-9BE8-3F039ABB2B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L"/>
          </a:p>
        </p:txBody>
      </p:sp>
      <p:sp>
        <p:nvSpPr>
          <p:cNvPr id="3" name="Vertical Text Placeholder 2">
            <a:extLst>
              <a:ext uri="{FF2B5EF4-FFF2-40B4-BE49-F238E27FC236}">
                <a16:creationId xmlns:a16="http://schemas.microsoft.com/office/drawing/2014/main" id="{B746CE9D-7533-A7BA-34A3-102FE0D76C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4" name="Date Placeholder 3">
            <a:extLst>
              <a:ext uri="{FF2B5EF4-FFF2-40B4-BE49-F238E27FC236}">
                <a16:creationId xmlns:a16="http://schemas.microsoft.com/office/drawing/2014/main" id="{9EF1F894-969F-B0C8-54FE-31429F039C9E}"/>
              </a:ext>
            </a:extLst>
          </p:cNvPr>
          <p:cNvSpPr>
            <a:spLocks noGrp="1"/>
          </p:cNvSpPr>
          <p:nvPr>
            <p:ph type="dt" sz="half" idx="10"/>
          </p:nvPr>
        </p:nvSpPr>
        <p:spPr/>
        <p:txBody>
          <a:bodyPr/>
          <a:lstStyle/>
          <a:p>
            <a:fld id="{55848F15-170F-43CD-8C29-E08A03B39429}" type="datetimeFigureOut">
              <a:rPr lang="es-CL" smtClean="0"/>
              <a:t>25-08-2022</a:t>
            </a:fld>
            <a:endParaRPr lang="es-CL"/>
          </a:p>
        </p:txBody>
      </p:sp>
      <p:sp>
        <p:nvSpPr>
          <p:cNvPr id="5" name="Footer Placeholder 4">
            <a:extLst>
              <a:ext uri="{FF2B5EF4-FFF2-40B4-BE49-F238E27FC236}">
                <a16:creationId xmlns:a16="http://schemas.microsoft.com/office/drawing/2014/main" id="{4290D152-5319-7731-E185-0FC650950B57}"/>
              </a:ext>
            </a:extLst>
          </p:cNvPr>
          <p:cNvSpPr>
            <a:spLocks noGrp="1"/>
          </p:cNvSpPr>
          <p:nvPr>
            <p:ph type="ftr" sz="quarter" idx="11"/>
          </p:nvPr>
        </p:nvSpPr>
        <p:spPr/>
        <p:txBody>
          <a:bodyPr/>
          <a:lstStyle/>
          <a:p>
            <a:endParaRPr lang="es-CL"/>
          </a:p>
        </p:txBody>
      </p:sp>
      <p:sp>
        <p:nvSpPr>
          <p:cNvPr id="6" name="Slide Number Placeholder 5">
            <a:extLst>
              <a:ext uri="{FF2B5EF4-FFF2-40B4-BE49-F238E27FC236}">
                <a16:creationId xmlns:a16="http://schemas.microsoft.com/office/drawing/2014/main" id="{103EFCB4-D526-F2B0-7338-28A398CA06CB}"/>
              </a:ext>
            </a:extLst>
          </p:cNvPr>
          <p:cNvSpPr>
            <a:spLocks noGrp="1"/>
          </p:cNvSpPr>
          <p:nvPr>
            <p:ph type="sldNum" sz="quarter" idx="12"/>
          </p:nvPr>
        </p:nvSpPr>
        <p:spPr/>
        <p:txBody>
          <a:bodyPr/>
          <a:lstStyle/>
          <a:p>
            <a:fld id="{56EF96C0-E84C-410D-BBF6-AB552361AF12}" type="slidenum">
              <a:rPr lang="es-CL" smtClean="0"/>
              <a:t>‹#›</a:t>
            </a:fld>
            <a:endParaRPr lang="es-CL"/>
          </a:p>
        </p:txBody>
      </p:sp>
    </p:spTree>
    <p:extLst>
      <p:ext uri="{BB962C8B-B14F-4D97-AF65-F5344CB8AC3E}">
        <p14:creationId xmlns:p14="http://schemas.microsoft.com/office/powerpoint/2010/main" val="380035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690-FBD3-47D0-1257-2954B034FBDD}"/>
              </a:ext>
            </a:extLst>
          </p:cNvPr>
          <p:cNvSpPr>
            <a:spLocks noGrp="1"/>
          </p:cNvSpPr>
          <p:nvPr>
            <p:ph type="title"/>
          </p:nvPr>
        </p:nvSpPr>
        <p:spPr/>
        <p:txBody>
          <a:bodyPr/>
          <a:lstStyle/>
          <a:p>
            <a:r>
              <a:rPr lang="en-US"/>
              <a:t>Click to edit Master title style</a:t>
            </a:r>
            <a:endParaRPr lang="es-CL"/>
          </a:p>
        </p:txBody>
      </p:sp>
      <p:sp>
        <p:nvSpPr>
          <p:cNvPr id="3" name="Content Placeholder 2">
            <a:extLst>
              <a:ext uri="{FF2B5EF4-FFF2-40B4-BE49-F238E27FC236}">
                <a16:creationId xmlns:a16="http://schemas.microsoft.com/office/drawing/2014/main" id="{48A53785-EE49-3F6B-4F2B-5D64B7B6E0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4" name="Date Placeholder 3">
            <a:extLst>
              <a:ext uri="{FF2B5EF4-FFF2-40B4-BE49-F238E27FC236}">
                <a16:creationId xmlns:a16="http://schemas.microsoft.com/office/drawing/2014/main" id="{2AB0B80F-658E-DAC7-6633-4C4B71C91ECF}"/>
              </a:ext>
            </a:extLst>
          </p:cNvPr>
          <p:cNvSpPr>
            <a:spLocks noGrp="1"/>
          </p:cNvSpPr>
          <p:nvPr>
            <p:ph type="dt" sz="half" idx="10"/>
          </p:nvPr>
        </p:nvSpPr>
        <p:spPr/>
        <p:txBody>
          <a:bodyPr/>
          <a:lstStyle/>
          <a:p>
            <a:fld id="{55848F15-170F-43CD-8C29-E08A03B39429}" type="datetimeFigureOut">
              <a:rPr lang="es-CL" smtClean="0"/>
              <a:t>25-08-2022</a:t>
            </a:fld>
            <a:endParaRPr lang="es-CL"/>
          </a:p>
        </p:txBody>
      </p:sp>
      <p:sp>
        <p:nvSpPr>
          <p:cNvPr id="5" name="Footer Placeholder 4">
            <a:extLst>
              <a:ext uri="{FF2B5EF4-FFF2-40B4-BE49-F238E27FC236}">
                <a16:creationId xmlns:a16="http://schemas.microsoft.com/office/drawing/2014/main" id="{4905512B-D4BD-E511-6963-E9FB6D5F5BC7}"/>
              </a:ext>
            </a:extLst>
          </p:cNvPr>
          <p:cNvSpPr>
            <a:spLocks noGrp="1"/>
          </p:cNvSpPr>
          <p:nvPr>
            <p:ph type="ftr" sz="quarter" idx="11"/>
          </p:nvPr>
        </p:nvSpPr>
        <p:spPr/>
        <p:txBody>
          <a:bodyPr/>
          <a:lstStyle/>
          <a:p>
            <a:endParaRPr lang="es-CL"/>
          </a:p>
        </p:txBody>
      </p:sp>
      <p:sp>
        <p:nvSpPr>
          <p:cNvPr id="6" name="Slide Number Placeholder 5">
            <a:extLst>
              <a:ext uri="{FF2B5EF4-FFF2-40B4-BE49-F238E27FC236}">
                <a16:creationId xmlns:a16="http://schemas.microsoft.com/office/drawing/2014/main" id="{EFF8E624-DC34-FD16-F945-79E864A841D7}"/>
              </a:ext>
            </a:extLst>
          </p:cNvPr>
          <p:cNvSpPr>
            <a:spLocks noGrp="1"/>
          </p:cNvSpPr>
          <p:nvPr>
            <p:ph type="sldNum" sz="quarter" idx="12"/>
          </p:nvPr>
        </p:nvSpPr>
        <p:spPr/>
        <p:txBody>
          <a:bodyPr/>
          <a:lstStyle/>
          <a:p>
            <a:fld id="{56EF96C0-E84C-410D-BBF6-AB552361AF12}" type="slidenum">
              <a:rPr lang="es-CL" smtClean="0"/>
              <a:t>‹#›</a:t>
            </a:fld>
            <a:endParaRPr lang="es-CL"/>
          </a:p>
        </p:txBody>
      </p:sp>
    </p:spTree>
    <p:extLst>
      <p:ext uri="{BB962C8B-B14F-4D97-AF65-F5344CB8AC3E}">
        <p14:creationId xmlns:p14="http://schemas.microsoft.com/office/powerpoint/2010/main" val="1231056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A0D7-6E8A-77E6-A1F5-46CB979ECD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CL"/>
          </a:p>
        </p:txBody>
      </p:sp>
      <p:sp>
        <p:nvSpPr>
          <p:cNvPr id="3" name="Text Placeholder 2">
            <a:extLst>
              <a:ext uri="{FF2B5EF4-FFF2-40B4-BE49-F238E27FC236}">
                <a16:creationId xmlns:a16="http://schemas.microsoft.com/office/drawing/2014/main" id="{656A286F-8C39-4D2A-2377-CEE420CD1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4D4F39-3CC6-E610-C7D6-0BEABB1D8713}"/>
              </a:ext>
            </a:extLst>
          </p:cNvPr>
          <p:cNvSpPr>
            <a:spLocks noGrp="1"/>
          </p:cNvSpPr>
          <p:nvPr>
            <p:ph type="dt" sz="half" idx="10"/>
          </p:nvPr>
        </p:nvSpPr>
        <p:spPr/>
        <p:txBody>
          <a:bodyPr/>
          <a:lstStyle/>
          <a:p>
            <a:fld id="{55848F15-170F-43CD-8C29-E08A03B39429}" type="datetimeFigureOut">
              <a:rPr lang="es-CL" smtClean="0"/>
              <a:t>25-08-2022</a:t>
            </a:fld>
            <a:endParaRPr lang="es-CL"/>
          </a:p>
        </p:txBody>
      </p:sp>
      <p:sp>
        <p:nvSpPr>
          <p:cNvPr id="5" name="Footer Placeholder 4">
            <a:extLst>
              <a:ext uri="{FF2B5EF4-FFF2-40B4-BE49-F238E27FC236}">
                <a16:creationId xmlns:a16="http://schemas.microsoft.com/office/drawing/2014/main" id="{50DDD144-9402-4C7D-4B16-0D743CD28FFD}"/>
              </a:ext>
            </a:extLst>
          </p:cNvPr>
          <p:cNvSpPr>
            <a:spLocks noGrp="1"/>
          </p:cNvSpPr>
          <p:nvPr>
            <p:ph type="ftr" sz="quarter" idx="11"/>
          </p:nvPr>
        </p:nvSpPr>
        <p:spPr/>
        <p:txBody>
          <a:bodyPr/>
          <a:lstStyle/>
          <a:p>
            <a:endParaRPr lang="es-CL"/>
          </a:p>
        </p:txBody>
      </p:sp>
      <p:sp>
        <p:nvSpPr>
          <p:cNvPr id="6" name="Slide Number Placeholder 5">
            <a:extLst>
              <a:ext uri="{FF2B5EF4-FFF2-40B4-BE49-F238E27FC236}">
                <a16:creationId xmlns:a16="http://schemas.microsoft.com/office/drawing/2014/main" id="{C367EBC4-B233-EF84-3D7A-AF25F22675BB}"/>
              </a:ext>
            </a:extLst>
          </p:cNvPr>
          <p:cNvSpPr>
            <a:spLocks noGrp="1"/>
          </p:cNvSpPr>
          <p:nvPr>
            <p:ph type="sldNum" sz="quarter" idx="12"/>
          </p:nvPr>
        </p:nvSpPr>
        <p:spPr/>
        <p:txBody>
          <a:bodyPr/>
          <a:lstStyle/>
          <a:p>
            <a:fld id="{56EF96C0-E84C-410D-BBF6-AB552361AF12}" type="slidenum">
              <a:rPr lang="es-CL" smtClean="0"/>
              <a:t>‹#›</a:t>
            </a:fld>
            <a:endParaRPr lang="es-CL"/>
          </a:p>
        </p:txBody>
      </p:sp>
    </p:spTree>
    <p:extLst>
      <p:ext uri="{BB962C8B-B14F-4D97-AF65-F5344CB8AC3E}">
        <p14:creationId xmlns:p14="http://schemas.microsoft.com/office/powerpoint/2010/main" val="253836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9D634-E6FE-0C07-0A4A-B7AE33CBD564}"/>
              </a:ext>
            </a:extLst>
          </p:cNvPr>
          <p:cNvSpPr>
            <a:spLocks noGrp="1"/>
          </p:cNvSpPr>
          <p:nvPr>
            <p:ph type="title"/>
          </p:nvPr>
        </p:nvSpPr>
        <p:spPr/>
        <p:txBody>
          <a:bodyPr/>
          <a:lstStyle/>
          <a:p>
            <a:r>
              <a:rPr lang="en-US"/>
              <a:t>Click to edit Master title style</a:t>
            </a:r>
            <a:endParaRPr lang="es-CL"/>
          </a:p>
        </p:txBody>
      </p:sp>
      <p:sp>
        <p:nvSpPr>
          <p:cNvPr id="3" name="Content Placeholder 2">
            <a:extLst>
              <a:ext uri="{FF2B5EF4-FFF2-40B4-BE49-F238E27FC236}">
                <a16:creationId xmlns:a16="http://schemas.microsoft.com/office/drawing/2014/main" id="{9B67EF81-6046-39B6-0902-BFAEAEBD9B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4" name="Content Placeholder 3">
            <a:extLst>
              <a:ext uri="{FF2B5EF4-FFF2-40B4-BE49-F238E27FC236}">
                <a16:creationId xmlns:a16="http://schemas.microsoft.com/office/drawing/2014/main" id="{55ACE17E-4820-D865-52CE-96B31210A3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5" name="Date Placeholder 4">
            <a:extLst>
              <a:ext uri="{FF2B5EF4-FFF2-40B4-BE49-F238E27FC236}">
                <a16:creationId xmlns:a16="http://schemas.microsoft.com/office/drawing/2014/main" id="{D5950462-D72D-6843-3C10-F05E0CCDFE77}"/>
              </a:ext>
            </a:extLst>
          </p:cNvPr>
          <p:cNvSpPr>
            <a:spLocks noGrp="1"/>
          </p:cNvSpPr>
          <p:nvPr>
            <p:ph type="dt" sz="half" idx="10"/>
          </p:nvPr>
        </p:nvSpPr>
        <p:spPr/>
        <p:txBody>
          <a:bodyPr/>
          <a:lstStyle/>
          <a:p>
            <a:fld id="{55848F15-170F-43CD-8C29-E08A03B39429}" type="datetimeFigureOut">
              <a:rPr lang="es-CL" smtClean="0"/>
              <a:t>25-08-2022</a:t>
            </a:fld>
            <a:endParaRPr lang="es-CL"/>
          </a:p>
        </p:txBody>
      </p:sp>
      <p:sp>
        <p:nvSpPr>
          <p:cNvPr id="6" name="Footer Placeholder 5">
            <a:extLst>
              <a:ext uri="{FF2B5EF4-FFF2-40B4-BE49-F238E27FC236}">
                <a16:creationId xmlns:a16="http://schemas.microsoft.com/office/drawing/2014/main" id="{3A8A6F6F-F23B-7CC4-D99F-558E39470FA9}"/>
              </a:ext>
            </a:extLst>
          </p:cNvPr>
          <p:cNvSpPr>
            <a:spLocks noGrp="1"/>
          </p:cNvSpPr>
          <p:nvPr>
            <p:ph type="ftr" sz="quarter" idx="11"/>
          </p:nvPr>
        </p:nvSpPr>
        <p:spPr/>
        <p:txBody>
          <a:bodyPr/>
          <a:lstStyle/>
          <a:p>
            <a:endParaRPr lang="es-CL"/>
          </a:p>
        </p:txBody>
      </p:sp>
      <p:sp>
        <p:nvSpPr>
          <p:cNvPr id="7" name="Slide Number Placeholder 6">
            <a:extLst>
              <a:ext uri="{FF2B5EF4-FFF2-40B4-BE49-F238E27FC236}">
                <a16:creationId xmlns:a16="http://schemas.microsoft.com/office/drawing/2014/main" id="{A83BDE16-ADDF-A3EF-C98E-BFCD779E9835}"/>
              </a:ext>
            </a:extLst>
          </p:cNvPr>
          <p:cNvSpPr>
            <a:spLocks noGrp="1"/>
          </p:cNvSpPr>
          <p:nvPr>
            <p:ph type="sldNum" sz="quarter" idx="12"/>
          </p:nvPr>
        </p:nvSpPr>
        <p:spPr/>
        <p:txBody>
          <a:bodyPr/>
          <a:lstStyle/>
          <a:p>
            <a:fld id="{56EF96C0-E84C-410D-BBF6-AB552361AF12}" type="slidenum">
              <a:rPr lang="es-CL" smtClean="0"/>
              <a:t>‹#›</a:t>
            </a:fld>
            <a:endParaRPr lang="es-CL"/>
          </a:p>
        </p:txBody>
      </p:sp>
    </p:spTree>
    <p:extLst>
      <p:ext uri="{BB962C8B-B14F-4D97-AF65-F5344CB8AC3E}">
        <p14:creationId xmlns:p14="http://schemas.microsoft.com/office/powerpoint/2010/main" val="7993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0E781-E155-BFE6-44C6-311CF999C8FB}"/>
              </a:ext>
            </a:extLst>
          </p:cNvPr>
          <p:cNvSpPr>
            <a:spLocks noGrp="1"/>
          </p:cNvSpPr>
          <p:nvPr>
            <p:ph type="title"/>
          </p:nvPr>
        </p:nvSpPr>
        <p:spPr>
          <a:xfrm>
            <a:off x="839788" y="365125"/>
            <a:ext cx="10515600" cy="1325563"/>
          </a:xfrm>
        </p:spPr>
        <p:txBody>
          <a:bodyPr/>
          <a:lstStyle/>
          <a:p>
            <a:r>
              <a:rPr lang="en-US"/>
              <a:t>Click to edit Master title style</a:t>
            </a:r>
            <a:endParaRPr lang="es-CL"/>
          </a:p>
        </p:txBody>
      </p:sp>
      <p:sp>
        <p:nvSpPr>
          <p:cNvPr id="3" name="Text Placeholder 2">
            <a:extLst>
              <a:ext uri="{FF2B5EF4-FFF2-40B4-BE49-F238E27FC236}">
                <a16:creationId xmlns:a16="http://schemas.microsoft.com/office/drawing/2014/main" id="{89574AF2-1816-1D10-EBD6-44409D8265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B7389B-65DE-EC18-B6D6-FE90107B90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5" name="Text Placeholder 4">
            <a:extLst>
              <a:ext uri="{FF2B5EF4-FFF2-40B4-BE49-F238E27FC236}">
                <a16:creationId xmlns:a16="http://schemas.microsoft.com/office/drawing/2014/main" id="{B502CB6B-887C-8A2E-DE34-6C826E2471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2AF4C3-E326-2F40-32DA-65C083A1EC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7" name="Date Placeholder 6">
            <a:extLst>
              <a:ext uri="{FF2B5EF4-FFF2-40B4-BE49-F238E27FC236}">
                <a16:creationId xmlns:a16="http://schemas.microsoft.com/office/drawing/2014/main" id="{9E841835-7773-D92B-1494-DD4CCC3B62CF}"/>
              </a:ext>
            </a:extLst>
          </p:cNvPr>
          <p:cNvSpPr>
            <a:spLocks noGrp="1"/>
          </p:cNvSpPr>
          <p:nvPr>
            <p:ph type="dt" sz="half" idx="10"/>
          </p:nvPr>
        </p:nvSpPr>
        <p:spPr/>
        <p:txBody>
          <a:bodyPr/>
          <a:lstStyle/>
          <a:p>
            <a:fld id="{55848F15-170F-43CD-8C29-E08A03B39429}" type="datetimeFigureOut">
              <a:rPr lang="es-CL" smtClean="0"/>
              <a:t>25-08-2022</a:t>
            </a:fld>
            <a:endParaRPr lang="es-CL"/>
          </a:p>
        </p:txBody>
      </p:sp>
      <p:sp>
        <p:nvSpPr>
          <p:cNvPr id="8" name="Footer Placeholder 7">
            <a:extLst>
              <a:ext uri="{FF2B5EF4-FFF2-40B4-BE49-F238E27FC236}">
                <a16:creationId xmlns:a16="http://schemas.microsoft.com/office/drawing/2014/main" id="{5E5855C8-D8AA-B4CF-047C-CC28920B75ED}"/>
              </a:ext>
            </a:extLst>
          </p:cNvPr>
          <p:cNvSpPr>
            <a:spLocks noGrp="1"/>
          </p:cNvSpPr>
          <p:nvPr>
            <p:ph type="ftr" sz="quarter" idx="11"/>
          </p:nvPr>
        </p:nvSpPr>
        <p:spPr/>
        <p:txBody>
          <a:bodyPr/>
          <a:lstStyle/>
          <a:p>
            <a:endParaRPr lang="es-CL"/>
          </a:p>
        </p:txBody>
      </p:sp>
      <p:sp>
        <p:nvSpPr>
          <p:cNvPr id="9" name="Slide Number Placeholder 8">
            <a:extLst>
              <a:ext uri="{FF2B5EF4-FFF2-40B4-BE49-F238E27FC236}">
                <a16:creationId xmlns:a16="http://schemas.microsoft.com/office/drawing/2014/main" id="{5187221B-7935-E160-D2D1-8C77A03DE5FF}"/>
              </a:ext>
            </a:extLst>
          </p:cNvPr>
          <p:cNvSpPr>
            <a:spLocks noGrp="1"/>
          </p:cNvSpPr>
          <p:nvPr>
            <p:ph type="sldNum" sz="quarter" idx="12"/>
          </p:nvPr>
        </p:nvSpPr>
        <p:spPr/>
        <p:txBody>
          <a:bodyPr/>
          <a:lstStyle/>
          <a:p>
            <a:fld id="{56EF96C0-E84C-410D-BBF6-AB552361AF12}" type="slidenum">
              <a:rPr lang="es-CL" smtClean="0"/>
              <a:t>‹#›</a:t>
            </a:fld>
            <a:endParaRPr lang="es-CL"/>
          </a:p>
        </p:txBody>
      </p:sp>
    </p:spTree>
    <p:extLst>
      <p:ext uri="{BB962C8B-B14F-4D97-AF65-F5344CB8AC3E}">
        <p14:creationId xmlns:p14="http://schemas.microsoft.com/office/powerpoint/2010/main" val="45591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CEA54-CA02-3711-F250-D7CAF577CA38}"/>
              </a:ext>
            </a:extLst>
          </p:cNvPr>
          <p:cNvSpPr>
            <a:spLocks noGrp="1"/>
          </p:cNvSpPr>
          <p:nvPr>
            <p:ph type="title"/>
          </p:nvPr>
        </p:nvSpPr>
        <p:spPr/>
        <p:txBody>
          <a:bodyPr/>
          <a:lstStyle/>
          <a:p>
            <a:r>
              <a:rPr lang="en-US"/>
              <a:t>Click to edit Master title style</a:t>
            </a:r>
            <a:endParaRPr lang="es-CL"/>
          </a:p>
        </p:txBody>
      </p:sp>
      <p:sp>
        <p:nvSpPr>
          <p:cNvPr id="3" name="Date Placeholder 2">
            <a:extLst>
              <a:ext uri="{FF2B5EF4-FFF2-40B4-BE49-F238E27FC236}">
                <a16:creationId xmlns:a16="http://schemas.microsoft.com/office/drawing/2014/main" id="{49D36769-5D7D-E0DF-E6BE-129E3E7F1E10}"/>
              </a:ext>
            </a:extLst>
          </p:cNvPr>
          <p:cNvSpPr>
            <a:spLocks noGrp="1"/>
          </p:cNvSpPr>
          <p:nvPr>
            <p:ph type="dt" sz="half" idx="10"/>
          </p:nvPr>
        </p:nvSpPr>
        <p:spPr/>
        <p:txBody>
          <a:bodyPr/>
          <a:lstStyle/>
          <a:p>
            <a:fld id="{55848F15-170F-43CD-8C29-E08A03B39429}" type="datetimeFigureOut">
              <a:rPr lang="es-CL" smtClean="0"/>
              <a:t>25-08-2022</a:t>
            </a:fld>
            <a:endParaRPr lang="es-CL"/>
          </a:p>
        </p:txBody>
      </p:sp>
      <p:sp>
        <p:nvSpPr>
          <p:cNvPr id="4" name="Footer Placeholder 3">
            <a:extLst>
              <a:ext uri="{FF2B5EF4-FFF2-40B4-BE49-F238E27FC236}">
                <a16:creationId xmlns:a16="http://schemas.microsoft.com/office/drawing/2014/main" id="{82AED175-BD5D-925D-86F1-BBA48B908A34}"/>
              </a:ext>
            </a:extLst>
          </p:cNvPr>
          <p:cNvSpPr>
            <a:spLocks noGrp="1"/>
          </p:cNvSpPr>
          <p:nvPr>
            <p:ph type="ftr" sz="quarter" idx="11"/>
          </p:nvPr>
        </p:nvSpPr>
        <p:spPr/>
        <p:txBody>
          <a:bodyPr/>
          <a:lstStyle/>
          <a:p>
            <a:endParaRPr lang="es-CL"/>
          </a:p>
        </p:txBody>
      </p:sp>
      <p:sp>
        <p:nvSpPr>
          <p:cNvPr id="5" name="Slide Number Placeholder 4">
            <a:extLst>
              <a:ext uri="{FF2B5EF4-FFF2-40B4-BE49-F238E27FC236}">
                <a16:creationId xmlns:a16="http://schemas.microsoft.com/office/drawing/2014/main" id="{F55AC4BE-800A-B02B-EC97-3700B8C863FA}"/>
              </a:ext>
            </a:extLst>
          </p:cNvPr>
          <p:cNvSpPr>
            <a:spLocks noGrp="1"/>
          </p:cNvSpPr>
          <p:nvPr>
            <p:ph type="sldNum" sz="quarter" idx="12"/>
          </p:nvPr>
        </p:nvSpPr>
        <p:spPr/>
        <p:txBody>
          <a:bodyPr/>
          <a:lstStyle/>
          <a:p>
            <a:fld id="{56EF96C0-E84C-410D-BBF6-AB552361AF12}" type="slidenum">
              <a:rPr lang="es-CL" smtClean="0"/>
              <a:t>‹#›</a:t>
            </a:fld>
            <a:endParaRPr lang="es-CL"/>
          </a:p>
        </p:txBody>
      </p:sp>
    </p:spTree>
    <p:extLst>
      <p:ext uri="{BB962C8B-B14F-4D97-AF65-F5344CB8AC3E}">
        <p14:creationId xmlns:p14="http://schemas.microsoft.com/office/powerpoint/2010/main" val="1401276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14C35F-E7D5-E4BB-3C55-54135C216C9E}"/>
              </a:ext>
            </a:extLst>
          </p:cNvPr>
          <p:cNvSpPr>
            <a:spLocks noGrp="1"/>
          </p:cNvSpPr>
          <p:nvPr>
            <p:ph type="dt" sz="half" idx="10"/>
          </p:nvPr>
        </p:nvSpPr>
        <p:spPr/>
        <p:txBody>
          <a:bodyPr/>
          <a:lstStyle/>
          <a:p>
            <a:fld id="{55848F15-170F-43CD-8C29-E08A03B39429}" type="datetimeFigureOut">
              <a:rPr lang="es-CL" smtClean="0"/>
              <a:t>25-08-2022</a:t>
            </a:fld>
            <a:endParaRPr lang="es-CL"/>
          </a:p>
        </p:txBody>
      </p:sp>
      <p:sp>
        <p:nvSpPr>
          <p:cNvPr id="3" name="Footer Placeholder 2">
            <a:extLst>
              <a:ext uri="{FF2B5EF4-FFF2-40B4-BE49-F238E27FC236}">
                <a16:creationId xmlns:a16="http://schemas.microsoft.com/office/drawing/2014/main" id="{01E57B75-091F-4DEB-7EFE-F64EF61FD089}"/>
              </a:ext>
            </a:extLst>
          </p:cNvPr>
          <p:cNvSpPr>
            <a:spLocks noGrp="1"/>
          </p:cNvSpPr>
          <p:nvPr>
            <p:ph type="ftr" sz="quarter" idx="11"/>
          </p:nvPr>
        </p:nvSpPr>
        <p:spPr/>
        <p:txBody>
          <a:bodyPr/>
          <a:lstStyle/>
          <a:p>
            <a:endParaRPr lang="es-CL"/>
          </a:p>
        </p:txBody>
      </p:sp>
      <p:sp>
        <p:nvSpPr>
          <p:cNvPr id="4" name="Slide Number Placeholder 3">
            <a:extLst>
              <a:ext uri="{FF2B5EF4-FFF2-40B4-BE49-F238E27FC236}">
                <a16:creationId xmlns:a16="http://schemas.microsoft.com/office/drawing/2014/main" id="{C6746DD1-DF7D-4AD1-96D4-0CF8885FDCD0}"/>
              </a:ext>
            </a:extLst>
          </p:cNvPr>
          <p:cNvSpPr>
            <a:spLocks noGrp="1"/>
          </p:cNvSpPr>
          <p:nvPr>
            <p:ph type="sldNum" sz="quarter" idx="12"/>
          </p:nvPr>
        </p:nvSpPr>
        <p:spPr/>
        <p:txBody>
          <a:bodyPr/>
          <a:lstStyle/>
          <a:p>
            <a:fld id="{56EF96C0-E84C-410D-BBF6-AB552361AF12}" type="slidenum">
              <a:rPr lang="es-CL" smtClean="0"/>
              <a:t>‹#›</a:t>
            </a:fld>
            <a:endParaRPr lang="es-CL"/>
          </a:p>
        </p:txBody>
      </p:sp>
    </p:spTree>
    <p:extLst>
      <p:ext uri="{BB962C8B-B14F-4D97-AF65-F5344CB8AC3E}">
        <p14:creationId xmlns:p14="http://schemas.microsoft.com/office/powerpoint/2010/main" val="278022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510B-3A20-7BC3-679D-F57ED081A5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CL"/>
          </a:p>
        </p:txBody>
      </p:sp>
      <p:sp>
        <p:nvSpPr>
          <p:cNvPr id="3" name="Content Placeholder 2">
            <a:extLst>
              <a:ext uri="{FF2B5EF4-FFF2-40B4-BE49-F238E27FC236}">
                <a16:creationId xmlns:a16="http://schemas.microsoft.com/office/drawing/2014/main" id="{EE15AC2E-52DB-7E5C-2D5F-D580753858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4" name="Text Placeholder 3">
            <a:extLst>
              <a:ext uri="{FF2B5EF4-FFF2-40B4-BE49-F238E27FC236}">
                <a16:creationId xmlns:a16="http://schemas.microsoft.com/office/drawing/2014/main" id="{384CA40B-48E6-7DAB-96F9-C2953B967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A5BF9B-EB6B-2040-49A2-876DE9A8AFF9}"/>
              </a:ext>
            </a:extLst>
          </p:cNvPr>
          <p:cNvSpPr>
            <a:spLocks noGrp="1"/>
          </p:cNvSpPr>
          <p:nvPr>
            <p:ph type="dt" sz="half" idx="10"/>
          </p:nvPr>
        </p:nvSpPr>
        <p:spPr/>
        <p:txBody>
          <a:bodyPr/>
          <a:lstStyle/>
          <a:p>
            <a:fld id="{55848F15-170F-43CD-8C29-E08A03B39429}" type="datetimeFigureOut">
              <a:rPr lang="es-CL" smtClean="0"/>
              <a:t>25-08-2022</a:t>
            </a:fld>
            <a:endParaRPr lang="es-CL"/>
          </a:p>
        </p:txBody>
      </p:sp>
      <p:sp>
        <p:nvSpPr>
          <p:cNvPr id="6" name="Footer Placeholder 5">
            <a:extLst>
              <a:ext uri="{FF2B5EF4-FFF2-40B4-BE49-F238E27FC236}">
                <a16:creationId xmlns:a16="http://schemas.microsoft.com/office/drawing/2014/main" id="{E2391E5E-CD0B-6634-569D-D5167A96E040}"/>
              </a:ext>
            </a:extLst>
          </p:cNvPr>
          <p:cNvSpPr>
            <a:spLocks noGrp="1"/>
          </p:cNvSpPr>
          <p:nvPr>
            <p:ph type="ftr" sz="quarter" idx="11"/>
          </p:nvPr>
        </p:nvSpPr>
        <p:spPr/>
        <p:txBody>
          <a:bodyPr/>
          <a:lstStyle/>
          <a:p>
            <a:endParaRPr lang="es-CL"/>
          </a:p>
        </p:txBody>
      </p:sp>
      <p:sp>
        <p:nvSpPr>
          <p:cNvPr id="7" name="Slide Number Placeholder 6">
            <a:extLst>
              <a:ext uri="{FF2B5EF4-FFF2-40B4-BE49-F238E27FC236}">
                <a16:creationId xmlns:a16="http://schemas.microsoft.com/office/drawing/2014/main" id="{5DB6A219-6933-BD98-CE94-DE7C51795DEA}"/>
              </a:ext>
            </a:extLst>
          </p:cNvPr>
          <p:cNvSpPr>
            <a:spLocks noGrp="1"/>
          </p:cNvSpPr>
          <p:nvPr>
            <p:ph type="sldNum" sz="quarter" idx="12"/>
          </p:nvPr>
        </p:nvSpPr>
        <p:spPr/>
        <p:txBody>
          <a:bodyPr/>
          <a:lstStyle/>
          <a:p>
            <a:fld id="{56EF96C0-E84C-410D-BBF6-AB552361AF12}" type="slidenum">
              <a:rPr lang="es-CL" smtClean="0"/>
              <a:t>‹#›</a:t>
            </a:fld>
            <a:endParaRPr lang="es-CL"/>
          </a:p>
        </p:txBody>
      </p:sp>
    </p:spTree>
    <p:extLst>
      <p:ext uri="{BB962C8B-B14F-4D97-AF65-F5344CB8AC3E}">
        <p14:creationId xmlns:p14="http://schemas.microsoft.com/office/powerpoint/2010/main" val="2201032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F0B5-EEE0-AFF5-95AB-A221514432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CL"/>
          </a:p>
        </p:txBody>
      </p:sp>
      <p:sp>
        <p:nvSpPr>
          <p:cNvPr id="3" name="Picture Placeholder 2">
            <a:extLst>
              <a:ext uri="{FF2B5EF4-FFF2-40B4-BE49-F238E27FC236}">
                <a16:creationId xmlns:a16="http://schemas.microsoft.com/office/drawing/2014/main" id="{9708061D-EB90-A10A-5A11-D28F4279C2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Text Placeholder 3">
            <a:extLst>
              <a:ext uri="{FF2B5EF4-FFF2-40B4-BE49-F238E27FC236}">
                <a16:creationId xmlns:a16="http://schemas.microsoft.com/office/drawing/2014/main" id="{DB298DF5-5B63-E894-5DDD-AF21464A5B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026F7B-0AA2-0411-8532-E497A33FE9FC}"/>
              </a:ext>
            </a:extLst>
          </p:cNvPr>
          <p:cNvSpPr>
            <a:spLocks noGrp="1"/>
          </p:cNvSpPr>
          <p:nvPr>
            <p:ph type="dt" sz="half" idx="10"/>
          </p:nvPr>
        </p:nvSpPr>
        <p:spPr/>
        <p:txBody>
          <a:bodyPr/>
          <a:lstStyle/>
          <a:p>
            <a:fld id="{55848F15-170F-43CD-8C29-E08A03B39429}" type="datetimeFigureOut">
              <a:rPr lang="es-CL" smtClean="0"/>
              <a:t>25-08-2022</a:t>
            </a:fld>
            <a:endParaRPr lang="es-CL"/>
          </a:p>
        </p:txBody>
      </p:sp>
      <p:sp>
        <p:nvSpPr>
          <p:cNvPr id="6" name="Footer Placeholder 5">
            <a:extLst>
              <a:ext uri="{FF2B5EF4-FFF2-40B4-BE49-F238E27FC236}">
                <a16:creationId xmlns:a16="http://schemas.microsoft.com/office/drawing/2014/main" id="{8252D7EA-EF90-2631-8BF3-BD0C0E6BCDF6}"/>
              </a:ext>
            </a:extLst>
          </p:cNvPr>
          <p:cNvSpPr>
            <a:spLocks noGrp="1"/>
          </p:cNvSpPr>
          <p:nvPr>
            <p:ph type="ftr" sz="quarter" idx="11"/>
          </p:nvPr>
        </p:nvSpPr>
        <p:spPr/>
        <p:txBody>
          <a:bodyPr/>
          <a:lstStyle/>
          <a:p>
            <a:endParaRPr lang="es-CL"/>
          </a:p>
        </p:txBody>
      </p:sp>
      <p:sp>
        <p:nvSpPr>
          <p:cNvPr id="7" name="Slide Number Placeholder 6">
            <a:extLst>
              <a:ext uri="{FF2B5EF4-FFF2-40B4-BE49-F238E27FC236}">
                <a16:creationId xmlns:a16="http://schemas.microsoft.com/office/drawing/2014/main" id="{F589A51E-218C-9F21-C71C-BDF4FC53FFDC}"/>
              </a:ext>
            </a:extLst>
          </p:cNvPr>
          <p:cNvSpPr>
            <a:spLocks noGrp="1"/>
          </p:cNvSpPr>
          <p:nvPr>
            <p:ph type="sldNum" sz="quarter" idx="12"/>
          </p:nvPr>
        </p:nvSpPr>
        <p:spPr/>
        <p:txBody>
          <a:bodyPr/>
          <a:lstStyle/>
          <a:p>
            <a:fld id="{56EF96C0-E84C-410D-BBF6-AB552361AF12}" type="slidenum">
              <a:rPr lang="es-CL" smtClean="0"/>
              <a:t>‹#›</a:t>
            </a:fld>
            <a:endParaRPr lang="es-CL"/>
          </a:p>
        </p:txBody>
      </p:sp>
    </p:spTree>
    <p:extLst>
      <p:ext uri="{BB962C8B-B14F-4D97-AF65-F5344CB8AC3E}">
        <p14:creationId xmlns:p14="http://schemas.microsoft.com/office/powerpoint/2010/main" val="182610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CA1E8B-C06B-2FD0-EB6F-2C39EBED05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CL"/>
          </a:p>
        </p:txBody>
      </p:sp>
      <p:sp>
        <p:nvSpPr>
          <p:cNvPr id="3" name="Text Placeholder 2">
            <a:extLst>
              <a:ext uri="{FF2B5EF4-FFF2-40B4-BE49-F238E27FC236}">
                <a16:creationId xmlns:a16="http://schemas.microsoft.com/office/drawing/2014/main" id="{0DBFFAE6-752F-0075-5D10-1BC56B5B0B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4" name="Date Placeholder 3">
            <a:extLst>
              <a:ext uri="{FF2B5EF4-FFF2-40B4-BE49-F238E27FC236}">
                <a16:creationId xmlns:a16="http://schemas.microsoft.com/office/drawing/2014/main" id="{4F998F2C-1CC6-DE7C-04F3-E46134731C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48F15-170F-43CD-8C29-E08A03B39429}" type="datetimeFigureOut">
              <a:rPr lang="es-CL" smtClean="0"/>
              <a:t>25-08-2022</a:t>
            </a:fld>
            <a:endParaRPr lang="es-CL"/>
          </a:p>
        </p:txBody>
      </p:sp>
      <p:sp>
        <p:nvSpPr>
          <p:cNvPr id="5" name="Footer Placeholder 4">
            <a:extLst>
              <a:ext uri="{FF2B5EF4-FFF2-40B4-BE49-F238E27FC236}">
                <a16:creationId xmlns:a16="http://schemas.microsoft.com/office/drawing/2014/main" id="{DF1139FC-9693-36D9-4A21-90210D030D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Slide Number Placeholder 5">
            <a:extLst>
              <a:ext uri="{FF2B5EF4-FFF2-40B4-BE49-F238E27FC236}">
                <a16:creationId xmlns:a16="http://schemas.microsoft.com/office/drawing/2014/main" id="{4F04224F-39FD-4AC5-B332-F96F01CDFF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F96C0-E84C-410D-BBF6-AB552361AF12}" type="slidenum">
              <a:rPr lang="es-CL" smtClean="0"/>
              <a:t>‹#›</a:t>
            </a:fld>
            <a:endParaRPr lang="es-CL"/>
          </a:p>
        </p:txBody>
      </p:sp>
    </p:spTree>
    <p:extLst>
      <p:ext uri="{BB962C8B-B14F-4D97-AF65-F5344CB8AC3E}">
        <p14:creationId xmlns:p14="http://schemas.microsoft.com/office/powerpoint/2010/main" val="1156397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B7250-086C-548F-681C-BC399A3239A2}"/>
              </a:ext>
            </a:extLst>
          </p:cNvPr>
          <p:cNvSpPr>
            <a:spLocks noGrp="1"/>
          </p:cNvSpPr>
          <p:nvPr>
            <p:ph type="ctrTitle"/>
          </p:nvPr>
        </p:nvSpPr>
        <p:spPr>
          <a:xfrm>
            <a:off x="1524000" y="1352282"/>
            <a:ext cx="9144000" cy="1372070"/>
          </a:xfrm>
        </p:spPr>
        <p:txBody>
          <a:bodyPr>
            <a:normAutofit fontScale="90000"/>
          </a:bodyPr>
          <a:lstStyle/>
          <a:p>
            <a:r>
              <a:rPr lang="es-MX" sz="4800" b="1" dirty="0">
                <a:latin typeface="Times New Roman" panose="02020603050405020304" pitchFamily="18" charset="0"/>
                <a:cs typeface="Times New Roman" panose="02020603050405020304" pitchFamily="18" charset="0"/>
              </a:rPr>
              <a:t>Organización y poder en democracias desiguales</a:t>
            </a:r>
            <a:endParaRPr lang="es-CL" sz="48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331EA5C-BF26-1356-8BC6-37AAEB20DF40}"/>
              </a:ext>
            </a:extLst>
          </p:cNvPr>
          <p:cNvSpPr>
            <a:spLocks noGrp="1"/>
          </p:cNvSpPr>
          <p:nvPr>
            <p:ph type="subTitle" idx="1"/>
          </p:nvPr>
        </p:nvSpPr>
        <p:spPr/>
        <p:txBody>
          <a:bodyPr/>
          <a:lstStyle/>
          <a:p>
            <a:r>
              <a:rPr lang="es-UY" sz="2800" dirty="0">
                <a:latin typeface="Times New Roman" panose="02020603050405020304" pitchFamily="18" charset="0"/>
                <a:cs typeface="Times New Roman" panose="02020603050405020304" pitchFamily="18" charset="0"/>
              </a:rPr>
              <a:t>Clase 2</a:t>
            </a:r>
          </a:p>
          <a:p>
            <a:endParaRPr lang="es-UY" sz="2800" dirty="0">
              <a:latin typeface="Times New Roman" panose="02020603050405020304" pitchFamily="18" charset="0"/>
              <a:cs typeface="Times New Roman" panose="02020603050405020304" pitchFamily="18" charset="0"/>
            </a:endParaRPr>
          </a:p>
          <a:p>
            <a:r>
              <a:rPr lang="es-UY" sz="2800" dirty="0">
                <a:latin typeface="Times New Roman" panose="02020603050405020304" pitchFamily="18" charset="0"/>
                <a:cs typeface="Times New Roman" panose="02020603050405020304" pitchFamily="18" charset="0"/>
              </a:rPr>
              <a:t>Fernando Rosenblatt</a:t>
            </a:r>
          </a:p>
          <a:p>
            <a:endParaRPr lang="es-UY" dirty="0"/>
          </a:p>
        </p:txBody>
      </p:sp>
    </p:spTree>
    <p:extLst>
      <p:ext uri="{BB962C8B-B14F-4D97-AF65-F5344CB8AC3E}">
        <p14:creationId xmlns:p14="http://schemas.microsoft.com/office/powerpoint/2010/main" val="971197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58EC9-F089-7F02-72CB-601D0854B875}"/>
              </a:ext>
            </a:extLst>
          </p:cNvPr>
          <p:cNvSpPr>
            <a:spLocks noGrp="1"/>
          </p:cNvSpPr>
          <p:nvPr>
            <p:ph type="title"/>
          </p:nvPr>
        </p:nvSpPr>
        <p:spPr/>
        <p:txBody>
          <a:bodyPr/>
          <a:lstStyle/>
          <a:p>
            <a:r>
              <a:rPr lang="es-UY" dirty="0">
                <a:latin typeface="Times New Roman" panose="02020603050405020304" pitchFamily="18" charset="0"/>
                <a:cs typeface="Times New Roman" panose="02020603050405020304" pitchFamily="18" charset="0"/>
              </a:rPr>
              <a:t>Vayamos a las bases…</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301B116-B1D1-DA29-D73E-D6B6EA78F30C}"/>
              </a:ext>
            </a:extLst>
          </p:cNvPr>
          <p:cNvSpPr>
            <a:spLocks noGrp="1"/>
          </p:cNvSpPr>
          <p:nvPr>
            <p:ph idx="1"/>
          </p:nvPr>
        </p:nvSpPr>
        <p:spPr/>
        <p:txBody>
          <a:bodyPr/>
          <a:lstStyle/>
          <a:p>
            <a:pPr marL="0" indent="0">
              <a:buNone/>
            </a:pPr>
            <a:r>
              <a:rPr lang="es-UY" dirty="0" err="1">
                <a:latin typeface="Times New Roman" panose="02020603050405020304" pitchFamily="18" charset="0"/>
                <a:cs typeface="Times New Roman" panose="02020603050405020304" pitchFamily="18" charset="0"/>
              </a:rPr>
              <a:t>Downs</a:t>
            </a:r>
            <a:endParaRPr lang="es-UY" dirty="0">
              <a:latin typeface="Times New Roman" panose="02020603050405020304" pitchFamily="18" charset="0"/>
              <a:cs typeface="Times New Roman" panose="02020603050405020304" pitchFamily="18" charset="0"/>
            </a:endParaRPr>
          </a:p>
          <a:p>
            <a:pPr marL="0" indent="0">
              <a:buNone/>
            </a:pPr>
            <a:endParaRPr lang="es-UY" dirty="0">
              <a:latin typeface="Times New Roman" panose="02020603050405020304" pitchFamily="18" charset="0"/>
              <a:cs typeface="Times New Roman" panose="02020603050405020304" pitchFamily="18" charset="0"/>
            </a:endParaRPr>
          </a:p>
          <a:p>
            <a:pPr marL="0" indent="0">
              <a:buNone/>
            </a:pPr>
            <a:r>
              <a:rPr lang="es-UY" dirty="0">
                <a:latin typeface="Times New Roman" panose="02020603050405020304" pitchFamily="18" charset="0"/>
                <a:cs typeface="Times New Roman" panose="02020603050405020304" pitchFamily="18" charset="0"/>
              </a:rPr>
              <a:t>Una teoría sobre la democracia, que permite entender la formación de partidos, centrada en la oferta.</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7694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B977-5339-B574-DB7E-822EFB5A33A2}"/>
              </a:ext>
            </a:extLst>
          </p:cNvPr>
          <p:cNvSpPr>
            <a:spLocks noGrp="1"/>
          </p:cNvSpPr>
          <p:nvPr>
            <p:ph type="title"/>
          </p:nvPr>
        </p:nvSpPr>
        <p:spPr>
          <a:xfrm>
            <a:off x="838200" y="365125"/>
            <a:ext cx="10515600" cy="1056579"/>
          </a:xfrm>
        </p:spPr>
        <p:txBody>
          <a:bodyPr/>
          <a:lstStyle/>
          <a:p>
            <a:r>
              <a:rPr lang="es-UY" dirty="0">
                <a:latin typeface="Times New Roman" panose="02020603050405020304" pitchFamily="18" charset="0"/>
                <a:cs typeface="Times New Roman" panose="02020603050405020304" pitchFamily="18" charset="0"/>
              </a:rPr>
              <a:t>El modelo de </a:t>
            </a:r>
            <a:r>
              <a:rPr lang="es-UY" dirty="0" err="1">
                <a:latin typeface="Times New Roman" panose="02020603050405020304" pitchFamily="18" charset="0"/>
                <a:cs typeface="Times New Roman" panose="02020603050405020304" pitchFamily="18" charset="0"/>
              </a:rPr>
              <a:t>Downs</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E239C2D-1BE7-1EDA-DBC4-CEF0ED484549}"/>
              </a:ext>
            </a:extLst>
          </p:cNvPr>
          <p:cNvSpPr>
            <a:spLocks noGrp="1"/>
          </p:cNvSpPr>
          <p:nvPr>
            <p:ph idx="1"/>
          </p:nvPr>
        </p:nvSpPr>
        <p:spPr>
          <a:xfrm>
            <a:off x="694151" y="1759211"/>
            <a:ext cx="11124156" cy="4541381"/>
          </a:xfrm>
        </p:spPr>
        <p:txBody>
          <a:bodyPr>
            <a:normAutofit fontScale="62500" lnSpcReduction="20000"/>
          </a:bodyPr>
          <a:lstStyle/>
          <a:p>
            <a:pPr marL="0" indent="0">
              <a:lnSpc>
                <a:spcPct val="120000"/>
              </a:lnSpc>
              <a:spcBef>
                <a:spcPts val="0"/>
              </a:spcBef>
              <a:buNone/>
            </a:pPr>
            <a:r>
              <a:rPr lang="es-MX" dirty="0">
                <a:latin typeface="Times New Roman" panose="02020603050405020304" pitchFamily="18" charset="0"/>
                <a:cs typeface="Times New Roman" panose="02020603050405020304" pitchFamily="18" charset="0"/>
              </a:rPr>
              <a:t>El modelo se basa en que todo gobierno busca maximizar su apoyo político. Para los partidos que están en el poder su objetivo principal es reelegirse y, para los que están fuera del gobierno, llegar al poder.  </a:t>
            </a:r>
          </a:p>
          <a:p>
            <a:pPr marL="0" indent="0">
              <a:lnSpc>
                <a:spcPct val="120000"/>
              </a:lnSpc>
              <a:spcBef>
                <a:spcPts val="0"/>
              </a:spcBef>
              <a:buNone/>
            </a:pPr>
            <a:endParaRPr lang="es-MX"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MX" dirty="0">
                <a:latin typeface="Times New Roman" panose="02020603050405020304" pitchFamily="18" charset="0"/>
                <a:cs typeface="Times New Roman" panose="02020603050405020304" pitchFamily="18" charset="0"/>
              </a:rPr>
              <a:t>En el modelo de </a:t>
            </a:r>
            <a:r>
              <a:rPr lang="es-MX" dirty="0" err="1">
                <a:latin typeface="Times New Roman" panose="02020603050405020304" pitchFamily="18" charset="0"/>
                <a:cs typeface="Times New Roman" panose="02020603050405020304" pitchFamily="18" charset="0"/>
              </a:rPr>
              <a:t>Downs</a:t>
            </a:r>
            <a:r>
              <a:rPr lang="es-MX" dirty="0">
                <a:latin typeface="Times New Roman" panose="02020603050405020304" pitchFamily="18" charset="0"/>
                <a:cs typeface="Times New Roman" panose="02020603050405020304" pitchFamily="18" charset="0"/>
              </a:rPr>
              <a:t> un partido político es un equipo de hombres que buscan el control del aparato del gobierno a través de elecciones (</a:t>
            </a:r>
            <a:r>
              <a:rPr lang="es-MX" dirty="0" err="1">
                <a:latin typeface="Times New Roman" panose="02020603050405020304" pitchFamily="18" charset="0"/>
                <a:cs typeface="Times New Roman" panose="02020603050405020304" pitchFamily="18" charset="0"/>
              </a:rPr>
              <a:t>Downs</a:t>
            </a:r>
            <a:r>
              <a:rPr lang="es-MX" dirty="0">
                <a:latin typeface="Times New Roman" panose="02020603050405020304" pitchFamily="18" charset="0"/>
                <a:cs typeface="Times New Roman" panose="02020603050405020304" pitchFamily="18" charset="0"/>
              </a:rPr>
              <a:t> 1957, 25).</a:t>
            </a:r>
          </a:p>
          <a:p>
            <a:pPr marL="0" indent="0">
              <a:lnSpc>
                <a:spcPct val="120000"/>
              </a:lnSpc>
              <a:spcBef>
                <a:spcPts val="0"/>
              </a:spcBef>
              <a:buNone/>
            </a:pPr>
            <a:endParaRPr lang="es-MX"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MX" dirty="0">
                <a:latin typeface="Times New Roman" panose="02020603050405020304" pitchFamily="18" charset="0"/>
                <a:cs typeface="Times New Roman" panose="02020603050405020304" pitchFamily="18" charset="0"/>
              </a:rPr>
              <a:t>Los partidos formulan políticas para ganar elecciones: “…</a:t>
            </a:r>
            <a:r>
              <a:rPr lang="es-MX" dirty="0" err="1">
                <a:latin typeface="Times New Roman" panose="02020603050405020304" pitchFamily="18" charset="0"/>
                <a:cs typeface="Times New Roman" panose="02020603050405020304" pitchFamily="18" charset="0"/>
              </a:rPr>
              <a:t>parties</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formulate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policies</a:t>
            </a:r>
            <a:r>
              <a:rPr lang="es-MX" dirty="0">
                <a:latin typeface="Times New Roman" panose="02020603050405020304" pitchFamily="18" charset="0"/>
                <a:cs typeface="Times New Roman" panose="02020603050405020304" pitchFamily="18" charset="0"/>
              </a:rPr>
              <a:t> in </a:t>
            </a:r>
            <a:r>
              <a:rPr lang="es-MX" dirty="0" err="1">
                <a:latin typeface="Times New Roman" panose="02020603050405020304" pitchFamily="18" charset="0"/>
                <a:cs typeface="Times New Roman" panose="02020603050405020304" pitchFamily="18" charset="0"/>
              </a:rPr>
              <a:t>order</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to</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win</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elections</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rather</a:t>
            </a:r>
            <a:r>
              <a:rPr lang="es-MX" dirty="0">
                <a:latin typeface="Times New Roman" panose="02020603050405020304" pitchFamily="18" charset="0"/>
                <a:cs typeface="Times New Roman" panose="02020603050405020304" pitchFamily="18" charset="0"/>
              </a:rPr>
              <a:t> tan </a:t>
            </a:r>
            <a:r>
              <a:rPr lang="es-MX" dirty="0" err="1">
                <a:latin typeface="Times New Roman" panose="02020603050405020304" pitchFamily="18" charset="0"/>
                <a:cs typeface="Times New Roman" panose="02020603050405020304" pitchFamily="18" charset="0"/>
              </a:rPr>
              <a:t>win</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elections</a:t>
            </a:r>
            <a:r>
              <a:rPr lang="es-MX" dirty="0">
                <a:latin typeface="Times New Roman" panose="02020603050405020304" pitchFamily="18" charset="0"/>
                <a:cs typeface="Times New Roman" panose="02020603050405020304" pitchFamily="18" charset="0"/>
              </a:rPr>
              <a:t> in </a:t>
            </a:r>
            <a:r>
              <a:rPr lang="es-MX" dirty="0" err="1">
                <a:latin typeface="Times New Roman" panose="02020603050405020304" pitchFamily="18" charset="0"/>
                <a:cs typeface="Times New Roman" panose="02020603050405020304" pitchFamily="18" charset="0"/>
              </a:rPr>
              <a:t>order</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to</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formulate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policies</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Downs</a:t>
            </a:r>
            <a:r>
              <a:rPr lang="es-MX" dirty="0">
                <a:latin typeface="Times New Roman" panose="02020603050405020304" pitchFamily="18" charset="0"/>
                <a:cs typeface="Times New Roman" panose="02020603050405020304" pitchFamily="18" charset="0"/>
              </a:rPr>
              <a:t> 1957, 28). </a:t>
            </a:r>
          </a:p>
          <a:p>
            <a:pPr marL="0" indent="0">
              <a:lnSpc>
                <a:spcPct val="120000"/>
              </a:lnSpc>
              <a:spcBef>
                <a:spcPts val="0"/>
              </a:spcBef>
              <a:buNone/>
            </a:pPr>
            <a:endParaRPr lang="es-MX"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MX" dirty="0">
                <a:latin typeface="Times New Roman" panose="02020603050405020304" pitchFamily="18" charset="0"/>
                <a:cs typeface="Times New Roman" panose="02020603050405020304" pitchFamily="18" charset="0"/>
              </a:rPr>
              <a:t>Los partidos cumplen su función social, dice, en tanto es funcional a la ambición privada de sus miembros.</a:t>
            </a:r>
          </a:p>
          <a:p>
            <a:pPr marL="0" indent="0">
              <a:lnSpc>
                <a:spcPct val="120000"/>
              </a:lnSpc>
              <a:spcBef>
                <a:spcPts val="0"/>
              </a:spcBef>
              <a:buNone/>
            </a:pPr>
            <a:endParaRPr lang="es-MX"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MX" dirty="0">
                <a:latin typeface="Times New Roman" panose="02020603050405020304" pitchFamily="18" charset="0"/>
                <a:cs typeface="Times New Roman" panose="02020603050405020304" pitchFamily="18" charset="0"/>
              </a:rPr>
              <a:t>“</a:t>
            </a:r>
            <a:r>
              <a:rPr lang="es-MX" dirty="0" err="1">
                <a:latin typeface="Times New Roman" panose="02020603050405020304" pitchFamily="18" charset="0"/>
                <a:cs typeface="Times New Roman" panose="02020603050405020304" pitchFamily="18" charset="0"/>
              </a:rPr>
              <a:t>Thus</a:t>
            </a:r>
            <a:r>
              <a:rPr lang="es-MX" dirty="0">
                <a:latin typeface="Times New Roman" panose="02020603050405020304" pitchFamily="18" charset="0"/>
                <a:cs typeface="Times New Roman" panose="02020603050405020304" pitchFamily="18" charset="0"/>
              </a:rPr>
              <a:t> social </a:t>
            </a:r>
            <a:r>
              <a:rPr lang="es-MX" dirty="0" err="1">
                <a:latin typeface="Times New Roman" panose="02020603050405020304" pitchFamily="18" charset="0"/>
                <a:cs typeface="Times New Roman" panose="02020603050405020304" pitchFamily="18" charset="0"/>
              </a:rPr>
              <a:t>functions</a:t>
            </a:r>
            <a:r>
              <a:rPr lang="es-MX" dirty="0">
                <a:latin typeface="Times New Roman" panose="02020603050405020304" pitchFamily="18" charset="0"/>
                <a:cs typeface="Times New Roman" panose="02020603050405020304" pitchFamily="18" charset="0"/>
              </a:rPr>
              <a:t> are </a:t>
            </a:r>
            <a:r>
              <a:rPr lang="es-MX" dirty="0" err="1">
                <a:latin typeface="Times New Roman" panose="02020603050405020304" pitchFamily="18" charset="0"/>
                <a:cs typeface="Times New Roman" panose="02020603050405020304" pitchFamily="18" charset="0"/>
              </a:rPr>
              <a:t>usually</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the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by-products</a:t>
            </a:r>
            <a:r>
              <a:rPr lang="es-MX" dirty="0">
                <a:latin typeface="Times New Roman" panose="02020603050405020304" pitchFamily="18" charset="0"/>
                <a:cs typeface="Times New Roman" panose="02020603050405020304" pitchFamily="18" charset="0"/>
              </a:rPr>
              <a:t>, and </a:t>
            </a:r>
            <a:r>
              <a:rPr lang="es-MX" dirty="0" err="1">
                <a:latin typeface="Times New Roman" panose="02020603050405020304" pitchFamily="18" charset="0"/>
                <a:cs typeface="Times New Roman" panose="02020603050405020304" pitchFamily="18" charset="0"/>
              </a:rPr>
              <a:t>private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ambitions</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the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ends</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of</a:t>
            </a:r>
            <a:r>
              <a:rPr lang="es-MX" dirty="0">
                <a:latin typeface="Times New Roman" panose="02020603050405020304" pitchFamily="18" charset="0"/>
                <a:cs typeface="Times New Roman" panose="02020603050405020304" pitchFamily="18" charset="0"/>
              </a:rPr>
              <a:t> human </a:t>
            </a:r>
            <a:r>
              <a:rPr lang="es-MX" dirty="0" err="1">
                <a:latin typeface="Times New Roman" panose="02020603050405020304" pitchFamily="18" charset="0"/>
                <a:cs typeface="Times New Roman" panose="02020603050405020304" pitchFamily="18" charset="0"/>
              </a:rPr>
              <a:t>action</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Downs</a:t>
            </a:r>
            <a:r>
              <a:rPr lang="es-MX" dirty="0">
                <a:latin typeface="Times New Roman" panose="02020603050405020304" pitchFamily="18" charset="0"/>
                <a:cs typeface="Times New Roman" panose="02020603050405020304" pitchFamily="18" charset="0"/>
              </a:rPr>
              <a:t> 1957, 29). </a:t>
            </a:r>
          </a:p>
          <a:p>
            <a:pPr marL="0" indent="0">
              <a:lnSpc>
                <a:spcPct val="120000"/>
              </a:lnSpc>
              <a:spcBef>
                <a:spcPts val="0"/>
              </a:spcBef>
              <a:buNone/>
            </a:pPr>
            <a:endParaRPr lang="es-MX"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MX" dirty="0">
                <a:latin typeface="Times New Roman" panose="02020603050405020304" pitchFamily="18" charset="0"/>
                <a:cs typeface="Times New Roman" panose="02020603050405020304" pitchFamily="18" charset="0"/>
              </a:rPr>
              <a:t>Del mismo modo, </a:t>
            </a:r>
            <a:r>
              <a:rPr lang="en-US" dirty="0">
                <a:latin typeface="Times New Roman" panose="02020603050405020304" pitchFamily="18" charset="0"/>
                <a:cs typeface="Times New Roman" panose="02020603050405020304" pitchFamily="18" charset="0"/>
              </a:rPr>
              <a:t>“…each citizen casts his vote for the party he believes will provide him with more benefits than any other” (Downs1957, 36). (</a:t>
            </a:r>
            <a:r>
              <a:rPr lang="en-US" dirty="0" err="1">
                <a:latin typeface="Times New Roman" panose="02020603050405020304" pitchFamily="18" charset="0"/>
                <a:cs typeface="Times New Roman" panose="02020603050405020304" pitchFamily="18" charset="0"/>
              </a:rPr>
              <a:t>muy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interesante</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discusión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sobre</a:t>
            </a:r>
            <a:r>
              <a:rPr lang="en-US" dirty="0">
                <a:latin typeface="Times New Roman" panose="02020603050405020304" pitchFamily="18" charset="0"/>
                <a:cs typeface="Times New Roman" panose="02020603050405020304" pitchFamily="18" charset="0"/>
              </a:rPr>
              <a:t> “party differential”).</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027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81-1731-C01A-727B-11CB107327A4}"/>
              </a:ext>
            </a:extLst>
          </p:cNvPr>
          <p:cNvSpPr>
            <a:spLocks noGrp="1"/>
          </p:cNvSpPr>
          <p:nvPr>
            <p:ph type="title"/>
          </p:nvPr>
        </p:nvSpPr>
        <p:spPr>
          <a:xfrm>
            <a:off x="579549" y="474358"/>
            <a:ext cx="10320403" cy="964178"/>
          </a:xfrm>
        </p:spPr>
        <p:txBody>
          <a:bodyPr/>
          <a:lstStyle/>
          <a:p>
            <a:r>
              <a:rPr lang="es-UY" dirty="0">
                <a:latin typeface="Times New Roman" panose="02020603050405020304" pitchFamily="18" charset="0"/>
                <a:cs typeface="Times New Roman" panose="02020603050405020304" pitchFamily="18" charset="0"/>
              </a:rPr>
              <a:t>Los partidos, la información y la ideología</a:t>
            </a:r>
            <a:endParaRPr lang="es-CL" dirty="0"/>
          </a:p>
        </p:txBody>
      </p:sp>
      <p:sp>
        <p:nvSpPr>
          <p:cNvPr id="3" name="Content Placeholder 2">
            <a:extLst>
              <a:ext uri="{FF2B5EF4-FFF2-40B4-BE49-F238E27FC236}">
                <a16:creationId xmlns:a16="http://schemas.microsoft.com/office/drawing/2014/main" id="{98A2C2B7-8ACD-DEE7-947A-74AFC6A82F05}"/>
              </a:ext>
            </a:extLst>
          </p:cNvPr>
          <p:cNvSpPr>
            <a:spLocks noGrp="1"/>
          </p:cNvSpPr>
          <p:nvPr>
            <p:ph idx="1"/>
          </p:nvPr>
        </p:nvSpPr>
        <p:spPr>
          <a:xfrm>
            <a:off x="579549" y="2021983"/>
            <a:ext cx="10838645" cy="3206839"/>
          </a:xfrm>
        </p:spPr>
        <p:txBody>
          <a:bodyPr>
            <a:normAutofit/>
          </a:bodyPr>
          <a:lstStyle/>
          <a:p>
            <a:pPr marL="0" indent="0" algn="just">
              <a:lnSpc>
                <a:spcPct val="100000"/>
              </a:lnSpc>
              <a:spcBef>
                <a:spcPts val="0"/>
              </a:spcBef>
              <a:buNone/>
            </a:pPr>
            <a:r>
              <a:rPr lang="es-UY" sz="2600" dirty="0">
                <a:effectLst/>
                <a:latin typeface="Times New Roman" panose="02020603050405020304" pitchFamily="18" charset="0"/>
                <a:ea typeface="Calibri" panose="020F0502020204030204" pitchFamily="34" charset="0"/>
                <a:cs typeface="Times New Roman" panose="02020603050405020304" pitchFamily="18" charset="0"/>
              </a:rPr>
              <a:t>Incertidumbre y falta de información hacen que el votante pueda estimar el “</a:t>
            </a:r>
            <a:r>
              <a:rPr lang="es-UY" sz="2600" dirty="0" err="1">
                <a:effectLst/>
                <a:latin typeface="Times New Roman" panose="02020603050405020304" pitchFamily="18" charset="0"/>
                <a:ea typeface="Calibri" panose="020F0502020204030204" pitchFamily="34" charset="0"/>
                <a:cs typeface="Times New Roman" panose="02020603050405020304" pitchFamily="18" charset="0"/>
              </a:rPr>
              <a:t>party</a:t>
            </a:r>
            <a:r>
              <a:rPr lang="es-UY"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s-UY" sz="2600" dirty="0" err="1">
                <a:effectLst/>
                <a:latin typeface="Times New Roman" panose="02020603050405020304" pitchFamily="18" charset="0"/>
                <a:ea typeface="Calibri" panose="020F0502020204030204" pitchFamily="34" charset="0"/>
                <a:cs typeface="Times New Roman" panose="02020603050405020304" pitchFamily="18" charset="0"/>
              </a:rPr>
              <a:t>differential</a:t>
            </a:r>
            <a:r>
              <a:rPr lang="es-UY" sz="26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00000"/>
              </a:lnSpc>
              <a:spcBef>
                <a:spcPts val="0"/>
              </a:spcBef>
              <a:buNone/>
            </a:pPr>
            <a:endParaRPr lang="es-UY" sz="2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UY" sz="2600" dirty="0">
                <a:effectLst/>
                <a:latin typeface="Times New Roman" panose="02020603050405020304" pitchFamily="18" charset="0"/>
                <a:ea typeface="Calibri" panose="020F0502020204030204" pitchFamily="34" charset="0"/>
                <a:cs typeface="Times New Roman" panose="02020603050405020304" pitchFamily="18" charset="0"/>
              </a:rPr>
              <a:t>La falta de certeza (i.e. falta de información) es lo que conduce a que los partidos cuenten con una ideología.</a:t>
            </a:r>
          </a:p>
          <a:p>
            <a:pPr marL="0" indent="0" algn="just">
              <a:lnSpc>
                <a:spcPct val="100000"/>
              </a:lnSpc>
              <a:spcBef>
                <a:spcPts val="0"/>
              </a:spcBef>
              <a:buNone/>
            </a:pPr>
            <a:endParaRPr lang="es-UY" sz="2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UY" sz="2600" dirty="0">
                <a:latin typeface="Times New Roman" panose="02020603050405020304" pitchFamily="18" charset="0"/>
                <a:ea typeface="Calibri" panose="020F0502020204030204" pitchFamily="34" charset="0"/>
                <a:cs typeface="Times New Roman" panose="02020603050405020304" pitchFamily="18" charset="0"/>
              </a:rPr>
              <a:t>Los votantes usan la ideología como forma de reducir los costos de información.</a:t>
            </a:r>
          </a:p>
          <a:p>
            <a:pPr marL="0" indent="0" algn="just">
              <a:lnSpc>
                <a:spcPct val="100000"/>
              </a:lnSpc>
              <a:spcBef>
                <a:spcPts val="0"/>
              </a:spcBef>
              <a:buNone/>
            </a:pPr>
            <a:endParaRPr lang="es-CL"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CL" dirty="0"/>
          </a:p>
        </p:txBody>
      </p:sp>
    </p:spTree>
    <p:extLst>
      <p:ext uri="{BB962C8B-B14F-4D97-AF65-F5344CB8AC3E}">
        <p14:creationId xmlns:p14="http://schemas.microsoft.com/office/powerpoint/2010/main" val="185844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81-1731-C01A-727B-11CB107327A4}"/>
              </a:ext>
            </a:extLst>
          </p:cNvPr>
          <p:cNvSpPr>
            <a:spLocks noGrp="1"/>
          </p:cNvSpPr>
          <p:nvPr>
            <p:ph type="title"/>
          </p:nvPr>
        </p:nvSpPr>
        <p:spPr>
          <a:xfrm>
            <a:off x="838200" y="474358"/>
            <a:ext cx="10320403" cy="964178"/>
          </a:xfrm>
        </p:spPr>
        <p:txBody>
          <a:bodyPr/>
          <a:lstStyle/>
          <a:p>
            <a:r>
              <a:rPr lang="es-UY" dirty="0">
                <a:latin typeface="Times New Roman" panose="02020603050405020304" pitchFamily="18" charset="0"/>
                <a:cs typeface="Times New Roman" panose="02020603050405020304" pitchFamily="18" charset="0"/>
              </a:rPr>
              <a:t>Los partidos, la información y la ideología</a:t>
            </a:r>
            <a:endParaRPr lang="es-CL" dirty="0"/>
          </a:p>
        </p:txBody>
      </p:sp>
      <p:sp>
        <p:nvSpPr>
          <p:cNvPr id="3" name="Content Placeholder 2">
            <a:extLst>
              <a:ext uri="{FF2B5EF4-FFF2-40B4-BE49-F238E27FC236}">
                <a16:creationId xmlns:a16="http://schemas.microsoft.com/office/drawing/2014/main" id="{98A2C2B7-8ACD-DEE7-947A-74AFC6A82F05}"/>
              </a:ext>
            </a:extLst>
          </p:cNvPr>
          <p:cNvSpPr>
            <a:spLocks noGrp="1"/>
          </p:cNvSpPr>
          <p:nvPr>
            <p:ph idx="1"/>
          </p:nvPr>
        </p:nvSpPr>
        <p:spPr>
          <a:xfrm>
            <a:off x="515155" y="1545465"/>
            <a:ext cx="10838645" cy="4631498"/>
          </a:xfrm>
        </p:spPr>
        <p:txBody>
          <a:bodyPr>
            <a:normAutofit fontScale="85000" lnSpcReduction="10000"/>
          </a:bodyPr>
          <a:lstStyle/>
          <a:p>
            <a:pPr marL="0" indent="0" algn="just">
              <a:lnSpc>
                <a:spcPct val="110000"/>
              </a:lnSpc>
              <a:spcBef>
                <a:spcPts val="0"/>
              </a:spcBef>
              <a:buNone/>
            </a:pP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Los partidos quieren apelar a las mayorías. Como resultado, los partidos tendrían ideologías muy similares. Sin embargo, dice: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Three</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factors</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our</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model</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explain</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how</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wide</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ideological</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variance</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can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develop</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out</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our</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vote-</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maximizing</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hypothesis</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They</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heterogeneity</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society</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inevitability</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social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conflict</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uncertainty</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s-CL" sz="3400" dirty="0" err="1">
                <a:effectLst/>
                <a:latin typeface="Times New Roman" panose="02020603050405020304" pitchFamily="18" charset="0"/>
                <a:ea typeface="Calibri" panose="020F0502020204030204" pitchFamily="34" charset="0"/>
                <a:cs typeface="Times New Roman" panose="02020603050405020304" pitchFamily="18" charset="0"/>
              </a:rPr>
              <a:t>Downs</a:t>
            </a:r>
            <a:r>
              <a:rPr lang="es-CL" sz="3400" dirty="0">
                <a:effectLst/>
                <a:latin typeface="Times New Roman" panose="02020603050405020304" pitchFamily="18" charset="0"/>
                <a:ea typeface="Calibri" panose="020F0502020204030204" pitchFamily="34" charset="0"/>
                <a:cs typeface="Times New Roman" panose="02020603050405020304" pitchFamily="18" charset="0"/>
              </a:rPr>
              <a:t> 1957, 100). </a:t>
            </a:r>
          </a:p>
          <a:p>
            <a:pPr marL="0" indent="0" algn="just">
              <a:lnSpc>
                <a:spcPct val="110000"/>
              </a:lnSpc>
              <a:spcBef>
                <a:spcPts val="0"/>
              </a:spcBef>
              <a:buNone/>
            </a:pPr>
            <a:r>
              <a:rPr lang="es-UY" sz="34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10000"/>
              </a:lnSpc>
              <a:spcBef>
                <a:spcPts val="0"/>
              </a:spcBef>
              <a:buNone/>
            </a:pPr>
            <a:r>
              <a:rPr lang="en-US" sz="3400" dirty="0">
                <a:latin typeface="Times New Roman" panose="02020603050405020304" pitchFamily="18" charset="0"/>
                <a:ea typeface="Calibri" panose="020F0502020204030204" pitchFamily="34" charset="0"/>
                <a:cs typeface="Times New Roman" panose="02020603050405020304" pitchFamily="18" charset="0"/>
              </a:rPr>
              <a:t>“Any party which is both responsible and reliable will probably have an ideology which is relatively coherent and immobile… the party will not radically shift its policies and doctrines overnight, but will only slowly change their nature” </a:t>
            </a:r>
            <a:r>
              <a:rPr lang="es-UY" sz="3400" dirty="0">
                <a:latin typeface="Times New Roman" panose="02020603050405020304" pitchFamily="18" charset="0"/>
                <a:ea typeface="Calibri" panose="020F0502020204030204" pitchFamily="34" charset="0"/>
                <a:cs typeface="Times New Roman" panose="02020603050405020304" pitchFamily="18" charset="0"/>
              </a:rPr>
              <a:t>(</a:t>
            </a:r>
            <a:r>
              <a:rPr lang="es-UY" sz="3400" dirty="0" err="1">
                <a:latin typeface="Times New Roman" panose="02020603050405020304" pitchFamily="18" charset="0"/>
                <a:ea typeface="Calibri" panose="020F0502020204030204" pitchFamily="34" charset="0"/>
                <a:cs typeface="Times New Roman" panose="02020603050405020304" pitchFamily="18" charset="0"/>
              </a:rPr>
              <a:t>Downs</a:t>
            </a:r>
            <a:r>
              <a:rPr lang="es-UY" sz="3400" dirty="0">
                <a:latin typeface="Times New Roman" panose="02020603050405020304" pitchFamily="18" charset="0"/>
                <a:ea typeface="Calibri" panose="020F0502020204030204" pitchFamily="34" charset="0"/>
                <a:cs typeface="Times New Roman" panose="02020603050405020304" pitchFamily="18" charset="0"/>
              </a:rPr>
              <a:t> 1957, 109).</a:t>
            </a:r>
            <a:endParaRPr lang="en-US" sz="34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endParaRPr lang="es-CL" sz="3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CL" dirty="0"/>
          </a:p>
        </p:txBody>
      </p:sp>
    </p:spTree>
    <p:extLst>
      <p:ext uri="{BB962C8B-B14F-4D97-AF65-F5344CB8AC3E}">
        <p14:creationId xmlns:p14="http://schemas.microsoft.com/office/powerpoint/2010/main" val="428318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DD03B-7F67-091B-776F-B41D3E15234E}"/>
              </a:ext>
            </a:extLst>
          </p:cNvPr>
          <p:cNvSpPr>
            <a:spLocks noGrp="1"/>
          </p:cNvSpPr>
          <p:nvPr>
            <p:ph type="title"/>
          </p:nvPr>
        </p:nvSpPr>
        <p:spPr>
          <a:xfrm>
            <a:off x="399790" y="408966"/>
            <a:ext cx="9026046" cy="718376"/>
          </a:xfrm>
        </p:spPr>
        <p:txBody>
          <a:bodyPr>
            <a:normAutofit/>
          </a:bodyPr>
          <a:lstStyle/>
          <a:p>
            <a:r>
              <a:rPr lang="es-UY" dirty="0" err="1">
                <a:latin typeface="Times New Roman" panose="02020603050405020304" pitchFamily="18" charset="0"/>
                <a:cs typeface="Times New Roman" panose="02020603050405020304" pitchFamily="18" charset="0"/>
              </a:rPr>
              <a:t>Downs</a:t>
            </a:r>
            <a:r>
              <a:rPr lang="es-UY" dirty="0">
                <a:latin typeface="Times New Roman" panose="02020603050405020304" pitchFamily="18" charset="0"/>
                <a:cs typeface="Times New Roman" panose="02020603050405020304" pitchFamily="18" charset="0"/>
              </a:rPr>
              <a:t> y la competencia programática</a:t>
            </a:r>
            <a:endParaRPr lang="es-CL" dirty="0"/>
          </a:p>
        </p:txBody>
      </p:sp>
      <p:sp>
        <p:nvSpPr>
          <p:cNvPr id="3" name="Content Placeholder 2">
            <a:extLst>
              <a:ext uri="{FF2B5EF4-FFF2-40B4-BE49-F238E27FC236}">
                <a16:creationId xmlns:a16="http://schemas.microsoft.com/office/drawing/2014/main" id="{7135BB80-D02D-614A-BCEB-AE9750955A73}"/>
              </a:ext>
            </a:extLst>
          </p:cNvPr>
          <p:cNvSpPr>
            <a:spLocks noGrp="1"/>
          </p:cNvSpPr>
          <p:nvPr>
            <p:ph idx="1"/>
          </p:nvPr>
        </p:nvSpPr>
        <p:spPr>
          <a:xfrm>
            <a:off x="275574" y="1346548"/>
            <a:ext cx="11599100" cy="5223353"/>
          </a:xfrm>
        </p:spPr>
        <p:txBody>
          <a:bodyPr>
            <a:normAutofit/>
          </a:bodyPr>
          <a:lstStyle/>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“If political ideologies are truly means to the end of obtaining votes, and if we know something about the distribution of voters’ preferences, we can make specific predictions about how ideologies change in content as parties maneuver to gain power.” (Downs 1957, 114). </a:t>
            </a:r>
          </a:p>
          <a:p>
            <a:pPr marL="0" indent="0">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¿Los </a:t>
            </a:r>
            <a:r>
              <a:rPr lang="en-US" sz="2400" dirty="0" err="1">
                <a:latin typeface="Times New Roman" panose="02020603050405020304" pitchFamily="18" charset="0"/>
                <a:cs typeface="Times New Roman" panose="02020603050405020304" pitchFamily="18" charset="0"/>
              </a:rPr>
              <a:t>partidos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convergen</a:t>
            </a:r>
            <a:r>
              <a:rPr lang="en-US" sz="2400" dirty="0">
                <a:latin typeface="Times New Roman" panose="02020603050405020304" pitchFamily="18" charset="0"/>
                <a:cs typeface="Times New Roman" panose="02020603050405020304" pitchFamily="18" charset="0"/>
              </a:rPr>
              <a:t>? </a:t>
            </a:r>
          </a:p>
          <a:p>
            <a:pPr marL="0" indent="0">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Siguiendo</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Hotelling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sí</a:t>
            </a:r>
            <a:r>
              <a:rPr lang="en-US" sz="2400" dirty="0">
                <a:latin typeface="Times New Roman" panose="02020603050405020304" pitchFamily="18" charset="0"/>
                <a:cs typeface="Times New Roman" panose="02020603050405020304" pitchFamily="18" charset="0"/>
              </a:rPr>
              <a:t>.</a:t>
            </a:r>
          </a:p>
          <a:p>
            <a:pPr marL="0" indent="0">
              <a:lnSpc>
                <a:spcPct val="120000"/>
              </a:lnSpc>
              <a:spcBef>
                <a:spcPts val="0"/>
              </a:spcBef>
              <a:buNone/>
            </a:pPr>
            <a:endParaRPr lang="en-US" dirty="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en-US" dirty="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en-US" dirty="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A826A6-F88F-F1C4-3B90-942A149E5530}"/>
              </a:ext>
            </a:extLst>
          </p:cNvPr>
          <p:cNvSpPr>
            <a:spLocks noGrp="1"/>
          </p:cNvSpPr>
          <p:nvPr>
            <p:ph idx="1"/>
          </p:nvPr>
        </p:nvSpPr>
        <p:spPr/>
        <p:txBody>
          <a:bodyPr>
            <a:normAutofit lnSpcReduction="10000"/>
          </a:bodyPr>
          <a:lstStyle/>
          <a:p>
            <a:pPr marL="0" indent="0">
              <a:lnSpc>
                <a:spcPct val="110000"/>
              </a:lnSpc>
              <a:spcBef>
                <a:spcPts val="0"/>
              </a:spcBef>
              <a:buNone/>
            </a:pPr>
            <a:r>
              <a:rPr lang="en-US" sz="2600" dirty="0">
                <a:latin typeface="Times New Roman" panose="02020603050405020304" pitchFamily="18" charset="0"/>
                <a:cs typeface="Times New Roman" panose="02020603050405020304" pitchFamily="18" charset="0"/>
              </a:rPr>
              <a:t>Downs dice que </a:t>
            </a:r>
            <a:r>
              <a:rPr lang="en-US" sz="2600" dirty="0" err="1">
                <a:latin typeface="Times New Roman" panose="02020603050405020304" pitchFamily="18" charset="0"/>
                <a:cs typeface="Times New Roman" panose="02020603050405020304" pitchFamily="18" charset="0"/>
              </a:rPr>
              <a:t>en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política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eso</a:t>
            </a:r>
            <a:r>
              <a:rPr lang="en-US" sz="2600" dirty="0">
                <a:latin typeface="Times New Roman" panose="02020603050405020304" pitchFamily="18" charset="0"/>
                <a:cs typeface="Times New Roman" panose="02020603050405020304" pitchFamily="18" charset="0"/>
              </a:rPr>
              <a:t> no </a:t>
            </a:r>
            <a:r>
              <a:rPr lang="en-US" sz="2600" dirty="0" err="1">
                <a:latin typeface="Times New Roman" panose="02020603050405020304" pitchFamily="18" charset="0"/>
                <a:cs typeface="Times New Roman" panose="02020603050405020304" pitchFamily="18" charset="0"/>
              </a:rPr>
              <a:t>necesariamente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ocurre</a:t>
            </a:r>
            <a:r>
              <a:rPr lang="en-US" sz="2600" dirty="0">
                <a:latin typeface="Times New Roman" panose="02020603050405020304" pitchFamily="18" charset="0"/>
                <a:cs typeface="Times New Roman" panose="02020603050405020304" pitchFamily="18" charset="0"/>
              </a:rPr>
              <a:t>.</a:t>
            </a:r>
          </a:p>
          <a:p>
            <a:pPr marL="0" indent="0">
              <a:lnSpc>
                <a:spcPct val="110000"/>
              </a:lnSpc>
              <a:spcBef>
                <a:spcPts val="0"/>
              </a:spcBef>
              <a:buNone/>
            </a:pPr>
            <a:endParaRPr lang="en-US" sz="26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2600" dirty="0">
                <a:latin typeface="Times New Roman" panose="02020603050405020304" pitchFamily="18" charset="0"/>
                <a:cs typeface="Times New Roman" panose="02020603050405020304" pitchFamily="18" charset="0"/>
              </a:rPr>
              <a:t>“…political parties cannot move ideologically past each other (…) integrity and responsibility create relative immobility, which prevents a party from making ideological leaps over the heads of its neighbors. Thus, ideological movement is restricted to horizontal progress at most up to–and never beyond–the nearest party on either side” (Downs 1957, 122-123).</a:t>
            </a:r>
          </a:p>
          <a:p>
            <a:pPr marL="0" indent="0">
              <a:lnSpc>
                <a:spcPct val="110000"/>
              </a:lnSpc>
              <a:spcBef>
                <a:spcPts val="0"/>
              </a:spcBef>
              <a:buNone/>
            </a:pPr>
            <a:endParaRPr lang="en-US" sz="26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2600" dirty="0">
                <a:latin typeface="Times New Roman" panose="02020603050405020304" pitchFamily="18" charset="0"/>
                <a:cs typeface="Times New Roman" panose="02020603050405020304" pitchFamily="18" charset="0"/>
              </a:rPr>
              <a:t>integrity and responsibility: son </a:t>
            </a:r>
            <a:r>
              <a:rPr lang="en-US" sz="2600" dirty="0" err="1">
                <a:latin typeface="Times New Roman" panose="02020603050405020304" pitchFamily="18" charset="0"/>
                <a:cs typeface="Times New Roman" panose="02020603050405020304" pitchFamily="18" charset="0"/>
              </a:rPr>
              <a:t>precondiciones</a:t>
            </a:r>
            <a:r>
              <a:rPr lang="en-US" sz="2600" dirty="0">
                <a:latin typeface="Times New Roman" panose="02020603050405020304" pitchFamily="18" charset="0"/>
                <a:cs typeface="Times New Roman" panose="02020603050405020304" pitchFamily="18" charset="0"/>
              </a:rPr>
              <a:t> para que </a:t>
            </a:r>
            <a:r>
              <a:rPr lang="en-US" sz="2600" dirty="0" err="1">
                <a:latin typeface="Times New Roman" panose="02020603050405020304" pitchFamily="18" charset="0"/>
                <a:cs typeface="Times New Roman" panose="02020603050405020304" pitchFamily="18" charset="0"/>
              </a:rPr>
              <a:t>el</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partido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sirva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como</a:t>
            </a:r>
            <a:r>
              <a:rPr lang="en-US" sz="2600" dirty="0">
                <a:latin typeface="Times New Roman" panose="02020603050405020304" pitchFamily="18" charset="0"/>
                <a:cs typeface="Times New Roman" panose="02020603050405020304" pitchFamily="18" charset="0"/>
              </a:rPr>
              <a:t> shortcut.</a:t>
            </a:r>
          </a:p>
          <a:p>
            <a:pPr marL="0" indent="0">
              <a:buNone/>
            </a:pPr>
            <a:endParaRPr lang="es-CL" dirty="0"/>
          </a:p>
        </p:txBody>
      </p:sp>
      <p:sp>
        <p:nvSpPr>
          <p:cNvPr id="4" name="Title 1">
            <a:extLst>
              <a:ext uri="{FF2B5EF4-FFF2-40B4-BE49-F238E27FC236}">
                <a16:creationId xmlns:a16="http://schemas.microsoft.com/office/drawing/2014/main" id="{8CC23B7D-3F97-3B51-B937-EE3C45561F6D}"/>
              </a:ext>
            </a:extLst>
          </p:cNvPr>
          <p:cNvSpPr>
            <a:spLocks noGrp="1"/>
          </p:cNvSpPr>
          <p:nvPr>
            <p:ph type="title"/>
          </p:nvPr>
        </p:nvSpPr>
        <p:spPr>
          <a:xfrm>
            <a:off x="838200" y="365125"/>
            <a:ext cx="10515600" cy="1325563"/>
          </a:xfrm>
        </p:spPr>
        <p:txBody>
          <a:bodyPr>
            <a:normAutofit/>
          </a:bodyPr>
          <a:lstStyle/>
          <a:p>
            <a:r>
              <a:rPr lang="es-UY" dirty="0" err="1">
                <a:latin typeface="Times New Roman" panose="02020603050405020304" pitchFamily="18" charset="0"/>
                <a:cs typeface="Times New Roman" panose="02020603050405020304" pitchFamily="18" charset="0"/>
              </a:rPr>
              <a:t>Downs</a:t>
            </a:r>
            <a:r>
              <a:rPr lang="es-UY" dirty="0">
                <a:latin typeface="Times New Roman" panose="02020603050405020304" pitchFamily="18" charset="0"/>
                <a:cs typeface="Times New Roman" panose="02020603050405020304" pitchFamily="18" charset="0"/>
              </a:rPr>
              <a:t> y la competencia programática</a:t>
            </a:r>
            <a:endParaRPr lang="es-CL" dirty="0"/>
          </a:p>
        </p:txBody>
      </p:sp>
    </p:spTree>
    <p:extLst>
      <p:ext uri="{BB962C8B-B14F-4D97-AF65-F5344CB8AC3E}">
        <p14:creationId xmlns:p14="http://schemas.microsoft.com/office/powerpoint/2010/main" val="2678241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3E5F6B-4B4B-C91D-47D3-43B46B509ECF}"/>
              </a:ext>
            </a:extLst>
          </p:cNvPr>
          <p:cNvSpPr>
            <a:spLocks noGrp="1"/>
          </p:cNvSpPr>
          <p:nvPr>
            <p:ph idx="1"/>
          </p:nvPr>
        </p:nvSpPr>
        <p:spPr>
          <a:xfrm>
            <a:off x="706677" y="1512474"/>
            <a:ext cx="10515600" cy="4351338"/>
          </a:xfrm>
        </p:spPr>
        <p:txBody>
          <a:bodyPr>
            <a:normAutofit fontScale="85000" lnSpcReduction="10000"/>
          </a:bodyPr>
          <a:lstStyle/>
          <a:p>
            <a:pPr marL="0" indent="0">
              <a:lnSpc>
                <a:spcPct val="110000"/>
              </a:lnSpc>
              <a:spcBef>
                <a:spcPts val="0"/>
              </a:spcBef>
              <a:buNone/>
            </a:pP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todas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en</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sistema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bipartidista</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partido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tratará</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parecerse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rival. </a:t>
            </a:r>
          </a:p>
          <a:p>
            <a:pPr marL="0" indent="0">
              <a:lnSpc>
                <a:spcPct val="110000"/>
              </a:lnSpc>
              <a:spcBef>
                <a:spcPts val="0"/>
              </a:spcBef>
              <a:buNone/>
            </a:pPr>
            <a:endParaRPr lang="en-US"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dirty="0">
                <a:latin typeface="Times New Roman" panose="02020603050405020304" pitchFamily="18" charset="0"/>
                <a:cs typeface="Times New Roman" panose="02020603050405020304" pitchFamily="18" charset="0"/>
              </a:rPr>
              <a:t>“Ambiguity thus increases the number of voters to whom a party may appeal. This fact encourages parties in a two-party system to be as equivocal as possible about their stands on each controversial issue. And since both parties find it rational to be ambiguous, neither is forced by the other’s clarity to take a more precise stand. Thus political rationality leads parties in a two-party system to becloud their policies in a fog of ambiguity. True, their tendency towards obscurity is limited by their desire to attract voters to the polls, since citizens abstain if all parties seem identical or no party makes testable promises.” (Downs 1957, 136).</a:t>
            </a:r>
          </a:p>
          <a:p>
            <a:pPr marL="0" indent="0">
              <a:buNone/>
            </a:pPr>
            <a:endParaRPr lang="es-CL" dirty="0"/>
          </a:p>
        </p:txBody>
      </p:sp>
      <p:sp>
        <p:nvSpPr>
          <p:cNvPr id="4" name="Title 1">
            <a:extLst>
              <a:ext uri="{FF2B5EF4-FFF2-40B4-BE49-F238E27FC236}">
                <a16:creationId xmlns:a16="http://schemas.microsoft.com/office/drawing/2014/main" id="{F11D944E-2E45-B4A9-5151-CE066667590F}"/>
              </a:ext>
            </a:extLst>
          </p:cNvPr>
          <p:cNvSpPr>
            <a:spLocks noGrp="1"/>
          </p:cNvSpPr>
          <p:nvPr>
            <p:ph type="title"/>
          </p:nvPr>
        </p:nvSpPr>
        <p:spPr>
          <a:xfrm>
            <a:off x="606470" y="477859"/>
            <a:ext cx="9026046" cy="718376"/>
          </a:xfrm>
        </p:spPr>
        <p:txBody>
          <a:bodyPr>
            <a:normAutofit/>
          </a:bodyPr>
          <a:lstStyle/>
          <a:p>
            <a:r>
              <a:rPr lang="es-UY" dirty="0" err="1">
                <a:latin typeface="Times New Roman" panose="02020603050405020304" pitchFamily="18" charset="0"/>
                <a:cs typeface="Times New Roman" panose="02020603050405020304" pitchFamily="18" charset="0"/>
              </a:rPr>
              <a:t>Downs</a:t>
            </a:r>
            <a:r>
              <a:rPr lang="es-UY" dirty="0">
                <a:latin typeface="Times New Roman" panose="02020603050405020304" pitchFamily="18" charset="0"/>
                <a:cs typeface="Times New Roman" panose="02020603050405020304" pitchFamily="18" charset="0"/>
              </a:rPr>
              <a:t> y la competencia programática</a:t>
            </a:r>
            <a:endParaRPr lang="es-CL" dirty="0"/>
          </a:p>
        </p:txBody>
      </p:sp>
    </p:spTree>
    <p:extLst>
      <p:ext uri="{BB962C8B-B14F-4D97-AF65-F5344CB8AC3E}">
        <p14:creationId xmlns:p14="http://schemas.microsoft.com/office/powerpoint/2010/main" val="210830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3E5F6B-4B4B-C91D-47D3-43B46B509ECF}"/>
              </a:ext>
            </a:extLst>
          </p:cNvPr>
          <p:cNvSpPr>
            <a:spLocks noGrp="1"/>
          </p:cNvSpPr>
          <p:nvPr>
            <p:ph idx="1"/>
          </p:nvPr>
        </p:nvSpPr>
        <p:spPr>
          <a:xfrm>
            <a:off x="373487" y="1390919"/>
            <a:ext cx="11024316" cy="4989222"/>
          </a:xfrm>
        </p:spPr>
        <p:txBody>
          <a:bodyPr>
            <a:normAutofit/>
          </a:bodyPr>
          <a:lstStyle/>
          <a:p>
            <a:pPr marL="0" indent="0">
              <a:lnSpc>
                <a:spcPct val="110000"/>
              </a:lnSpc>
              <a:spcBef>
                <a:spcPts val="0"/>
              </a:spcBef>
              <a:buNone/>
            </a:pPr>
            <a:r>
              <a:rPr lang="en-US" sz="2400"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Nevertheless, competition forces both parties to be much less than perfectly clear about what they stand for. Naturally, this makes it more difficult for each citizen to vote rationally; he has a hard time finding out what they stand for. Naturally, this makes it more difficult for each citizen to vote rationally; he has a hard time finding out what his ballot supports when cast for either party. As a result, voters are encouraged to make decisions on some basis other than the issues, i.e., on the personalities of candidates, traditionally family voting patterns, loyalty to past party heroes, etc. But only the parties’  decisions on issues are relevant to voters’ utility incomes from government, so making decisions on any other is irrational. We are forced to conclude that rational behavior by political parties tends to discourage rational behavior by voters” (Downs 1957, 136).</a:t>
            </a:r>
          </a:p>
          <a:p>
            <a:pPr marL="0" indent="0">
              <a:lnSpc>
                <a:spcPct val="110000"/>
              </a:lnSpc>
              <a:spcBef>
                <a:spcPts val="0"/>
              </a:spcBef>
              <a:buNone/>
            </a:pPr>
            <a:endParaRPr lang="en-US" sz="2600" dirty="0">
              <a:latin typeface="Times New Roman" panose="02020603050405020304" pitchFamily="18" charset="0"/>
              <a:cs typeface="Times New Roman" panose="02020603050405020304" pitchFamily="18" charset="0"/>
            </a:endParaRPr>
          </a:p>
          <a:p>
            <a:pPr marL="0" indent="0">
              <a:buNone/>
            </a:pPr>
            <a:endParaRPr lang="es-CL" dirty="0"/>
          </a:p>
        </p:txBody>
      </p:sp>
      <p:sp>
        <p:nvSpPr>
          <p:cNvPr id="4" name="Title 1">
            <a:extLst>
              <a:ext uri="{FF2B5EF4-FFF2-40B4-BE49-F238E27FC236}">
                <a16:creationId xmlns:a16="http://schemas.microsoft.com/office/drawing/2014/main" id="{F11D944E-2E45-B4A9-5151-CE066667590F}"/>
              </a:ext>
            </a:extLst>
          </p:cNvPr>
          <p:cNvSpPr>
            <a:spLocks noGrp="1"/>
          </p:cNvSpPr>
          <p:nvPr>
            <p:ph type="title"/>
          </p:nvPr>
        </p:nvSpPr>
        <p:spPr>
          <a:xfrm>
            <a:off x="606470" y="477859"/>
            <a:ext cx="9026046" cy="718376"/>
          </a:xfrm>
        </p:spPr>
        <p:txBody>
          <a:bodyPr>
            <a:normAutofit/>
          </a:bodyPr>
          <a:lstStyle/>
          <a:p>
            <a:r>
              <a:rPr lang="es-UY" dirty="0" err="1">
                <a:latin typeface="Times New Roman" panose="02020603050405020304" pitchFamily="18" charset="0"/>
                <a:cs typeface="Times New Roman" panose="02020603050405020304" pitchFamily="18" charset="0"/>
              </a:rPr>
              <a:t>Downs</a:t>
            </a:r>
            <a:r>
              <a:rPr lang="es-UY" dirty="0">
                <a:latin typeface="Times New Roman" panose="02020603050405020304" pitchFamily="18" charset="0"/>
                <a:cs typeface="Times New Roman" panose="02020603050405020304" pitchFamily="18" charset="0"/>
              </a:rPr>
              <a:t> y la competencia programática</a:t>
            </a:r>
            <a:endParaRPr lang="es-CL" dirty="0"/>
          </a:p>
        </p:txBody>
      </p:sp>
    </p:spTree>
    <p:extLst>
      <p:ext uri="{BB962C8B-B14F-4D97-AF65-F5344CB8AC3E}">
        <p14:creationId xmlns:p14="http://schemas.microsoft.com/office/powerpoint/2010/main" val="231921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19768-6A63-47EC-BD72-E3516FD92C4F}"/>
              </a:ext>
            </a:extLst>
          </p:cNvPr>
          <p:cNvSpPr>
            <a:spLocks noGrp="1"/>
          </p:cNvSpPr>
          <p:nvPr>
            <p:ph type="title"/>
          </p:nvPr>
        </p:nvSpPr>
        <p:spPr>
          <a:xfrm>
            <a:off x="838200" y="365126"/>
            <a:ext cx="10515600" cy="1000212"/>
          </a:xfrm>
        </p:spPr>
        <p:txBody>
          <a:bodyPr/>
          <a:lstStyle/>
          <a:p>
            <a:r>
              <a:rPr lang="es-UY" dirty="0">
                <a:latin typeface="Times New Roman" panose="02020603050405020304" pitchFamily="18" charset="0"/>
                <a:cs typeface="Times New Roman" panose="02020603050405020304" pitchFamily="18" charset="0"/>
              </a:rPr>
              <a:t>Ok, pero…</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9C52391-01C1-6FCF-CFD2-073CAC9E7671}"/>
              </a:ext>
            </a:extLst>
          </p:cNvPr>
          <p:cNvSpPr>
            <a:spLocks noGrp="1"/>
          </p:cNvSpPr>
          <p:nvPr>
            <p:ph idx="1"/>
          </p:nvPr>
        </p:nvSpPr>
        <p:spPr>
          <a:xfrm>
            <a:off x="838200" y="1690688"/>
            <a:ext cx="10515600" cy="4351338"/>
          </a:xfrm>
        </p:spPr>
        <p:txBody>
          <a:bodyPr>
            <a:normAutofit fontScale="62500" lnSpcReduction="20000"/>
          </a:bodyPr>
          <a:lstStyle/>
          <a:p>
            <a:pPr marL="0" indent="0">
              <a:lnSpc>
                <a:spcPct val="120000"/>
              </a:lnSpc>
              <a:spcBef>
                <a:spcPts val="0"/>
              </a:spcBef>
              <a:buNone/>
            </a:pPr>
            <a:r>
              <a:rPr lang="es-UY" dirty="0">
                <a:latin typeface="Times New Roman" panose="02020603050405020304" pitchFamily="18" charset="0"/>
                <a:cs typeface="Times New Roman" panose="02020603050405020304" pitchFamily="18" charset="0"/>
              </a:rPr>
              <a:t>¿Por qué se forman los partidos que se forman y no otros?</a:t>
            </a:r>
          </a:p>
          <a:p>
            <a:pPr marL="0" indent="0">
              <a:lnSpc>
                <a:spcPct val="120000"/>
              </a:lnSpc>
              <a:spcBef>
                <a:spcPts val="0"/>
              </a:spcBef>
              <a:buNone/>
            </a:pPr>
            <a:endParaRPr lang="es-UY"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UY" dirty="0">
                <a:latin typeface="Times New Roman" panose="02020603050405020304" pitchFamily="18" charset="0"/>
                <a:cs typeface="Times New Roman" panose="02020603050405020304" pitchFamily="18" charset="0"/>
              </a:rPr>
              <a:t>¿Cuál es el rol que tiene la demanda (i.e. la sociedad) en la configuración de los partidos y los sistemas de partidos?</a:t>
            </a:r>
          </a:p>
          <a:p>
            <a:pPr marL="0" indent="0">
              <a:lnSpc>
                <a:spcPct val="120000"/>
              </a:lnSpc>
              <a:spcBef>
                <a:spcPts val="0"/>
              </a:spcBef>
              <a:buNone/>
            </a:pPr>
            <a:endParaRPr lang="es-UY"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UY" dirty="0">
                <a:latin typeface="Times New Roman" panose="02020603050405020304" pitchFamily="18" charset="0"/>
                <a:cs typeface="Times New Roman" panose="02020603050405020304" pitchFamily="18" charset="0"/>
              </a:rPr>
              <a:t>¿Por qué algunos partidos logran reproducirse, estabilizarse y otros no?</a:t>
            </a:r>
          </a:p>
          <a:p>
            <a:pPr marL="0" indent="0">
              <a:lnSpc>
                <a:spcPct val="120000"/>
              </a:lnSpc>
              <a:spcBef>
                <a:spcPts val="0"/>
              </a:spcBef>
              <a:buNone/>
            </a:pPr>
            <a:endParaRPr lang="es-UY"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UY" dirty="0">
                <a:latin typeface="Times New Roman" panose="02020603050405020304" pitchFamily="18" charset="0"/>
                <a:cs typeface="Times New Roman" panose="02020603050405020304" pitchFamily="18" charset="0"/>
              </a:rPr>
              <a:t>¿Cómo legitiman el proceso político?</a:t>
            </a:r>
          </a:p>
          <a:p>
            <a:pPr marL="0" indent="0">
              <a:lnSpc>
                <a:spcPct val="120000"/>
              </a:lnSpc>
              <a:spcBef>
                <a:spcPts val="0"/>
              </a:spcBef>
              <a:buNone/>
            </a:pPr>
            <a:endParaRPr lang="es-UY"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UY" dirty="0">
                <a:latin typeface="Times New Roman" panose="02020603050405020304" pitchFamily="18" charset="0"/>
                <a:cs typeface="Times New Roman" panose="02020603050405020304" pitchFamily="18" charset="0"/>
              </a:rPr>
              <a:t>¿Cómo es la organización política en sociedades democráticas desiguales?</a:t>
            </a:r>
          </a:p>
          <a:p>
            <a:pPr marL="0" indent="0">
              <a:lnSpc>
                <a:spcPct val="120000"/>
              </a:lnSpc>
              <a:spcBef>
                <a:spcPts val="0"/>
              </a:spcBef>
              <a:buNone/>
            </a:pPr>
            <a:endParaRPr lang="es-UY"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UY" dirty="0">
                <a:latin typeface="Times New Roman" panose="02020603050405020304" pitchFamily="18" charset="0"/>
                <a:cs typeface="Times New Roman" panose="02020603050405020304" pitchFamily="18" charset="0"/>
              </a:rPr>
              <a:t>¿Cómo es la organización política de los sectores populares en democracias desiguales? </a:t>
            </a:r>
          </a:p>
          <a:p>
            <a:pPr marL="0" indent="0">
              <a:buNone/>
            </a:pPr>
            <a:endParaRPr lang="es-UY" dirty="0">
              <a:latin typeface="Times New Roman" panose="02020603050405020304" pitchFamily="18" charset="0"/>
              <a:cs typeface="Times New Roman" panose="02020603050405020304" pitchFamily="18" charset="0"/>
            </a:endParaRPr>
          </a:p>
          <a:p>
            <a:pPr marL="0" indent="0">
              <a:buNone/>
            </a:pPr>
            <a:r>
              <a:rPr lang="es-UY" dirty="0">
                <a:latin typeface="Times New Roman" panose="02020603050405020304" pitchFamily="18" charset="0"/>
                <a:cs typeface="Times New Roman" panose="02020603050405020304" pitchFamily="18" charset="0"/>
              </a:rPr>
              <a:t>¿Cuál es el rol que tiene la organización? Los partidos son más que la suma de políticos ambiciosos.</a:t>
            </a:r>
          </a:p>
          <a:p>
            <a:pPr marL="0" indent="0">
              <a:buNone/>
            </a:pPr>
            <a:endParaRPr lang="es-UY"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42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19768-6A63-47EC-BD72-E3516FD92C4F}"/>
              </a:ext>
            </a:extLst>
          </p:cNvPr>
          <p:cNvSpPr>
            <a:spLocks noGrp="1"/>
          </p:cNvSpPr>
          <p:nvPr>
            <p:ph type="title"/>
          </p:nvPr>
        </p:nvSpPr>
        <p:spPr>
          <a:xfrm>
            <a:off x="838200" y="365126"/>
            <a:ext cx="10515600" cy="1000212"/>
          </a:xfrm>
        </p:spPr>
        <p:txBody>
          <a:bodyPr/>
          <a:lstStyle/>
          <a:p>
            <a:r>
              <a:rPr lang="es-UY" dirty="0">
                <a:latin typeface="Times New Roman" panose="02020603050405020304" pitchFamily="18" charset="0"/>
                <a:cs typeface="Times New Roman" panose="02020603050405020304" pitchFamily="18" charset="0"/>
              </a:rPr>
              <a:t>Ok, pero…</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9C52391-01C1-6FCF-CFD2-073CAC9E7671}"/>
              </a:ext>
            </a:extLst>
          </p:cNvPr>
          <p:cNvSpPr>
            <a:spLocks noGrp="1"/>
          </p:cNvSpPr>
          <p:nvPr>
            <p:ph idx="1"/>
          </p:nvPr>
        </p:nvSpPr>
        <p:spPr>
          <a:xfrm>
            <a:off x="838200" y="1690688"/>
            <a:ext cx="10515600" cy="4351338"/>
          </a:xfrm>
        </p:spPr>
        <p:txBody>
          <a:bodyPr>
            <a:normAutofit/>
          </a:bodyPr>
          <a:lstStyle/>
          <a:p>
            <a:pPr marL="0" indent="0">
              <a:lnSpc>
                <a:spcPct val="120000"/>
              </a:lnSpc>
              <a:spcBef>
                <a:spcPts val="0"/>
              </a:spcBef>
              <a:buNone/>
            </a:pPr>
            <a:r>
              <a:rPr lang="es-UY" dirty="0">
                <a:latin typeface="Times New Roman" panose="02020603050405020304" pitchFamily="18" charset="0"/>
                <a:cs typeface="Times New Roman" panose="02020603050405020304" pitchFamily="18" charset="0"/>
              </a:rPr>
              <a:t>Detengámonos en </a:t>
            </a:r>
            <a:r>
              <a:rPr lang="es-UY">
                <a:latin typeface="Times New Roman" panose="02020603050405020304" pitchFamily="18" charset="0"/>
                <a:cs typeface="Times New Roman" panose="02020603050405020304" pitchFamily="18" charset="0"/>
              </a:rPr>
              <a:t>estas preguntas…</a:t>
            </a:r>
            <a:endParaRPr lang="es-UY" dirty="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es-UY"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UY" dirty="0">
                <a:latin typeface="Times New Roman" panose="02020603050405020304" pitchFamily="18" charset="0"/>
                <a:cs typeface="Times New Roman" panose="02020603050405020304" pitchFamily="18" charset="0"/>
              </a:rPr>
              <a:t>¿Por qué se forman los partidos que se forman y no otros?</a:t>
            </a:r>
          </a:p>
          <a:p>
            <a:pPr marL="0" indent="0">
              <a:lnSpc>
                <a:spcPct val="120000"/>
              </a:lnSpc>
              <a:spcBef>
                <a:spcPts val="0"/>
              </a:spcBef>
              <a:buNone/>
            </a:pPr>
            <a:endParaRPr lang="es-UY"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UY" dirty="0">
                <a:latin typeface="Times New Roman" panose="02020603050405020304" pitchFamily="18" charset="0"/>
                <a:cs typeface="Times New Roman" panose="02020603050405020304" pitchFamily="18" charset="0"/>
              </a:rPr>
              <a:t>¿Por qué algunos partidos logran reproducirse, estabilizarse y otros no?</a:t>
            </a:r>
          </a:p>
          <a:p>
            <a:pPr marL="0" indent="0">
              <a:lnSpc>
                <a:spcPct val="120000"/>
              </a:lnSpc>
              <a:spcBef>
                <a:spcPts val="0"/>
              </a:spcBef>
              <a:buNone/>
            </a:pPr>
            <a:endParaRPr lang="es-UY" dirty="0">
              <a:latin typeface="Times New Roman" panose="02020603050405020304" pitchFamily="18" charset="0"/>
              <a:cs typeface="Times New Roman" panose="02020603050405020304" pitchFamily="18" charset="0"/>
            </a:endParaRPr>
          </a:p>
          <a:p>
            <a:pPr marL="0" indent="0">
              <a:buNone/>
            </a:pPr>
            <a:endParaRPr lang="es-UY"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03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B94B9-6892-537A-E6F5-8565693E92AE}"/>
              </a:ext>
            </a:extLst>
          </p:cNvPr>
          <p:cNvSpPr>
            <a:spLocks noGrp="1"/>
          </p:cNvSpPr>
          <p:nvPr>
            <p:ph type="title"/>
          </p:nvPr>
        </p:nvSpPr>
        <p:spPr/>
        <p:txBody>
          <a:bodyPr/>
          <a:lstStyle/>
          <a:p>
            <a:r>
              <a:rPr lang="es-UY" dirty="0">
                <a:latin typeface="Times New Roman" panose="02020603050405020304" pitchFamily="18" charset="0"/>
                <a:cs typeface="Times New Roman" panose="02020603050405020304" pitchFamily="18" charset="0"/>
              </a:rPr>
              <a:t>¿Por qué existen los partidos?</a:t>
            </a:r>
            <a:endParaRPr lang="es-CL" dirty="0"/>
          </a:p>
        </p:txBody>
      </p:sp>
      <p:sp>
        <p:nvSpPr>
          <p:cNvPr id="3" name="Content Placeholder 2">
            <a:extLst>
              <a:ext uri="{FF2B5EF4-FFF2-40B4-BE49-F238E27FC236}">
                <a16:creationId xmlns:a16="http://schemas.microsoft.com/office/drawing/2014/main" id="{8B178D95-D757-B3CD-A60D-5B750F86AF8F}"/>
              </a:ext>
            </a:extLst>
          </p:cNvPr>
          <p:cNvSpPr>
            <a:spLocks noGrp="1"/>
          </p:cNvSpPr>
          <p:nvPr>
            <p:ph idx="1"/>
          </p:nvPr>
        </p:nvSpPr>
        <p:spPr>
          <a:xfrm>
            <a:off x="838200" y="1825625"/>
            <a:ext cx="10515600" cy="3410254"/>
          </a:xfrm>
        </p:spPr>
        <p:txBody>
          <a:bodyPr/>
          <a:lstStyle/>
          <a:p>
            <a:pPr marL="0" indent="0">
              <a:lnSpc>
                <a:spcPct val="100000"/>
              </a:lnSpc>
              <a:spcBef>
                <a:spcPts val="0"/>
              </a:spcBef>
              <a:buNone/>
            </a:pPr>
            <a:r>
              <a:rPr lang="en-US" dirty="0">
                <a:latin typeface="Times New Roman" panose="02020603050405020304" pitchFamily="18" charset="0"/>
                <a:cs typeface="Times New Roman" panose="02020603050405020304" pitchFamily="18" charset="0"/>
              </a:rPr>
              <a:t>“The political party as a collective enterprise, organizing competition for the full range of offices, provides the only means for holding elected officials responsible for what they do collectively” (Aldrich 1995, 3).</a:t>
            </a:r>
          </a:p>
          <a:p>
            <a:pPr marL="0" indent="0">
              <a:lnSpc>
                <a:spcPct val="100000"/>
              </a:lnSpc>
              <a:spcBef>
                <a:spcPts val="0"/>
              </a:spcBef>
              <a:buNone/>
            </a:pPr>
            <a:endParaRPr lang="en-US"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dirty="0">
                <a:latin typeface="Times New Roman" panose="02020603050405020304" pitchFamily="18" charset="0"/>
                <a:cs typeface="Times New Roman" panose="02020603050405020304" pitchFamily="18" charset="0"/>
              </a:rPr>
              <a:t>Son un </a:t>
            </a:r>
            <a:r>
              <a:rPr lang="en-US" dirty="0" err="1">
                <a:latin typeface="Times New Roman" panose="02020603050405020304" pitchFamily="18" charset="0"/>
                <a:cs typeface="Times New Roman" panose="02020603050405020304" pitchFamily="18" charset="0"/>
              </a:rPr>
              <a:t>mecanismo</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regulación</a:t>
            </a:r>
            <a:r>
              <a:rPr lang="en-US" dirty="0">
                <a:latin typeface="Times New Roman" panose="02020603050405020304" pitchFamily="18" charset="0"/>
                <a:cs typeface="Times New Roman" panose="02020603050405020304" pitchFamily="18" charset="0"/>
              </a:rPr>
              <a:t> de la </a:t>
            </a:r>
            <a:r>
              <a:rPr lang="en-US" dirty="0" err="1">
                <a:latin typeface="Times New Roman" panose="02020603050405020304" pitchFamily="18" charset="0"/>
                <a:cs typeface="Times New Roman" panose="02020603050405020304" pitchFamily="18" charset="0"/>
              </a:rPr>
              <a:t>competencia</a:t>
            </a:r>
            <a:r>
              <a:rPr lang="en-US" dirty="0">
                <a:latin typeface="Times New Roman" panose="02020603050405020304" pitchFamily="18" charset="0"/>
                <a:cs typeface="Times New Roman" panose="02020603050405020304" pitchFamily="18" charset="0"/>
              </a:rPr>
              <a:t> y </a:t>
            </a:r>
            <a:r>
              <a:rPr lang="en-US" dirty="0" err="1">
                <a:latin typeface="Times New Roman" panose="02020603050405020304" pitchFamily="18" charset="0"/>
                <a:cs typeface="Times New Roman" panose="02020603050405020304" pitchFamily="18" charset="0"/>
              </a:rPr>
              <a:t>además</a:t>
            </a:r>
            <a:r>
              <a:rPr lang="en-US" dirty="0">
                <a:latin typeface="Times New Roman" panose="02020603050405020304" pitchFamily="18" charset="0"/>
                <a:cs typeface="Times New Roman" panose="02020603050405020304" pitchFamily="18" charset="0"/>
              </a:rPr>
              <a:t>, dice Aldrich, son las </a:t>
            </a:r>
            <a:r>
              <a:rPr lang="en-US" dirty="0" err="1">
                <a:latin typeface="Times New Roman" panose="02020603050405020304" pitchFamily="18" charset="0"/>
                <a:cs typeface="Times New Roman" panose="02020603050405020304" pitchFamily="18" charset="0"/>
              </a:rPr>
              <a:t>únicas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instituciones</a:t>
            </a:r>
            <a:r>
              <a:rPr lang="en-US" dirty="0">
                <a:latin typeface="Times New Roman" panose="02020603050405020304" pitchFamily="18" charset="0"/>
                <a:cs typeface="Times New Roman" panose="02020603050405020304" pitchFamily="18" charset="0"/>
              </a:rPr>
              <a:t> que </a:t>
            </a:r>
            <a:r>
              <a:rPr lang="en-US" dirty="0" err="1">
                <a:latin typeface="Times New Roman" panose="02020603050405020304" pitchFamily="18" charset="0"/>
                <a:cs typeface="Times New Roman" panose="02020603050405020304" pitchFamily="18" charset="0"/>
              </a:rPr>
              <a:t>aseguran</a:t>
            </a:r>
            <a:r>
              <a:rPr lang="en-US" dirty="0">
                <a:latin typeface="Times New Roman" panose="02020603050405020304" pitchFamily="18" charset="0"/>
                <a:cs typeface="Times New Roman" panose="02020603050405020304" pitchFamily="18" charset="0"/>
              </a:rPr>
              <a:t> que </a:t>
            </a:r>
            <a:r>
              <a:rPr lang="en-US" dirty="0" err="1">
                <a:latin typeface="Times New Roman" panose="02020603050405020304" pitchFamily="18" charset="0"/>
                <a:cs typeface="Times New Roman" panose="02020603050405020304" pitchFamily="18" charset="0"/>
              </a:rPr>
              <a:t>los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gobernantes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responsables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frente</a:t>
            </a:r>
            <a:r>
              <a:rPr lang="en-US" dirty="0">
                <a:latin typeface="Times New Roman" panose="02020603050405020304" pitchFamily="18" charset="0"/>
                <a:cs typeface="Times New Roman" panose="02020603050405020304" pitchFamily="18" charset="0"/>
              </a:rPr>
              <a:t> a la </a:t>
            </a:r>
            <a:r>
              <a:rPr lang="en-US" dirty="0" err="1">
                <a:latin typeface="Times New Roman" panose="02020603050405020304" pitchFamily="18" charset="0"/>
                <a:cs typeface="Times New Roman" panose="02020603050405020304" pitchFamily="18" charset="0"/>
              </a:rPr>
              <a:t>ciudadanía</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7869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05B4D-1E4B-E909-4C5C-6E432310B257}"/>
              </a:ext>
            </a:extLst>
          </p:cNvPr>
          <p:cNvSpPr>
            <a:spLocks noGrp="1"/>
          </p:cNvSpPr>
          <p:nvPr>
            <p:ph type="title"/>
          </p:nvPr>
        </p:nvSpPr>
        <p:spPr/>
        <p:txBody>
          <a:bodyPr/>
          <a:lstStyle/>
          <a:p>
            <a:r>
              <a:rPr lang="es-UY" dirty="0" err="1">
                <a:latin typeface="Times New Roman" panose="02020603050405020304" pitchFamily="18" charset="0"/>
                <a:cs typeface="Times New Roman" panose="02020603050405020304" pitchFamily="18" charset="0"/>
              </a:rPr>
              <a:t>Lipset</a:t>
            </a:r>
            <a:r>
              <a:rPr lang="es-UY" dirty="0">
                <a:latin typeface="Times New Roman" panose="02020603050405020304" pitchFamily="18" charset="0"/>
                <a:cs typeface="Times New Roman" panose="02020603050405020304" pitchFamily="18" charset="0"/>
              </a:rPr>
              <a:t> y Rokkan</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55B3E39-99E8-027D-CA01-C118F147B553}"/>
              </a:ext>
            </a:extLst>
          </p:cNvPr>
          <p:cNvSpPr>
            <a:spLocks noGrp="1"/>
          </p:cNvSpPr>
          <p:nvPr>
            <p:ph idx="1"/>
          </p:nvPr>
        </p:nvSpPr>
        <p:spPr/>
        <p:txBody>
          <a:bodyPr>
            <a:normAutofit/>
          </a:bodyPr>
          <a:lstStyle/>
          <a:p>
            <a:pPr marL="0" indent="0">
              <a:lnSpc>
                <a:spcPct val="100000"/>
              </a:lnSpc>
              <a:spcBef>
                <a:spcPts val="0"/>
              </a:spcBef>
              <a:buNone/>
            </a:pPr>
            <a:r>
              <a:rPr lang="es-UY" sz="2600" dirty="0">
                <a:latin typeface="Times New Roman" panose="02020603050405020304" pitchFamily="18" charset="0"/>
                <a:cs typeface="Times New Roman" panose="02020603050405020304" pitchFamily="18" charset="0"/>
              </a:rPr>
              <a:t>Los partidos ayudan a cristalizar y hacer explícitos los intereses en conflicto. </a:t>
            </a:r>
          </a:p>
          <a:p>
            <a:pPr marL="0" indent="0">
              <a:lnSpc>
                <a:spcPct val="100000"/>
              </a:lnSpc>
              <a:spcBef>
                <a:spcPts val="0"/>
              </a:spcBef>
              <a:buNone/>
            </a:pPr>
            <a:endParaRPr lang="es-UY" sz="2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UY" sz="2600" dirty="0">
                <a:latin typeface="Times New Roman" panose="02020603050405020304" pitchFamily="18" charset="0"/>
                <a:cs typeface="Times New Roman" panose="02020603050405020304" pitchFamily="18" charset="0"/>
              </a:rPr>
              <a:t>Los clivajes sociales a nivel nacional se establecieron en un momento de la historia y se congelaron.</a:t>
            </a:r>
          </a:p>
          <a:p>
            <a:pPr marL="0" indent="0">
              <a:lnSpc>
                <a:spcPct val="100000"/>
              </a:lnSpc>
              <a:spcBef>
                <a:spcPts val="0"/>
              </a:spcBef>
              <a:buNone/>
            </a:pPr>
            <a:endParaRPr lang="es-UY" sz="2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UY" sz="2600" dirty="0">
                <a:latin typeface="Times New Roman" panose="02020603050405020304" pitchFamily="18" charset="0"/>
                <a:cs typeface="Times New Roman" panose="02020603050405020304" pitchFamily="18" charset="0"/>
              </a:rPr>
              <a:t>Coyunturas criticas y legados.</a:t>
            </a:r>
          </a:p>
          <a:p>
            <a:pPr marL="0" indent="0">
              <a:lnSpc>
                <a:spcPct val="100000"/>
              </a:lnSpc>
              <a:spcBef>
                <a:spcPts val="0"/>
              </a:spcBef>
              <a:buNone/>
            </a:pPr>
            <a:endParaRPr lang="es-UY" sz="2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UY" sz="2600" dirty="0">
                <a:latin typeface="Times New Roman" panose="02020603050405020304" pitchFamily="18" charset="0"/>
                <a:cs typeface="Times New Roman" panose="02020603050405020304" pitchFamily="18" charset="0"/>
              </a:rPr>
              <a:t>Dos revoluciones: nacional e industrial.</a:t>
            </a:r>
          </a:p>
          <a:p>
            <a:pPr marL="0" indent="0">
              <a:lnSpc>
                <a:spcPct val="100000"/>
              </a:lnSpc>
              <a:spcBef>
                <a:spcPts val="0"/>
              </a:spcBef>
              <a:buNone/>
            </a:pPr>
            <a:r>
              <a:rPr lang="es-UY" sz="2600" dirty="0">
                <a:latin typeface="Times New Roman" panose="02020603050405020304" pitchFamily="18" charset="0"/>
                <a:cs typeface="Times New Roman" panose="02020603050405020304" pitchFamily="18" charset="0"/>
              </a:rPr>
              <a:t>Clivajes: urbano vs rural y clase trabajadora vs empleadores.</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17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05B4D-1E4B-E909-4C5C-6E432310B257}"/>
              </a:ext>
            </a:extLst>
          </p:cNvPr>
          <p:cNvSpPr>
            <a:spLocks noGrp="1"/>
          </p:cNvSpPr>
          <p:nvPr>
            <p:ph type="title"/>
          </p:nvPr>
        </p:nvSpPr>
        <p:spPr/>
        <p:txBody>
          <a:bodyPr/>
          <a:lstStyle/>
          <a:p>
            <a:r>
              <a:rPr lang="es-UY" dirty="0" err="1">
                <a:latin typeface="Times New Roman" panose="02020603050405020304" pitchFamily="18" charset="0"/>
                <a:cs typeface="Times New Roman" panose="02020603050405020304" pitchFamily="18" charset="0"/>
              </a:rPr>
              <a:t>Lipset</a:t>
            </a:r>
            <a:r>
              <a:rPr lang="es-UY" dirty="0">
                <a:latin typeface="Times New Roman" panose="02020603050405020304" pitchFamily="18" charset="0"/>
                <a:cs typeface="Times New Roman" panose="02020603050405020304" pitchFamily="18" charset="0"/>
              </a:rPr>
              <a:t> y Rokkan</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55B3E39-99E8-027D-CA01-C118F147B553}"/>
              </a:ext>
            </a:extLst>
          </p:cNvPr>
          <p:cNvSpPr>
            <a:spLocks noGrp="1"/>
          </p:cNvSpPr>
          <p:nvPr>
            <p:ph idx="1"/>
          </p:nvPr>
        </p:nvSpPr>
        <p:spPr/>
        <p:txBody>
          <a:bodyPr>
            <a:normAutofit/>
          </a:bodyPr>
          <a:lstStyle/>
          <a:p>
            <a:pPr marL="0" indent="0">
              <a:lnSpc>
                <a:spcPct val="100000"/>
              </a:lnSpc>
              <a:spcBef>
                <a:spcPts val="0"/>
              </a:spcBef>
              <a:buNone/>
            </a:pPr>
            <a:r>
              <a:rPr lang="es-UY" sz="2400" dirty="0">
                <a:latin typeface="Times New Roman" panose="02020603050405020304" pitchFamily="18" charset="0"/>
                <a:cs typeface="Times New Roman" panose="02020603050405020304" pitchFamily="18" charset="0"/>
              </a:rPr>
              <a:t>¿Cuando aparecen los sistemas de partidos? ¿Por qué un clivaje se vuelve importante? ¿Por qué permanecen?</a:t>
            </a:r>
          </a:p>
          <a:p>
            <a:pPr marL="0" indent="0">
              <a:lnSpc>
                <a:spcPct val="100000"/>
              </a:lnSpc>
              <a:spcBef>
                <a:spcPts val="0"/>
              </a:spcBef>
              <a:buNone/>
            </a:pPr>
            <a:endParaRPr lang="es-UY" sz="2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UY" sz="2400" dirty="0">
                <a:latin typeface="Times New Roman" panose="02020603050405020304" pitchFamily="18" charset="0"/>
                <a:cs typeface="Times New Roman" panose="02020603050405020304" pitchFamily="18" charset="0"/>
              </a:rPr>
              <a:t>¿Cómo se traduce un clivaje a un sistema de partidos?</a:t>
            </a:r>
          </a:p>
          <a:p>
            <a:pPr marL="0" indent="0">
              <a:lnSpc>
                <a:spcPct val="100000"/>
              </a:lnSpc>
              <a:spcBef>
                <a:spcPts val="0"/>
              </a:spcBef>
              <a:buNone/>
            </a:pPr>
            <a:endParaRPr lang="es-UY" sz="2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UY" sz="2400" dirty="0">
                <a:latin typeface="Times New Roman" panose="02020603050405020304" pitchFamily="18" charset="0"/>
                <a:cs typeface="Times New Roman" panose="02020603050405020304" pitchFamily="18" charset="0"/>
              </a:rPr>
              <a:t>¿Cómo el cambio social y económico, a lo largo del tiempo, se trasladó en cambios en la fuerza y en las estrategias de los partidos?</a:t>
            </a:r>
          </a:p>
          <a:p>
            <a:pPr marL="0" indent="0">
              <a:lnSpc>
                <a:spcPct val="100000"/>
              </a:lnSpc>
              <a:spcBef>
                <a:spcPts val="0"/>
              </a:spcBef>
              <a:buNone/>
            </a:pPr>
            <a:endParaRPr lang="es-UY" sz="2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UY" sz="2400" dirty="0">
                <a:latin typeface="Times New Roman" panose="02020603050405020304" pitchFamily="18" charset="0"/>
                <a:cs typeface="Times New Roman" panose="02020603050405020304" pitchFamily="18" charset="0"/>
              </a:rPr>
              <a:t>(</a:t>
            </a:r>
            <a:r>
              <a:rPr lang="es-UY" sz="2400" dirty="0" err="1">
                <a:latin typeface="Times New Roman" panose="02020603050405020304" pitchFamily="18" charset="0"/>
                <a:cs typeface="Times New Roman" panose="02020603050405020304" pitchFamily="18" charset="0"/>
              </a:rPr>
              <a:t>Dix</a:t>
            </a:r>
            <a:r>
              <a:rPr lang="es-UY" sz="2400" dirty="0">
                <a:latin typeface="Times New Roman" panose="02020603050405020304" pitchFamily="18" charset="0"/>
                <a:cs typeface="Times New Roman" panose="02020603050405020304" pitchFamily="18" charset="0"/>
              </a:rPr>
              <a:t> 1989, 23).</a:t>
            </a:r>
            <a:endParaRPr lang="es-C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69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2BA7-9FFB-ED5B-E2F3-3B48BCAE6FD5}"/>
              </a:ext>
            </a:extLst>
          </p:cNvPr>
          <p:cNvSpPr>
            <a:spLocks noGrp="1"/>
          </p:cNvSpPr>
          <p:nvPr>
            <p:ph type="title"/>
          </p:nvPr>
        </p:nvSpPr>
        <p:spPr/>
        <p:txBody>
          <a:bodyPr>
            <a:normAutofit/>
          </a:bodyPr>
          <a:lstStyle/>
          <a:p>
            <a:r>
              <a:rPr lang="es-UY" dirty="0">
                <a:latin typeface="Times New Roman" panose="02020603050405020304" pitchFamily="18" charset="0"/>
                <a:cs typeface="Times New Roman" panose="02020603050405020304" pitchFamily="18" charset="0"/>
              </a:rPr>
              <a:t>Veamos cómo funciona en América Latina</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2098CE7-0034-C092-5CAD-65D162D4A0C7}"/>
              </a:ext>
            </a:extLst>
          </p:cNvPr>
          <p:cNvSpPr>
            <a:spLocks noGrp="1"/>
          </p:cNvSpPr>
          <p:nvPr>
            <p:ph idx="1"/>
          </p:nvPr>
        </p:nvSpPr>
        <p:spPr/>
        <p:txBody>
          <a:bodyPr/>
          <a:lstStyle/>
          <a:p>
            <a:pPr marL="0" indent="0">
              <a:buNone/>
            </a:pPr>
            <a:r>
              <a:rPr lang="es-UY" dirty="0">
                <a:latin typeface="Times New Roman" panose="02020603050405020304" pitchFamily="18" charset="0"/>
                <a:cs typeface="Times New Roman" panose="02020603050405020304" pitchFamily="18" charset="0"/>
              </a:rPr>
              <a:t>Volvemos a </a:t>
            </a:r>
            <a:r>
              <a:rPr lang="es-UY" dirty="0" err="1">
                <a:latin typeface="Times New Roman" panose="02020603050405020304" pitchFamily="18" charset="0"/>
                <a:cs typeface="Times New Roman" panose="02020603050405020304" pitchFamily="18" charset="0"/>
              </a:rPr>
              <a:t>Berins</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Collier</a:t>
            </a:r>
            <a:r>
              <a:rPr lang="es-UY" dirty="0">
                <a:latin typeface="Times New Roman" panose="02020603050405020304" pitchFamily="18" charset="0"/>
                <a:cs typeface="Times New Roman" panose="02020603050405020304" pitchFamily="18" charset="0"/>
              </a:rPr>
              <a:t> y </a:t>
            </a:r>
            <a:r>
              <a:rPr lang="es-UY" dirty="0" err="1">
                <a:latin typeface="Times New Roman" panose="02020603050405020304" pitchFamily="18" charset="0"/>
                <a:cs typeface="Times New Roman" panose="02020603050405020304" pitchFamily="18" charset="0"/>
              </a:rPr>
              <a:t>Collier</a:t>
            </a:r>
            <a:r>
              <a:rPr lang="es-UY" dirty="0">
                <a:latin typeface="Times New Roman" panose="02020603050405020304" pitchFamily="18" charset="0"/>
                <a:cs typeface="Times New Roman" panose="02020603050405020304" pitchFamily="18" charset="0"/>
              </a:rPr>
              <a:t> (1991)</a:t>
            </a:r>
          </a:p>
          <a:p>
            <a:pPr marL="0" indent="0">
              <a:buNone/>
            </a:pPr>
            <a:endParaRPr lang="es-UY" dirty="0"/>
          </a:p>
          <a:p>
            <a:pPr marL="0" indent="0">
              <a:buNone/>
            </a:pPr>
            <a:endParaRPr lang="es-CL" dirty="0"/>
          </a:p>
        </p:txBody>
      </p:sp>
      <p:pic>
        <p:nvPicPr>
          <p:cNvPr id="4" name="Content Placeholder 4">
            <a:extLst>
              <a:ext uri="{FF2B5EF4-FFF2-40B4-BE49-F238E27FC236}">
                <a16:creationId xmlns:a16="http://schemas.microsoft.com/office/drawing/2014/main" id="{328CC351-5DD0-1431-0001-6E71F3364B18}"/>
              </a:ext>
            </a:extLst>
          </p:cNvPr>
          <p:cNvPicPr>
            <a:picLocks noChangeAspect="1"/>
          </p:cNvPicPr>
          <p:nvPr/>
        </p:nvPicPr>
        <p:blipFill>
          <a:blip r:embed="rId2"/>
          <a:stretch>
            <a:fillRect/>
          </a:stretch>
        </p:blipFill>
        <p:spPr>
          <a:xfrm>
            <a:off x="2727998" y="2588344"/>
            <a:ext cx="7302673" cy="3904531"/>
          </a:xfrm>
          <a:prstGeom prst="rect">
            <a:avLst/>
          </a:prstGeom>
        </p:spPr>
      </p:pic>
    </p:spTree>
    <p:extLst>
      <p:ext uri="{BB962C8B-B14F-4D97-AF65-F5344CB8AC3E}">
        <p14:creationId xmlns:p14="http://schemas.microsoft.com/office/powerpoint/2010/main" val="363098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78CDAB-6112-A109-FEEA-41C03F96039E}"/>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3600" kern="1200" dirty="0" err="1">
                <a:solidFill>
                  <a:srgbClr val="FFFFFF"/>
                </a:solidFill>
                <a:latin typeface="Times New Roman" panose="02020603050405020304" pitchFamily="18" charset="0"/>
                <a:cs typeface="Times New Roman" panose="02020603050405020304" pitchFamily="18" charset="0"/>
              </a:rPr>
              <a:t>Otro</a:t>
            </a:r>
            <a:r>
              <a:rPr lang="en-US" sz="3600" kern="1200" dirty="0">
                <a:solidFill>
                  <a:srgbClr val="FFFFFF"/>
                </a:solidFill>
                <a:latin typeface="Times New Roman" panose="02020603050405020304" pitchFamily="18" charset="0"/>
                <a:cs typeface="Times New Roman" panose="02020603050405020304" pitchFamily="18" charset="0"/>
              </a:rPr>
              <a:t> </a:t>
            </a:r>
            <a:r>
              <a:rPr lang="en-US" sz="3600" kern="1200" dirty="0" err="1">
                <a:solidFill>
                  <a:srgbClr val="FFFFFF"/>
                </a:solidFill>
                <a:latin typeface="Times New Roman" panose="02020603050405020304" pitchFamily="18" charset="0"/>
                <a:cs typeface="Times New Roman" panose="02020603050405020304" pitchFamily="18" charset="0"/>
              </a:rPr>
              <a:t>ejemplo</a:t>
            </a:r>
            <a:r>
              <a:rPr lang="en-US" sz="3600" kern="1200" dirty="0">
                <a:solidFill>
                  <a:srgbClr val="FFFFFF"/>
                </a:solidFill>
                <a:latin typeface="Times New Roman" panose="02020603050405020304" pitchFamily="18" charset="0"/>
                <a:cs typeface="Times New Roman" panose="02020603050405020304" pitchFamily="18" charset="0"/>
              </a:rPr>
              <a:t>…	</a:t>
            </a:r>
          </a:p>
        </p:txBody>
      </p:sp>
      <p:cxnSp>
        <p:nvCxnSpPr>
          <p:cNvPr id="1033" name="Straight Connector 1032">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026" name="Picture 2" descr="Shape, arrow&#10;&#10;Description automatically generated">
            <a:extLst>
              <a:ext uri="{FF2B5EF4-FFF2-40B4-BE49-F238E27FC236}">
                <a16:creationId xmlns:a16="http://schemas.microsoft.com/office/drawing/2014/main" id="{47155656-6714-3F10-0504-17B24BA2842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89932" y="492573"/>
            <a:ext cx="3881325" cy="588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801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8B73-D7B9-12BC-26FE-F6D55470B960}"/>
              </a:ext>
            </a:extLst>
          </p:cNvPr>
          <p:cNvSpPr>
            <a:spLocks noGrp="1"/>
          </p:cNvSpPr>
          <p:nvPr>
            <p:ph type="title"/>
          </p:nvPr>
        </p:nvSpPr>
        <p:spPr/>
        <p:txBody>
          <a:bodyPr/>
          <a:lstStyle/>
          <a:p>
            <a:r>
              <a:rPr lang="es-UY" dirty="0" err="1">
                <a:latin typeface="Times New Roman" panose="02020603050405020304" pitchFamily="18" charset="0"/>
                <a:cs typeface="Times New Roman" panose="02020603050405020304" pitchFamily="18" charset="0"/>
              </a:rPr>
              <a:t>Scully</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Rethinking</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the</a:t>
            </a:r>
            <a:r>
              <a:rPr lang="es-UY" dirty="0">
                <a:latin typeface="Times New Roman" panose="02020603050405020304" pitchFamily="18" charset="0"/>
                <a:cs typeface="Times New Roman" panose="02020603050405020304" pitchFamily="18" charset="0"/>
              </a:rPr>
              <a:t> Center”</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055D196-D799-BF41-C980-1CDAA1BF6C37}"/>
              </a:ext>
            </a:extLst>
          </p:cNvPr>
          <p:cNvSpPr>
            <a:spLocks noGrp="1"/>
          </p:cNvSpPr>
          <p:nvPr>
            <p:ph idx="1"/>
          </p:nvPr>
        </p:nvSpPr>
        <p:spPr/>
        <p:txBody>
          <a:bodyPr>
            <a:noAutofit/>
          </a:bodyPr>
          <a:lstStyle/>
          <a:p>
            <a:pPr marL="0" indent="0">
              <a:lnSpc>
                <a:spcPct val="100000"/>
              </a:lnSpc>
              <a:spcBef>
                <a:spcPts val="0"/>
              </a:spcBef>
              <a:buNone/>
            </a:pPr>
            <a:r>
              <a:rPr lang="es-MX" sz="2400" dirty="0">
                <a:latin typeface="Times New Roman" panose="02020603050405020304" pitchFamily="18" charset="0"/>
                <a:cs typeface="Times New Roman" panose="02020603050405020304" pitchFamily="18" charset="0"/>
              </a:rPr>
              <a:t>“Desde sus primeros días, a mediados del siglo XIX, los partidos políticos  de Chile se dividieron en tres diferentes tendencias ideológicas, con partidos situados en los extremos opuestos del espectro político, y al menos un partido colocado entre los dos polos” (</a:t>
            </a:r>
            <a:r>
              <a:rPr lang="es-MX" sz="2400" dirty="0" err="1">
                <a:latin typeface="Times New Roman" panose="02020603050405020304" pitchFamily="18" charset="0"/>
                <a:cs typeface="Times New Roman" panose="02020603050405020304" pitchFamily="18" charset="0"/>
              </a:rPr>
              <a:t>Scully</a:t>
            </a:r>
            <a:r>
              <a:rPr lang="es-MX" sz="2400" dirty="0">
                <a:latin typeface="Times New Roman" panose="02020603050405020304" pitchFamily="18" charset="0"/>
                <a:cs typeface="Times New Roman" panose="02020603050405020304" pitchFamily="18" charset="0"/>
              </a:rPr>
              <a:t> 1992, 11).</a:t>
            </a:r>
          </a:p>
          <a:p>
            <a:pPr marL="0" indent="0">
              <a:lnSpc>
                <a:spcPct val="100000"/>
              </a:lnSpc>
              <a:spcBef>
                <a:spcPts val="0"/>
              </a:spcBef>
              <a:buNone/>
            </a:pPr>
            <a:endParaRPr lang="es-MX"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044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A5CE5D-D01D-EDE7-5408-20AA3B50D46C}"/>
              </a:ext>
            </a:extLst>
          </p:cNvPr>
          <p:cNvSpPr>
            <a:spLocks noGrp="1"/>
          </p:cNvSpPr>
          <p:nvPr>
            <p:ph idx="1"/>
          </p:nvPr>
        </p:nvSpPr>
        <p:spPr/>
        <p:txBody>
          <a:bodyPr/>
          <a:lstStyle/>
          <a:p>
            <a:pPr marL="0" indent="0">
              <a:lnSpc>
                <a:spcPct val="100000"/>
              </a:lnSpc>
              <a:spcBef>
                <a:spcPts val="0"/>
              </a:spcBef>
              <a:buNone/>
            </a:pPr>
            <a:r>
              <a:rPr lang="es-MX" sz="2400" dirty="0">
                <a:latin typeface="Times New Roman" panose="02020603050405020304" pitchFamily="18" charset="0"/>
                <a:cs typeface="Times New Roman" panose="02020603050405020304" pitchFamily="18" charset="0"/>
              </a:rPr>
              <a:t>“Es un proposición básica de este libro que la evolución del sistema de partidos chileno en el siglo XIX y XX puede entenderse parcialmente como un legado de la manera en que tres fisuras sociales básicas –el conflicto religioso, el de la clase urbana y el de la clase rural- se polarizaron en tres momentos históricamente distintos. Siguiendo la tradición de </a:t>
            </a:r>
            <a:r>
              <a:rPr lang="es-MX" sz="2400" dirty="0" err="1">
                <a:latin typeface="Times New Roman" panose="02020603050405020304" pitchFamily="18" charset="0"/>
                <a:cs typeface="Times New Roman" panose="02020603050405020304" pitchFamily="18" charset="0"/>
              </a:rPr>
              <a:t>Lipset</a:t>
            </a:r>
            <a:r>
              <a:rPr lang="es-MX" sz="2400" dirty="0">
                <a:latin typeface="Times New Roman" panose="02020603050405020304" pitchFamily="18" charset="0"/>
                <a:cs typeface="Times New Roman" panose="02020603050405020304" pitchFamily="18" charset="0"/>
              </a:rPr>
              <a:t> y Rokkan, llamo “coyunturas críticas” a los períodos en los que estas tres fisuras sociales básicas se tradujeron en alternativas concretas de partidos…el análisis se centra en el problema clave de cómo los conflictos sociales fueron traducidos por lo políticos desde la esfera de la sociedad civil a la esfera de la sociedad política…” (</a:t>
            </a:r>
            <a:r>
              <a:rPr lang="es-MX" sz="2400" dirty="0" err="1">
                <a:latin typeface="Times New Roman" panose="02020603050405020304" pitchFamily="18" charset="0"/>
                <a:cs typeface="Times New Roman" panose="02020603050405020304" pitchFamily="18" charset="0"/>
              </a:rPr>
              <a:t>Scully</a:t>
            </a:r>
            <a:r>
              <a:rPr lang="es-MX" sz="2400" dirty="0">
                <a:latin typeface="Times New Roman" panose="02020603050405020304" pitchFamily="18" charset="0"/>
                <a:cs typeface="Times New Roman" panose="02020603050405020304" pitchFamily="18" charset="0"/>
              </a:rPr>
              <a:t> 1992, 11-12).</a:t>
            </a:r>
            <a:endParaRPr lang="es-CL" sz="2400" dirty="0">
              <a:latin typeface="Times New Roman" panose="02020603050405020304" pitchFamily="18" charset="0"/>
              <a:cs typeface="Times New Roman" panose="02020603050405020304" pitchFamily="18" charset="0"/>
            </a:endParaRPr>
          </a:p>
          <a:p>
            <a:pPr marL="0" indent="0">
              <a:buNone/>
            </a:pPr>
            <a:endParaRPr lang="es-CL" dirty="0"/>
          </a:p>
        </p:txBody>
      </p:sp>
      <p:sp>
        <p:nvSpPr>
          <p:cNvPr id="4" name="Title 1">
            <a:extLst>
              <a:ext uri="{FF2B5EF4-FFF2-40B4-BE49-F238E27FC236}">
                <a16:creationId xmlns:a16="http://schemas.microsoft.com/office/drawing/2014/main" id="{EB318A13-3F7E-A85E-BAEA-0E4AF640C6E2}"/>
              </a:ext>
            </a:extLst>
          </p:cNvPr>
          <p:cNvSpPr>
            <a:spLocks noGrp="1"/>
          </p:cNvSpPr>
          <p:nvPr>
            <p:ph type="title"/>
          </p:nvPr>
        </p:nvSpPr>
        <p:spPr>
          <a:xfrm>
            <a:off x="838200" y="365125"/>
            <a:ext cx="10515600" cy="1325563"/>
          </a:xfrm>
        </p:spPr>
        <p:txBody>
          <a:bodyPr/>
          <a:lstStyle/>
          <a:p>
            <a:r>
              <a:rPr lang="es-UY" dirty="0" err="1">
                <a:latin typeface="Times New Roman" panose="02020603050405020304" pitchFamily="18" charset="0"/>
                <a:cs typeface="Times New Roman" panose="02020603050405020304" pitchFamily="18" charset="0"/>
              </a:rPr>
              <a:t>Scully</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Rethinking</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the</a:t>
            </a:r>
            <a:r>
              <a:rPr lang="es-UY" dirty="0">
                <a:latin typeface="Times New Roman" panose="02020603050405020304" pitchFamily="18" charset="0"/>
                <a:cs typeface="Times New Roman" panose="02020603050405020304" pitchFamily="18" charset="0"/>
              </a:rPr>
              <a:t> Center”</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9479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8B73-D7B9-12BC-26FE-F6D55470B960}"/>
              </a:ext>
            </a:extLst>
          </p:cNvPr>
          <p:cNvSpPr>
            <a:spLocks noGrp="1"/>
          </p:cNvSpPr>
          <p:nvPr>
            <p:ph type="title"/>
          </p:nvPr>
        </p:nvSpPr>
        <p:spPr/>
        <p:txBody>
          <a:bodyPr/>
          <a:lstStyle/>
          <a:p>
            <a:r>
              <a:rPr lang="es-UY" dirty="0" err="1">
                <a:latin typeface="Times New Roman" panose="02020603050405020304" pitchFamily="18" charset="0"/>
                <a:cs typeface="Times New Roman" panose="02020603050405020304" pitchFamily="18" charset="0"/>
              </a:rPr>
              <a:t>Scully</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Rethinking</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the</a:t>
            </a:r>
            <a:r>
              <a:rPr lang="es-UY" dirty="0">
                <a:latin typeface="Times New Roman" panose="02020603050405020304" pitchFamily="18" charset="0"/>
                <a:cs typeface="Times New Roman" panose="02020603050405020304" pitchFamily="18" charset="0"/>
              </a:rPr>
              <a:t> Center”</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055D196-D799-BF41-C980-1CDAA1BF6C37}"/>
              </a:ext>
            </a:extLst>
          </p:cNvPr>
          <p:cNvSpPr>
            <a:spLocks noGrp="1"/>
          </p:cNvSpPr>
          <p:nvPr>
            <p:ph idx="1"/>
          </p:nvPr>
        </p:nvSpPr>
        <p:spPr/>
        <p:txBody>
          <a:bodyPr>
            <a:normAutofit fontScale="70000" lnSpcReduction="20000"/>
          </a:bodyPr>
          <a:lstStyle/>
          <a:p>
            <a:pPr marL="0" indent="0">
              <a:lnSpc>
                <a:spcPct val="120000"/>
              </a:lnSpc>
              <a:spcBef>
                <a:spcPts val="0"/>
              </a:spcBef>
              <a:buNone/>
            </a:pPr>
            <a:r>
              <a:rPr lang="es-MX" dirty="0">
                <a:latin typeface="Times New Roman" panose="02020603050405020304" pitchFamily="18" charset="0"/>
                <a:cs typeface="Times New Roman" panose="02020603050405020304" pitchFamily="18" charset="0"/>
              </a:rPr>
              <a:t>“…argumento que la manera en que las elites sociales y políticas de Chile respondieron a la fisura clerical-anticlerical en el siglo XIX, y a la fisura de clase en el siglo XX, dejó tras de sí legados que determinaron modelos para alianzas y oposiciones de partidos políticos que habían de durar por años. </a:t>
            </a:r>
          </a:p>
          <a:p>
            <a:pPr marL="0" indent="0">
              <a:lnSpc>
                <a:spcPct val="120000"/>
              </a:lnSpc>
              <a:spcBef>
                <a:spcPts val="0"/>
              </a:spcBef>
              <a:buNone/>
            </a:pPr>
            <a:endParaRPr lang="es-MX" dirty="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es-MX"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s-MX" dirty="0">
                <a:latin typeface="Times New Roman" panose="02020603050405020304" pitchFamily="18" charset="0"/>
                <a:cs typeface="Times New Roman" panose="02020603050405020304" pitchFamily="18" charset="0"/>
              </a:rPr>
              <a:t>Durante las primeras décadas del siglo XX el conflicto de clases desplazó la disputa clerical-anticlerical como eje primario de competencia política en Chile. Durante este primer período las elites tradicionales de los partidos lograron limitar la movilización política según líneas de clase al sector urbano. Sólo a partir de la década de 1950, con la erosión en el campo de formas de control de antigua data, y la difusión de nuevas formas de organización política y social en el sector rural, pudieron los partidos que tenían una agenda de clase trabajadora penetrar el electorado rural” (12-13).</a:t>
            </a:r>
          </a:p>
          <a:p>
            <a:pPr marL="0" indent="0">
              <a:lnSpc>
                <a:spcPct val="120000"/>
              </a:lnSpc>
              <a:spcBef>
                <a:spcPts val="0"/>
              </a:spcBef>
              <a:buNone/>
            </a:pP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89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8B73-D7B9-12BC-26FE-F6D55470B960}"/>
              </a:ext>
            </a:extLst>
          </p:cNvPr>
          <p:cNvSpPr>
            <a:spLocks noGrp="1"/>
          </p:cNvSpPr>
          <p:nvPr>
            <p:ph type="title"/>
          </p:nvPr>
        </p:nvSpPr>
        <p:spPr/>
        <p:txBody>
          <a:bodyPr/>
          <a:lstStyle/>
          <a:p>
            <a:r>
              <a:rPr lang="es-UY" dirty="0" err="1">
                <a:latin typeface="Times New Roman" panose="02020603050405020304" pitchFamily="18" charset="0"/>
                <a:cs typeface="Times New Roman" panose="02020603050405020304" pitchFamily="18" charset="0"/>
              </a:rPr>
              <a:t>Scully</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Rethinking</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the</a:t>
            </a:r>
            <a:r>
              <a:rPr lang="es-UY" dirty="0">
                <a:latin typeface="Times New Roman" panose="02020603050405020304" pitchFamily="18" charset="0"/>
                <a:cs typeface="Times New Roman" panose="02020603050405020304" pitchFamily="18" charset="0"/>
              </a:rPr>
              <a:t> Center”</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055D196-D799-BF41-C980-1CDAA1BF6C37}"/>
              </a:ext>
            </a:extLst>
          </p:cNvPr>
          <p:cNvSpPr>
            <a:spLocks noGrp="1"/>
          </p:cNvSpPr>
          <p:nvPr>
            <p:ph idx="1"/>
          </p:nvPr>
        </p:nvSpPr>
        <p:spPr/>
        <p:txBody>
          <a:bodyPr>
            <a:normAutofit/>
          </a:bodyPr>
          <a:lstStyle/>
          <a:p>
            <a:pPr marL="0" indent="0">
              <a:lnSpc>
                <a:spcPct val="120000"/>
              </a:lnSpc>
              <a:spcBef>
                <a:spcPts val="0"/>
              </a:spcBef>
              <a:buNone/>
            </a:pPr>
            <a:r>
              <a:rPr lang="es-MX" dirty="0">
                <a:latin typeface="Times New Roman" panose="02020603050405020304" pitchFamily="18" charset="0"/>
                <a:cs typeface="Times New Roman" panose="02020603050405020304" pitchFamily="18" charset="0"/>
              </a:rPr>
              <a:t>“Curiosamente, en cada uno de los tres períodos que he identificado como coyunturas críticas en la redefinición de la forma que tomó el conflicto político dentro del sistema de partidos, se reconstituyó el centro político del sistema de partidos. Primero, este lugar lo ocupó el partido Liberal, a mediados del siglo XIX; más tarde lo ocuparon los radicales, en las primeras décadas del siglo XIX; finalmente lo hicieron los democristianos a mediados del mismo siglo.” (13).</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162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8B73-D7B9-12BC-26FE-F6D55470B960}"/>
              </a:ext>
            </a:extLst>
          </p:cNvPr>
          <p:cNvSpPr>
            <a:spLocks noGrp="1"/>
          </p:cNvSpPr>
          <p:nvPr>
            <p:ph type="title"/>
          </p:nvPr>
        </p:nvSpPr>
        <p:spPr/>
        <p:txBody>
          <a:bodyPr/>
          <a:lstStyle/>
          <a:p>
            <a:r>
              <a:rPr lang="es-UY" dirty="0" err="1">
                <a:latin typeface="Times New Roman" panose="02020603050405020304" pitchFamily="18" charset="0"/>
                <a:cs typeface="Times New Roman" panose="02020603050405020304" pitchFamily="18" charset="0"/>
              </a:rPr>
              <a:t>Scully</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Rethinking</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the</a:t>
            </a:r>
            <a:r>
              <a:rPr lang="es-UY" dirty="0">
                <a:latin typeface="Times New Roman" panose="02020603050405020304" pitchFamily="18" charset="0"/>
                <a:cs typeface="Times New Roman" panose="02020603050405020304" pitchFamily="18" charset="0"/>
              </a:rPr>
              <a:t> Center”</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055D196-D799-BF41-C980-1CDAA1BF6C37}"/>
              </a:ext>
            </a:extLst>
          </p:cNvPr>
          <p:cNvSpPr>
            <a:spLocks noGrp="1"/>
          </p:cNvSpPr>
          <p:nvPr>
            <p:ph idx="1"/>
          </p:nvPr>
        </p:nvSpPr>
        <p:spPr>
          <a:xfrm>
            <a:off x="838200" y="1825625"/>
            <a:ext cx="10515600" cy="4105943"/>
          </a:xfrm>
        </p:spPr>
        <p:txBody>
          <a:bodyPr>
            <a:normAutofit fontScale="70000" lnSpcReduction="20000"/>
          </a:bodyPr>
          <a:lstStyle/>
          <a:p>
            <a:pPr marL="514350" indent="-514350">
              <a:lnSpc>
                <a:spcPct val="120000"/>
              </a:lnSpc>
              <a:spcBef>
                <a:spcPts val="0"/>
              </a:spcBef>
              <a:buAutoNum type="arabicParenR"/>
            </a:pPr>
            <a:r>
              <a:rPr lang="es-MX" dirty="0">
                <a:latin typeface="Times New Roman" panose="02020603050405020304" pitchFamily="18" charset="0"/>
                <a:cs typeface="Times New Roman" panose="02020603050405020304" pitchFamily="18" charset="0"/>
              </a:rPr>
              <a:t>Un examen del conflicto clerical-anticlerical tal como se fue desplegando en Chile en el siglo XIX arroja un cuadro sorprendentemente coherente de la cristalización inicial de la política de partidos. </a:t>
            </a:r>
          </a:p>
          <a:p>
            <a:pPr marL="514350" indent="-514350">
              <a:lnSpc>
                <a:spcPct val="120000"/>
              </a:lnSpc>
              <a:spcBef>
                <a:spcPts val="0"/>
              </a:spcBef>
              <a:buAutoNum type="arabicParenR"/>
            </a:pPr>
            <a:endParaRPr lang="es-MX" dirty="0">
              <a:latin typeface="Times New Roman" panose="02020603050405020304" pitchFamily="18" charset="0"/>
              <a:cs typeface="Times New Roman" panose="02020603050405020304" pitchFamily="18" charset="0"/>
            </a:endParaRPr>
          </a:p>
          <a:p>
            <a:pPr marL="514350" indent="-514350">
              <a:lnSpc>
                <a:spcPct val="120000"/>
              </a:lnSpc>
              <a:spcBef>
                <a:spcPts val="0"/>
              </a:spcBef>
              <a:buAutoNum type="arabicParenR"/>
            </a:pPr>
            <a:r>
              <a:rPr lang="es-MX" dirty="0">
                <a:latin typeface="Times New Roman" panose="02020603050405020304" pitchFamily="18" charset="0"/>
                <a:cs typeface="Times New Roman" panose="02020603050405020304" pitchFamily="18" charset="0"/>
              </a:rPr>
              <a:t>Su posterior desplazamiento por el conflicto de clases a comienzos del siglo XX realineó a los principales contendores dentro del sistema de partidos, reorganización política marcada especialmente por el surgimiento de partidos políticos de clase obrera en las zonas urbanas. </a:t>
            </a:r>
          </a:p>
          <a:p>
            <a:pPr marL="514350" indent="-514350">
              <a:lnSpc>
                <a:spcPct val="120000"/>
              </a:lnSpc>
              <a:spcBef>
                <a:spcPts val="0"/>
              </a:spcBef>
              <a:buAutoNum type="arabicParenR"/>
            </a:pPr>
            <a:endParaRPr lang="es-MX" dirty="0">
              <a:latin typeface="Times New Roman" panose="02020603050405020304" pitchFamily="18" charset="0"/>
              <a:cs typeface="Times New Roman" panose="02020603050405020304" pitchFamily="18" charset="0"/>
            </a:endParaRPr>
          </a:p>
          <a:p>
            <a:pPr marL="514350" indent="-514350">
              <a:lnSpc>
                <a:spcPct val="120000"/>
              </a:lnSpc>
              <a:spcBef>
                <a:spcPts val="0"/>
              </a:spcBef>
              <a:buAutoNum type="arabicParenR"/>
            </a:pPr>
            <a:r>
              <a:rPr lang="es-MX" dirty="0">
                <a:latin typeface="Times New Roman" panose="02020603050405020304" pitchFamily="18" charset="0"/>
                <a:cs typeface="Times New Roman" panose="02020603050405020304" pitchFamily="18" charset="0"/>
              </a:rPr>
              <a:t>La expansión de la movilización política de la clase obrera al sector rural, en un contexto de amplias transformaciones sociales y políticas, precipitó una tercera coyuntura crítica durante la década de 1950, una coyuntura crítica caracterizada por el surgimiento de un fuerte partido de centro alternativo y la creciente polarización del sistema de partidos chileno.” (15).</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249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BAD0B-334F-A992-A0AE-BB28874DEBFF}"/>
              </a:ext>
            </a:extLst>
          </p:cNvPr>
          <p:cNvSpPr>
            <a:spLocks noGrp="1"/>
          </p:cNvSpPr>
          <p:nvPr>
            <p:ph type="title"/>
          </p:nvPr>
        </p:nvSpPr>
        <p:spPr>
          <a:xfrm>
            <a:off x="771122" y="313610"/>
            <a:ext cx="10515600" cy="1325563"/>
          </a:xfrm>
        </p:spPr>
        <p:txBody>
          <a:bodyPr/>
          <a:lstStyle/>
          <a:p>
            <a:r>
              <a:rPr lang="es-UY" dirty="0">
                <a:latin typeface="Times New Roman" panose="02020603050405020304" pitchFamily="18" charset="0"/>
                <a:cs typeface="Times New Roman" panose="02020603050405020304" pitchFamily="18" charset="0"/>
              </a:rPr>
              <a:t>La dimensión organizacional</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65021CD-2938-06C2-6826-3E4810F7DC93}"/>
              </a:ext>
            </a:extLst>
          </p:cNvPr>
          <p:cNvSpPr>
            <a:spLocks noGrp="1"/>
          </p:cNvSpPr>
          <p:nvPr>
            <p:ph idx="1"/>
          </p:nvPr>
        </p:nvSpPr>
        <p:spPr>
          <a:xfrm>
            <a:off x="771122" y="1786989"/>
            <a:ext cx="10649755" cy="4523660"/>
          </a:xfrm>
        </p:spPr>
        <p:txBody>
          <a:bodyPr>
            <a:normAutofit fontScale="77500" lnSpcReduction="20000"/>
          </a:bodyPr>
          <a:lstStyle/>
          <a:p>
            <a:pPr marL="0" indent="0">
              <a:buNone/>
            </a:pPr>
            <a:r>
              <a:rPr lang="es-UY" dirty="0">
                <a:latin typeface="Times New Roman" panose="02020603050405020304" pitchFamily="18" charset="0"/>
                <a:cs typeface="Times New Roman" panose="02020603050405020304" pitchFamily="18" charset="0"/>
              </a:rPr>
              <a:t>Tenemos la dimensión individual.</a:t>
            </a:r>
          </a:p>
          <a:p>
            <a:pPr marL="0" indent="0">
              <a:buNone/>
            </a:pPr>
            <a:endParaRPr lang="es-UY" dirty="0">
              <a:latin typeface="Times New Roman" panose="02020603050405020304" pitchFamily="18" charset="0"/>
              <a:cs typeface="Times New Roman" panose="02020603050405020304" pitchFamily="18" charset="0"/>
            </a:endParaRPr>
          </a:p>
          <a:p>
            <a:pPr marL="0" indent="0">
              <a:buNone/>
            </a:pPr>
            <a:r>
              <a:rPr lang="es-UY" dirty="0">
                <a:latin typeface="Times New Roman" panose="02020603050405020304" pitchFamily="18" charset="0"/>
                <a:cs typeface="Times New Roman" panose="02020603050405020304" pitchFamily="18" charset="0"/>
              </a:rPr>
              <a:t>Tenemos la dimensión sociopolítica.</a:t>
            </a:r>
          </a:p>
          <a:p>
            <a:pPr marL="0" indent="0">
              <a:buNone/>
            </a:pPr>
            <a:endParaRPr lang="es-UY" dirty="0">
              <a:latin typeface="Times New Roman" panose="02020603050405020304" pitchFamily="18" charset="0"/>
              <a:cs typeface="Times New Roman" panose="02020603050405020304" pitchFamily="18" charset="0"/>
            </a:endParaRPr>
          </a:p>
          <a:p>
            <a:pPr marL="0" indent="0">
              <a:buNone/>
            </a:pPr>
            <a:r>
              <a:rPr lang="es-UY" dirty="0">
                <a:latin typeface="Times New Roman" panose="02020603050405020304" pitchFamily="18" charset="0"/>
                <a:cs typeface="Times New Roman" panose="02020603050405020304" pitchFamily="18" charset="0"/>
              </a:rPr>
              <a:t>Tenemos, pero aquí no lo vimos para no hacer un curso clásico de partidos, la dimensión institucional. </a:t>
            </a:r>
          </a:p>
          <a:p>
            <a:pPr marL="0" indent="0">
              <a:buNone/>
            </a:pPr>
            <a:endParaRPr lang="es-UY" dirty="0">
              <a:latin typeface="Times New Roman" panose="02020603050405020304" pitchFamily="18" charset="0"/>
              <a:cs typeface="Times New Roman" panose="02020603050405020304" pitchFamily="18" charset="0"/>
            </a:endParaRPr>
          </a:p>
          <a:p>
            <a:pPr marL="0" indent="0">
              <a:buNone/>
            </a:pPr>
            <a:r>
              <a:rPr lang="es-UY" dirty="0">
                <a:latin typeface="Times New Roman" panose="02020603050405020304" pitchFamily="18" charset="0"/>
                <a:cs typeface="Times New Roman" panose="02020603050405020304" pitchFamily="18" charset="0"/>
              </a:rPr>
              <a:t>No tenemos la dimensión organizacional.</a:t>
            </a:r>
          </a:p>
          <a:p>
            <a:pPr marL="0" indent="0">
              <a:buNone/>
            </a:pPr>
            <a:endParaRPr lang="es-UY" dirty="0">
              <a:latin typeface="Times New Roman" panose="02020603050405020304" pitchFamily="18" charset="0"/>
              <a:cs typeface="Times New Roman" panose="02020603050405020304" pitchFamily="18" charset="0"/>
            </a:endParaRPr>
          </a:p>
          <a:p>
            <a:pPr marL="0" indent="0">
              <a:buNone/>
            </a:pPr>
            <a:r>
              <a:rPr lang="es-UY" dirty="0">
                <a:latin typeface="Times New Roman" panose="02020603050405020304" pitchFamily="18" charset="0"/>
                <a:cs typeface="Times New Roman" panose="02020603050405020304" pitchFamily="18" charset="0"/>
              </a:rPr>
              <a:t>	Los partidos son más que la suma de políticos ambiciosos.</a:t>
            </a:r>
          </a:p>
          <a:p>
            <a:pPr marL="0" indent="0">
              <a:buNone/>
            </a:pPr>
            <a:r>
              <a:rPr lang="es-UY" dirty="0">
                <a:latin typeface="Times New Roman" panose="02020603050405020304" pitchFamily="18" charset="0"/>
                <a:cs typeface="Times New Roman" panose="02020603050405020304" pitchFamily="18" charset="0"/>
              </a:rPr>
              <a:t>	</a:t>
            </a:r>
          </a:p>
          <a:p>
            <a:pPr marL="901700" indent="0">
              <a:buNone/>
            </a:pPr>
            <a:r>
              <a:rPr lang="es-UY" dirty="0">
                <a:latin typeface="Times New Roman" panose="02020603050405020304" pitchFamily="18" charset="0"/>
                <a:cs typeface="Times New Roman" panose="02020603050405020304" pitchFamily="18" charset="0"/>
              </a:rPr>
              <a:t>Los partidos no son el resultado de la conversión automática de procesos sociales a la política.</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135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0626E-89F6-011B-6E79-C2D67DD58CED}"/>
              </a:ext>
            </a:extLst>
          </p:cNvPr>
          <p:cNvSpPr>
            <a:spLocks noGrp="1"/>
          </p:cNvSpPr>
          <p:nvPr>
            <p:ph type="title"/>
          </p:nvPr>
        </p:nvSpPr>
        <p:spPr/>
        <p:txBody>
          <a:bodyPr/>
          <a:lstStyle/>
          <a:p>
            <a:r>
              <a:rPr lang="es-UY" dirty="0">
                <a:latin typeface="Times New Roman" panose="02020603050405020304" pitchFamily="18" charset="0"/>
                <a:cs typeface="Times New Roman" panose="02020603050405020304" pitchFamily="18" charset="0"/>
              </a:rPr>
              <a:t>¿Por qué existen los partidos?</a:t>
            </a:r>
            <a:endParaRPr lang="es-CL" dirty="0"/>
          </a:p>
        </p:txBody>
      </p:sp>
      <p:sp>
        <p:nvSpPr>
          <p:cNvPr id="3" name="Content Placeholder 2">
            <a:extLst>
              <a:ext uri="{FF2B5EF4-FFF2-40B4-BE49-F238E27FC236}">
                <a16:creationId xmlns:a16="http://schemas.microsoft.com/office/drawing/2014/main" id="{50994D9C-65EE-A928-082B-DD86A7C8149D}"/>
              </a:ext>
            </a:extLst>
          </p:cNvPr>
          <p:cNvSpPr>
            <a:spLocks noGrp="1"/>
          </p:cNvSpPr>
          <p:nvPr>
            <p:ph idx="1"/>
          </p:nvPr>
        </p:nvSpPr>
        <p:spPr/>
        <p:txBody>
          <a:bodyPr>
            <a:normAutofit fontScale="70000" lnSpcReduction="20000"/>
          </a:bodyPr>
          <a:lstStyle/>
          <a:p>
            <a:pPr marL="0" indent="0">
              <a:lnSpc>
                <a:spcPct val="120000"/>
              </a:lnSpc>
              <a:spcBef>
                <a:spcPts val="0"/>
              </a:spcBef>
              <a:buNone/>
            </a:pPr>
            <a:r>
              <a:rPr lang="en-US" sz="2800" dirty="0">
                <a:latin typeface="Times New Roman" panose="02020603050405020304" pitchFamily="18" charset="0"/>
                <a:ea typeface="Calibri" panose="020F0502020204030204" pitchFamily="34" charset="0"/>
                <a:cs typeface="Times New Roman" panose="02020603050405020304" pitchFamily="18" charset="0"/>
              </a:rPr>
              <a:t>Los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partidos</a:t>
            </a:r>
            <a:r>
              <a:rPr lang="en-US" sz="2800" dirty="0">
                <a:latin typeface="Times New Roman" panose="02020603050405020304" pitchFamily="18" charset="0"/>
                <a:ea typeface="Calibri" panose="020F0502020204030204" pitchFamily="34" charset="0"/>
                <a:cs typeface="Times New Roman" panose="02020603050405020304" pitchFamily="18" charset="0"/>
              </a:rPr>
              <a:t> son </a:t>
            </a:r>
            <a:r>
              <a:rPr lang="en-US" sz="2800" dirty="0" err="1">
                <a:latin typeface="Times New Roman" panose="02020603050405020304" pitchFamily="18" charset="0"/>
                <a:ea typeface="Calibri" panose="020F0502020204030204" pitchFamily="34" charset="0"/>
                <a:cs typeface="Times New Roman" panose="02020603050405020304" pitchFamily="18" charset="0"/>
              </a:rPr>
              <a:t>intermediarios</a:t>
            </a:r>
            <a:r>
              <a:rPr lang="en-US" sz="2800" dirty="0">
                <a:latin typeface="Times New Roman" panose="02020603050405020304" pitchFamily="18" charset="0"/>
                <a:ea typeface="Calibri" panose="020F0502020204030204" pitchFamily="34" charset="0"/>
                <a:cs typeface="Times New Roman" panose="02020603050405020304" pitchFamily="18" charset="0"/>
              </a:rPr>
              <a:t> que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conectan</a:t>
            </a:r>
            <a:r>
              <a:rPr lang="en-US" sz="2800" dirty="0">
                <a:latin typeface="Times New Roman" panose="02020603050405020304" pitchFamily="18" charset="0"/>
                <a:ea typeface="Calibri" panose="020F0502020204030204" pitchFamily="34" charset="0"/>
                <a:cs typeface="Times New Roman" panose="02020603050405020304" pitchFamily="18" charset="0"/>
              </a:rPr>
              <a:t> las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preferencias</a:t>
            </a:r>
            <a:r>
              <a:rPr lang="en-US" sz="2800" dirty="0">
                <a:latin typeface="Times New Roman" panose="02020603050405020304" pitchFamily="18" charset="0"/>
                <a:ea typeface="Calibri" panose="020F0502020204030204" pitchFamily="34" charset="0"/>
                <a:cs typeface="Times New Roman" panose="02020603050405020304" pitchFamily="18" charset="0"/>
              </a:rPr>
              <a:t> de la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ciudadanía</a:t>
            </a:r>
            <a:r>
              <a:rPr lang="en-US" sz="2800" dirty="0">
                <a:latin typeface="Times New Roman" panose="02020603050405020304" pitchFamily="18" charset="0"/>
                <a:ea typeface="Calibri" panose="020F0502020204030204" pitchFamily="34" charset="0"/>
                <a:cs typeface="Times New Roman" panose="02020603050405020304" pitchFamily="18" charset="0"/>
              </a:rPr>
              <a:t> con </a:t>
            </a:r>
            <a:r>
              <a:rPr lang="en-US" sz="2800" dirty="0" err="1">
                <a:latin typeface="Times New Roman" panose="02020603050405020304" pitchFamily="18" charset="0"/>
                <a:ea typeface="Calibri" panose="020F0502020204030204" pitchFamily="34" charset="0"/>
                <a:cs typeface="Times New Roman" panose="02020603050405020304" pitchFamily="18" charset="0"/>
              </a:rPr>
              <a:t>el</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gobierno</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20000"/>
              </a:lnSpc>
              <a:spcBef>
                <a:spcPts val="0"/>
              </a:spcBef>
              <a:buNone/>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2800" dirty="0">
                <a:latin typeface="Times New Roman" panose="02020603050405020304" pitchFamily="18" charset="0"/>
                <a:ea typeface="Calibri" panose="020F0502020204030204" pitchFamily="34" charset="0"/>
                <a:cs typeface="Times New Roman" panose="02020603050405020304" pitchFamily="18" charset="0"/>
              </a:rPr>
              <a:t>Los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partidos</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agregan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intereses</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diversos</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20000"/>
              </a:lnSpc>
              <a:spcBef>
                <a:spcPts val="0"/>
              </a:spcBef>
              <a:buNone/>
            </a:pPr>
            <a:endParaRPr lang="es-CL"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s-CL" sz="2800" dirty="0">
                <a:latin typeface="Times New Roman" panose="02020603050405020304" pitchFamily="18" charset="0"/>
                <a:ea typeface="Calibri" panose="020F0502020204030204" pitchFamily="34" charset="0"/>
                <a:cs typeface="Times New Roman" panose="02020603050405020304" pitchFamily="18" charset="0"/>
              </a:rPr>
              <a:t>Pero, ¿por qué los políticos crean y recrean partidos? </a:t>
            </a:r>
          </a:p>
          <a:p>
            <a:pPr marL="0" indent="0">
              <a:lnSpc>
                <a:spcPct val="120000"/>
              </a:lnSpc>
              <a:spcBef>
                <a:spcPts val="0"/>
              </a:spcBef>
              <a:buNone/>
            </a:pPr>
            <a:endParaRPr lang="es-CL"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s-CL" sz="2800" dirty="0">
                <a:latin typeface="Times New Roman" panose="02020603050405020304" pitchFamily="18" charset="0"/>
                <a:ea typeface="Calibri" panose="020F0502020204030204" pitchFamily="34" charset="0"/>
                <a:cs typeface="Times New Roman" panose="02020603050405020304" pitchFamily="18" charset="0"/>
              </a:rPr>
              <a:t>Porque los partidos son funcionales a sus intereses. </a:t>
            </a:r>
          </a:p>
          <a:p>
            <a:pPr marL="0" indent="0">
              <a:lnSpc>
                <a:spcPct val="120000"/>
              </a:lnSpc>
              <a:spcBef>
                <a:spcPts val="0"/>
              </a:spcBef>
              <a:buNone/>
            </a:pPr>
            <a:endParaRPr lang="es-CL"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s-CL" sz="2800" dirty="0">
                <a:latin typeface="Times New Roman" panose="02020603050405020304" pitchFamily="18" charset="0"/>
                <a:ea typeface="Calibri" panose="020F0502020204030204" pitchFamily="34" charset="0"/>
                <a:cs typeface="Times New Roman" panose="02020603050405020304" pitchFamily="18" charset="0"/>
              </a:rPr>
              <a:t>(Nota: Aldrich aclara que “buscar su propio interés” no necesariamente supone satisfacer únicamente sus intereses materiales).</a:t>
            </a:r>
          </a:p>
          <a:p>
            <a:pPr marL="0" indent="0">
              <a:lnSpc>
                <a:spcPct val="120000"/>
              </a:lnSpc>
              <a:spcBef>
                <a:spcPts val="0"/>
              </a:spcBef>
              <a:buNone/>
            </a:pPr>
            <a:endParaRPr lang="es-CL"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s-CL" sz="2800" dirty="0">
                <a:latin typeface="Times New Roman" panose="02020603050405020304" pitchFamily="18" charset="0"/>
                <a:ea typeface="Calibri" panose="020F0502020204030204" pitchFamily="34" charset="0"/>
                <a:cs typeface="Times New Roman" panose="02020603050405020304" pitchFamily="18" charset="0"/>
              </a:rPr>
              <a:t>Los partidos cumplen dos objetivos: cumplen los intereses de carrera de políticos ambiciosos y los deseos de desarrollar políticas públicas.</a:t>
            </a:r>
          </a:p>
          <a:p>
            <a:pPr marL="0" indent="0">
              <a:buNone/>
            </a:pPr>
            <a:endParaRPr lang="es-CL" dirty="0"/>
          </a:p>
        </p:txBody>
      </p:sp>
    </p:spTree>
    <p:extLst>
      <p:ext uri="{BB962C8B-B14F-4D97-AF65-F5344CB8AC3E}">
        <p14:creationId xmlns:p14="http://schemas.microsoft.com/office/powerpoint/2010/main" val="21343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p:txBody>
          <a:bodyPr/>
          <a:lstStyle/>
          <a:p>
            <a:r>
              <a:rPr lang="es-UY" dirty="0" err="1">
                <a:latin typeface="Times New Roman" panose="02020603050405020304" pitchFamily="18" charset="0"/>
                <a:cs typeface="Times New Roman" panose="02020603050405020304" pitchFamily="18" charset="0"/>
              </a:rPr>
              <a:t>Exit</a:t>
            </a:r>
            <a:r>
              <a:rPr lang="es-UY" dirty="0">
                <a:latin typeface="Times New Roman" panose="02020603050405020304" pitchFamily="18" charset="0"/>
                <a:cs typeface="Times New Roman" panose="02020603050405020304" pitchFamily="18" charset="0"/>
              </a:rPr>
              <a:t>, </a:t>
            </a:r>
            <a:r>
              <a:rPr lang="es-UY" dirty="0" err="1">
                <a:latin typeface="Times New Roman" panose="02020603050405020304" pitchFamily="18" charset="0"/>
                <a:cs typeface="Times New Roman" panose="02020603050405020304" pitchFamily="18" charset="0"/>
              </a:rPr>
              <a:t>Voice</a:t>
            </a:r>
            <a:r>
              <a:rPr lang="es-UY" dirty="0">
                <a:latin typeface="Times New Roman" panose="02020603050405020304" pitchFamily="18" charset="0"/>
                <a:cs typeface="Times New Roman" panose="02020603050405020304" pitchFamily="18" charset="0"/>
              </a:rPr>
              <a:t> &amp; </a:t>
            </a:r>
            <a:r>
              <a:rPr lang="es-UY" dirty="0" err="1">
                <a:latin typeface="Times New Roman" panose="02020603050405020304" pitchFamily="18" charset="0"/>
                <a:cs typeface="Times New Roman" panose="02020603050405020304" pitchFamily="18" charset="0"/>
              </a:rPr>
              <a:t>Loyalty</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p:txBody>
          <a:bodyPr/>
          <a:lstStyle/>
          <a:p>
            <a:pPr marL="0" indent="0">
              <a:buNone/>
            </a:pPr>
            <a:r>
              <a:rPr lang="es-MX" dirty="0">
                <a:latin typeface="Times New Roman" panose="02020603050405020304" pitchFamily="18" charset="0"/>
                <a:cs typeface="Times New Roman" panose="02020603050405020304" pitchFamily="18" charset="0"/>
              </a:rPr>
              <a:t>Frente al deterioro (absoluto o relativo) de una empresa o de una organización hay dos opciones:</a:t>
            </a:r>
          </a:p>
          <a:p>
            <a:pPr marL="0" indent="0">
              <a:buNone/>
            </a:pPr>
            <a:endParaRPr lang="es-MX" dirty="0">
              <a:latin typeface="Times New Roman" panose="02020603050405020304" pitchFamily="18" charset="0"/>
              <a:cs typeface="Times New Roman" panose="02020603050405020304" pitchFamily="18" charset="0"/>
            </a:endParaRPr>
          </a:p>
          <a:p>
            <a:pPr marL="0" indent="0">
              <a:buNone/>
            </a:pPr>
            <a:r>
              <a:rPr lang="es-MX" dirty="0" err="1">
                <a:latin typeface="Times New Roman" panose="02020603050405020304" pitchFamily="18" charset="0"/>
                <a:cs typeface="Times New Roman" panose="02020603050405020304" pitchFamily="18" charset="0"/>
              </a:rPr>
              <a:t>Exit</a:t>
            </a:r>
            <a:r>
              <a:rPr lang="es-MX" dirty="0">
                <a:latin typeface="Times New Roman" panose="02020603050405020304" pitchFamily="18" charset="0"/>
                <a:cs typeface="Times New Roman" panose="02020603050405020304" pitchFamily="18" charset="0"/>
              </a:rPr>
              <a:t>: los clientes no compran más o los miembros salen de la organización. Utilizan al mercado para defender su bienestar o para mejorar su posición.</a:t>
            </a:r>
          </a:p>
          <a:p>
            <a:pPr marL="0" indent="0">
              <a:buNone/>
            </a:pPr>
            <a:endParaRPr lang="es-MX" dirty="0">
              <a:latin typeface="Times New Roman" panose="02020603050405020304" pitchFamily="18" charset="0"/>
              <a:cs typeface="Times New Roman" panose="02020603050405020304" pitchFamily="18" charset="0"/>
            </a:endParaRPr>
          </a:p>
          <a:p>
            <a:pPr marL="0" indent="0">
              <a:buNone/>
            </a:pPr>
            <a:r>
              <a:rPr lang="es-MX" dirty="0" err="1">
                <a:latin typeface="Times New Roman" panose="02020603050405020304" pitchFamily="18" charset="0"/>
                <a:cs typeface="Times New Roman" panose="02020603050405020304" pitchFamily="18" charset="0"/>
              </a:rPr>
              <a:t>Voice</a:t>
            </a:r>
            <a:r>
              <a:rPr lang="es-MX" dirty="0">
                <a:latin typeface="Times New Roman" panose="02020603050405020304" pitchFamily="18" charset="0"/>
                <a:cs typeface="Times New Roman" panose="02020603050405020304" pitchFamily="18" charset="0"/>
              </a:rPr>
              <a:t>: los clientes o miembros expresan su insatisfacción a los directores o jerarcas (o a quien le importe).</a:t>
            </a:r>
          </a:p>
          <a:p>
            <a:pPr marL="0" indent="0">
              <a:buNone/>
            </a:pPr>
            <a:endParaRPr lang="es-CL"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F91512A-BF91-0A22-D874-4E0D17B11A3E}"/>
              </a:ext>
            </a:extLst>
          </p:cNvPr>
          <p:cNvSpPr txBox="1"/>
          <p:nvPr/>
        </p:nvSpPr>
        <p:spPr>
          <a:xfrm>
            <a:off x="9079606" y="6092765"/>
            <a:ext cx="2459865" cy="400110"/>
          </a:xfrm>
          <a:prstGeom prst="rect">
            <a:avLst/>
          </a:prstGeom>
          <a:noFill/>
        </p:spPr>
        <p:txBody>
          <a:bodyPr wrap="square">
            <a:spAutoFit/>
          </a:bodyPr>
          <a:lstStyle/>
          <a:p>
            <a:r>
              <a:rPr lang="es-MX" sz="2000" dirty="0">
                <a:latin typeface="Times New Roman" panose="02020603050405020304" pitchFamily="18" charset="0"/>
                <a:cs typeface="Times New Roman" panose="02020603050405020304" pitchFamily="18" charset="0"/>
              </a:rPr>
              <a:t>(</a:t>
            </a:r>
            <a:r>
              <a:rPr lang="es-MX" sz="2000" dirty="0" err="1">
                <a:latin typeface="Times New Roman" panose="02020603050405020304" pitchFamily="18" charset="0"/>
                <a:cs typeface="Times New Roman" panose="02020603050405020304" pitchFamily="18" charset="0"/>
              </a:rPr>
              <a:t>Hirschman</a:t>
            </a:r>
            <a:r>
              <a:rPr lang="es-MX" sz="2000" dirty="0">
                <a:latin typeface="Times New Roman" panose="02020603050405020304" pitchFamily="18" charset="0"/>
                <a:cs typeface="Times New Roman" panose="02020603050405020304" pitchFamily="18" charset="0"/>
              </a:rPr>
              <a:t> 1971, 4</a:t>
            </a:r>
            <a:r>
              <a:rPr lang="es-MX" dirty="0">
                <a:latin typeface="Times New Roman" panose="02020603050405020304" pitchFamily="18" charset="0"/>
                <a:cs typeface="Times New Roman" panose="02020603050405020304" pitchFamily="18" charset="0"/>
              </a:rPr>
              <a:t>)</a:t>
            </a:r>
            <a:endParaRPr lang="es-CL" dirty="0"/>
          </a:p>
        </p:txBody>
      </p:sp>
    </p:spTree>
    <p:extLst>
      <p:ext uri="{BB962C8B-B14F-4D97-AF65-F5344CB8AC3E}">
        <p14:creationId xmlns:p14="http://schemas.microsoft.com/office/powerpoint/2010/main" val="373908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p:txBody>
          <a:bodyPr/>
          <a:lstStyle/>
          <a:p>
            <a:r>
              <a:rPr lang="es-UY" dirty="0" err="1">
                <a:latin typeface="Times New Roman" panose="02020603050405020304" pitchFamily="18" charset="0"/>
                <a:cs typeface="Times New Roman" panose="02020603050405020304" pitchFamily="18" charset="0"/>
              </a:rPr>
              <a:t>Exit</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p:txBody>
          <a:bodyPr>
            <a:normAutofit fontScale="92500"/>
          </a:bodyPr>
          <a:lstStyle/>
          <a:p>
            <a:pPr marL="0" indent="0">
              <a:buNone/>
            </a:pPr>
            <a:r>
              <a:rPr lang="en-US" dirty="0" err="1">
                <a:latin typeface="Times New Roman" panose="02020603050405020304" pitchFamily="18" charset="0"/>
                <a:cs typeface="Times New Roman" panose="02020603050405020304" pitchFamily="18" charset="0"/>
              </a:rPr>
              <a:t>Pertenece</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mundo</a:t>
            </a:r>
            <a:r>
              <a:rPr lang="en-US" dirty="0">
                <a:latin typeface="Times New Roman" panose="02020603050405020304" pitchFamily="18" charset="0"/>
                <a:cs typeface="Times New Roman" panose="02020603050405020304" pitchFamily="18" charset="0"/>
              </a:rPr>
              <a:t> de la </a:t>
            </a:r>
            <a:r>
              <a:rPr lang="en-US" dirty="0" err="1">
                <a:latin typeface="Times New Roman" panose="02020603050405020304" pitchFamily="18" charset="0"/>
                <a:cs typeface="Times New Roman" panose="02020603050405020304" pitchFamily="18" charset="0"/>
              </a:rPr>
              <a:t>economía</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customer, who dissatisfied with the product of one firm, shift to that of another, uses the market to defend his welfare o to improve his position; and he also sets in motion market forces which may induce recovery on the part of the firm that has declined in comparative performance. This is the sort of mechanism economics thrives on. It is neat –one either exits or one does not; it is impersonal –any face-to-face confrontation between customer and firm with its imponderable and unpredictable elements is avoided and success and failure of the organization are communicated to it by a set of statistics; and it is indirect…” (15-16).</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49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a:xfrm>
            <a:off x="713167" y="481035"/>
            <a:ext cx="10515600" cy="935641"/>
          </a:xfrm>
        </p:spPr>
        <p:txBody>
          <a:bodyPr/>
          <a:lstStyle/>
          <a:p>
            <a:r>
              <a:rPr lang="es-UY" dirty="0" err="1">
                <a:latin typeface="Times New Roman" panose="02020603050405020304" pitchFamily="18" charset="0"/>
                <a:cs typeface="Times New Roman" panose="02020603050405020304" pitchFamily="18" charset="0"/>
              </a:rPr>
              <a:t>Voice</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a:xfrm>
            <a:off x="713167" y="1690688"/>
            <a:ext cx="10765665" cy="4575175"/>
          </a:xfrm>
        </p:spPr>
        <p:txBody>
          <a:bodyPr>
            <a:normAutofit fontScale="70000" lnSpcReduction="20000"/>
          </a:bodyPr>
          <a:lstStyle/>
          <a:p>
            <a:pPr marL="0" indent="0">
              <a:buNone/>
            </a:pPr>
            <a:r>
              <a:rPr lang="en-US" dirty="0" err="1">
                <a:latin typeface="Times New Roman" panose="02020603050405020304" pitchFamily="18" charset="0"/>
                <a:cs typeface="Times New Roman" panose="02020603050405020304" pitchFamily="18" charset="0"/>
              </a:rPr>
              <a:t>Pertenece</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mundo</a:t>
            </a:r>
            <a:r>
              <a:rPr lang="en-US" dirty="0">
                <a:latin typeface="Times New Roman" panose="02020603050405020304" pitchFamily="18" charset="0"/>
                <a:cs typeface="Times New Roman" panose="02020603050405020304" pitchFamily="18" charset="0"/>
              </a:rPr>
              <a:t> de la </a:t>
            </a:r>
            <a:r>
              <a:rPr lang="en-US" dirty="0" err="1">
                <a:latin typeface="Times New Roman" panose="02020603050405020304" pitchFamily="18" charset="0"/>
                <a:cs typeface="Times New Roman" panose="02020603050405020304" pitchFamily="18" charset="0"/>
              </a:rPr>
              <a:t>política</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“…voice is just the opposite of exit. It is far move “messy” concept because it can be graduated, all the way from faint grumbling to violent protest; it implies articulation of one´s critical opinions rather than a private , “secret” vote in the anonymity of a supermarket; and finally, it is direct and straightforward rather than roundabout. Voice is political action par excellence.” (16).</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“To resort to voice, rather than exit, is for the customer or member to make an attempt at changing the practices, policies, and outputs of the firm from which one buys or of the organization to which one belongs. Voice is here defined as any attempt at all to change, rather than to escape from, an objectionable state of affairs…” (30).</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err="1">
                <a:latin typeface="Times New Roman" panose="02020603050405020304" pitchFamily="18" charset="0"/>
                <a:cs typeface="Times New Roman" panose="02020603050405020304" pitchFamily="18" charset="0"/>
              </a:rPr>
              <a:t>Implica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articulación</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intereses</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Voice </a:t>
            </a:r>
            <a:r>
              <a:rPr lang="en-US" dirty="0" err="1">
                <a:latin typeface="Times New Roman" panose="02020603050405020304" pitchFamily="18" charset="0"/>
                <a:cs typeface="Times New Roman" panose="02020603050405020304" pitchFamily="18" charset="0"/>
              </a:rPr>
              <a:t>sirve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mecanismo</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recuperación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alza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mucho</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voz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puede</a:t>
            </a:r>
            <a:r>
              <a:rPr lang="en-US" dirty="0">
                <a:latin typeface="Times New Roman" panose="02020603050405020304" pitchFamily="18" charset="0"/>
                <a:cs typeface="Times New Roman" panose="02020603050405020304" pitchFamily="18" charset="0"/>
              </a:rPr>
              <a:t> ser prejudicial para la </a:t>
            </a:r>
            <a:r>
              <a:rPr lang="en-US" dirty="0" err="1">
                <a:latin typeface="Times New Roman" panose="02020603050405020304" pitchFamily="18" charset="0"/>
                <a:cs typeface="Times New Roman" panose="02020603050405020304" pitchFamily="18" charset="0"/>
              </a:rPr>
              <a:t>organización</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empresa</a:t>
            </a:r>
            <a:r>
              <a:rPr lang="en-US" dirty="0">
                <a:latin typeface="Times New Roman" panose="02020603050405020304" pitchFamily="18" charset="0"/>
                <a:cs typeface="Times New Roman" panose="02020603050405020304" pitchFamily="18" charset="0"/>
              </a:rPr>
              <a:t>.</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93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a:xfrm>
            <a:off x="713167" y="481035"/>
            <a:ext cx="10515600" cy="935641"/>
          </a:xfrm>
        </p:spPr>
        <p:txBody>
          <a:bodyPr/>
          <a:lstStyle/>
          <a:p>
            <a:r>
              <a:rPr lang="es-UY" dirty="0" err="1">
                <a:latin typeface="Times New Roman" panose="02020603050405020304" pitchFamily="18" charset="0"/>
                <a:cs typeface="Times New Roman" panose="02020603050405020304" pitchFamily="18" charset="0"/>
              </a:rPr>
              <a:t>Voice</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a:xfrm>
            <a:off x="713167" y="1690688"/>
            <a:ext cx="10765665" cy="4575175"/>
          </a:xfrm>
        </p:spPr>
        <p:txBody>
          <a:bodyPr>
            <a:normAutofit/>
          </a:bodyPr>
          <a:lstStyle/>
          <a:p>
            <a:pPr marL="0" indent="0">
              <a:buNone/>
            </a:pPr>
            <a:r>
              <a:rPr lang="es-UY" dirty="0">
                <a:latin typeface="Times New Roman" panose="02020603050405020304" pitchFamily="18" charset="0"/>
                <a:cs typeface="Times New Roman" panose="02020603050405020304" pitchFamily="18" charset="0"/>
              </a:rPr>
              <a:t>La democracia necesita una ciudadanía que sea “</a:t>
            </a:r>
            <a:r>
              <a:rPr lang="es-UY" dirty="0" err="1">
                <a:latin typeface="Times New Roman" panose="02020603050405020304" pitchFamily="18" charset="0"/>
                <a:cs typeface="Times New Roman" panose="02020603050405020304" pitchFamily="18" charset="0"/>
              </a:rPr>
              <a:t>influential</a:t>
            </a:r>
            <a:r>
              <a:rPr lang="es-UY" dirty="0">
                <a:latin typeface="Times New Roman" panose="02020603050405020304" pitchFamily="18" charset="0"/>
                <a:cs typeface="Times New Roman" panose="02020603050405020304" pitchFamily="18" charset="0"/>
              </a:rPr>
              <a:t>” (activa) pero también “</a:t>
            </a:r>
            <a:r>
              <a:rPr lang="es-UY" dirty="0" err="1">
                <a:latin typeface="Times New Roman" panose="02020603050405020304" pitchFamily="18" charset="0"/>
                <a:cs typeface="Times New Roman" panose="02020603050405020304" pitchFamily="18" charset="0"/>
              </a:rPr>
              <a:t>deferential</a:t>
            </a:r>
            <a:r>
              <a:rPr lang="es-UY" dirty="0">
                <a:latin typeface="Times New Roman" panose="02020603050405020304" pitchFamily="18" charset="0"/>
                <a:cs typeface="Times New Roman" panose="02020603050405020304" pitchFamily="18" charset="0"/>
              </a:rPr>
              <a:t>” (pasiva).</a:t>
            </a:r>
          </a:p>
          <a:p>
            <a:pPr marL="0" indent="0">
              <a:buNone/>
            </a:pPr>
            <a:endParaRPr lang="es-UY" dirty="0">
              <a:latin typeface="Times New Roman" panose="02020603050405020304" pitchFamily="18" charset="0"/>
              <a:cs typeface="Times New Roman" panose="02020603050405020304" pitchFamily="18" charset="0"/>
            </a:endParaRPr>
          </a:p>
          <a:p>
            <a:pPr marL="0" indent="0">
              <a:buNone/>
            </a:pPr>
            <a:r>
              <a:rPr lang="es-UY" dirty="0">
                <a:latin typeface="Times New Roman" panose="02020603050405020304" pitchFamily="18" charset="0"/>
                <a:cs typeface="Times New Roman" panose="02020603050405020304" pitchFamily="18" charset="0"/>
              </a:rPr>
              <a:t>[Nota: él discute esto en un texto posterior, </a:t>
            </a:r>
            <a:r>
              <a:rPr lang="es-UY" i="1" dirty="0" err="1">
                <a:latin typeface="Times New Roman" panose="02020603050405020304" pitchFamily="18" charset="0"/>
                <a:cs typeface="Times New Roman" panose="02020603050405020304" pitchFamily="18" charset="0"/>
              </a:rPr>
              <a:t>Shifting</a:t>
            </a:r>
            <a:r>
              <a:rPr lang="es-UY" i="1" dirty="0">
                <a:latin typeface="Times New Roman" panose="02020603050405020304" pitchFamily="18" charset="0"/>
                <a:cs typeface="Times New Roman" panose="02020603050405020304" pitchFamily="18" charset="0"/>
              </a:rPr>
              <a:t> </a:t>
            </a:r>
            <a:r>
              <a:rPr lang="es-UY" i="1" dirty="0" err="1">
                <a:latin typeface="Times New Roman" panose="02020603050405020304" pitchFamily="18" charset="0"/>
                <a:cs typeface="Times New Roman" panose="02020603050405020304" pitchFamily="18" charset="0"/>
              </a:rPr>
              <a:t>Involvements</a:t>
            </a:r>
            <a:r>
              <a:rPr lang="es-UY" i="1" dirty="0">
                <a:latin typeface="Times New Roman" panose="02020603050405020304" pitchFamily="18" charset="0"/>
                <a:cs typeface="Times New Roman" panose="02020603050405020304" pitchFamily="18" charset="0"/>
              </a:rPr>
              <a:t> </a:t>
            </a:r>
            <a:r>
              <a:rPr lang="es-UY" dirty="0">
                <a:latin typeface="Times New Roman" panose="02020603050405020304" pitchFamily="18" charset="0"/>
                <a:cs typeface="Times New Roman" panose="02020603050405020304" pitchFamily="18" charset="0"/>
              </a:rPr>
              <a:t>(1982)]</a:t>
            </a:r>
          </a:p>
          <a:p>
            <a:pPr marL="0" indent="0">
              <a:buNone/>
            </a:pPr>
            <a:endParaRPr lang="es-UY" dirty="0">
              <a:latin typeface="Times New Roman" panose="02020603050405020304" pitchFamily="18" charset="0"/>
              <a:cs typeface="Times New Roman" panose="02020603050405020304" pitchFamily="18" charset="0"/>
            </a:endParaRPr>
          </a:p>
          <a:p>
            <a:pPr marL="0" indent="0">
              <a:buNone/>
            </a:pPr>
            <a:r>
              <a:rPr lang="es-UY" dirty="0">
                <a:latin typeface="Times New Roman" panose="02020603050405020304" pitchFamily="18" charset="0"/>
                <a:cs typeface="Times New Roman" panose="02020603050405020304" pitchFamily="18" charset="0"/>
              </a:rPr>
              <a:t>Cuando no hay </a:t>
            </a:r>
            <a:r>
              <a:rPr lang="es-UY" dirty="0" err="1">
                <a:latin typeface="Times New Roman" panose="02020603050405020304" pitchFamily="18" charset="0"/>
                <a:cs typeface="Times New Roman" panose="02020603050405020304" pitchFamily="18" charset="0"/>
              </a:rPr>
              <a:t>Exit</a:t>
            </a:r>
            <a:r>
              <a:rPr lang="es-UY" dirty="0">
                <a:latin typeface="Times New Roman" panose="02020603050405020304" pitchFamily="18" charset="0"/>
                <a:cs typeface="Times New Roman" panose="02020603050405020304" pitchFamily="18" charset="0"/>
              </a:rPr>
              <a:t> disponible (</a:t>
            </a:r>
            <a:r>
              <a:rPr lang="es-UY" dirty="0" err="1">
                <a:latin typeface="Times New Roman" panose="02020603050405020304" pitchFamily="18" charset="0"/>
                <a:cs typeface="Times New Roman" panose="02020603050405020304" pitchFamily="18" charset="0"/>
              </a:rPr>
              <a:t>e.g</a:t>
            </a:r>
            <a:r>
              <a:rPr lang="es-UY" dirty="0">
                <a:latin typeface="Times New Roman" panose="02020603050405020304" pitchFamily="18" charset="0"/>
                <a:cs typeface="Times New Roman" panose="02020603050405020304" pitchFamily="18" charset="0"/>
              </a:rPr>
              <a:t>. en un monopolio), </a:t>
            </a:r>
            <a:r>
              <a:rPr lang="es-UY" dirty="0" err="1">
                <a:latin typeface="Times New Roman" panose="02020603050405020304" pitchFamily="18" charset="0"/>
                <a:cs typeface="Times New Roman" panose="02020603050405020304" pitchFamily="18" charset="0"/>
              </a:rPr>
              <a:t>Voice</a:t>
            </a:r>
            <a:r>
              <a:rPr lang="es-UY" dirty="0">
                <a:latin typeface="Times New Roman" panose="02020603050405020304" pitchFamily="18" charset="0"/>
                <a:cs typeface="Times New Roman" panose="02020603050405020304" pitchFamily="18" charset="0"/>
              </a:rPr>
              <a:t> es el único mecanismo para que los miembros (o clientes) insatisfechos, se expresen. </a:t>
            </a:r>
          </a:p>
          <a:p>
            <a:pPr marL="0" indent="0">
              <a:buNone/>
            </a:pPr>
            <a:endParaRPr lang="es-UY" dirty="0">
              <a:latin typeface="Times New Roman" panose="02020603050405020304" pitchFamily="18" charset="0"/>
              <a:cs typeface="Times New Roman" panose="02020603050405020304" pitchFamily="18" charset="0"/>
            </a:endParaRPr>
          </a:p>
          <a:p>
            <a:pPr marL="0" indent="0">
              <a:buNone/>
            </a:pP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05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a:xfrm>
            <a:off x="713167" y="481035"/>
            <a:ext cx="10515600" cy="935641"/>
          </a:xfrm>
        </p:spPr>
        <p:txBody>
          <a:bodyPr/>
          <a:lstStyle/>
          <a:p>
            <a:r>
              <a:rPr lang="es-UY" dirty="0" err="1">
                <a:latin typeface="Times New Roman" panose="02020603050405020304" pitchFamily="18" charset="0"/>
                <a:cs typeface="Times New Roman" panose="02020603050405020304" pitchFamily="18" charset="0"/>
              </a:rPr>
              <a:t>Voice</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a:xfrm>
            <a:off x="713167" y="1690688"/>
            <a:ext cx="10765665" cy="4575175"/>
          </a:xfrm>
        </p:spPr>
        <p:txBody>
          <a:bodyPr>
            <a:normAutofit lnSpcReduction="10000"/>
          </a:bodyPr>
          <a:lstStyle/>
          <a:p>
            <a:pPr marL="0" indent="0">
              <a:lnSpc>
                <a:spcPct val="100000"/>
              </a:lnSpc>
              <a:spcBef>
                <a:spcPts val="0"/>
              </a:spcBef>
              <a:buNone/>
            </a:pPr>
            <a:r>
              <a:rPr lang="en-US" dirty="0">
                <a:latin typeface="Times New Roman" panose="02020603050405020304" pitchFamily="18" charset="0"/>
                <a:cs typeface="Times New Roman" panose="02020603050405020304" pitchFamily="18" charset="0"/>
              </a:rPr>
              <a:t>“1. In this simple model…voice functions as a complement to exit, not as a substitute for it. Whatever voice is forthcoming under these conditions is a net gain from the point of view of the recuperation mechanism. 2. The more effective voice is (the effectiveness of exit being given), the more quality-inelastic can demand be without the chances for recuperation stemming from exit and voice combined being impaired. 3. Considering that beyond a certain point, exit has a destructive rather than salutary effect, the optimal pattern from the point of view of maximizing the combined effectiveness of exit and voice over the whole process of deterioration may be an elastic response of demand to the first stages of deterioration and an inelastic one for the later stages.” (36).</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342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a:xfrm>
            <a:off x="713167" y="481035"/>
            <a:ext cx="10515600" cy="935641"/>
          </a:xfrm>
        </p:spPr>
        <p:txBody>
          <a:bodyPr/>
          <a:lstStyle/>
          <a:p>
            <a:r>
              <a:rPr lang="es-UY" dirty="0" err="1">
                <a:latin typeface="Times New Roman" panose="02020603050405020304" pitchFamily="18" charset="0"/>
                <a:cs typeface="Times New Roman" panose="02020603050405020304" pitchFamily="18" charset="0"/>
              </a:rPr>
              <a:t>Voice</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a:xfrm>
            <a:off x="713167" y="1690688"/>
            <a:ext cx="10765665" cy="4575175"/>
          </a:xfrm>
        </p:spPr>
        <p:txBody>
          <a:bodyPr>
            <a:normAutofit/>
          </a:bodyPr>
          <a:lstStyle/>
          <a:p>
            <a:pPr marL="0" indent="0">
              <a:buNone/>
            </a:pPr>
            <a:r>
              <a:rPr lang="es-UY" dirty="0">
                <a:latin typeface="Times New Roman" panose="02020603050405020304" pitchFamily="18" charset="0"/>
                <a:cs typeface="Times New Roman" panose="02020603050405020304" pitchFamily="18" charset="0"/>
              </a:rPr>
              <a:t>Pero </a:t>
            </a:r>
            <a:r>
              <a:rPr lang="es-UY" dirty="0" err="1">
                <a:latin typeface="Times New Roman" panose="02020603050405020304" pitchFamily="18" charset="0"/>
                <a:cs typeface="Times New Roman" panose="02020603050405020304" pitchFamily="18" charset="0"/>
              </a:rPr>
              <a:t>Voice</a:t>
            </a:r>
            <a:r>
              <a:rPr lang="es-UY" dirty="0">
                <a:latin typeface="Times New Roman" panose="02020603050405020304" pitchFamily="18" charset="0"/>
                <a:cs typeface="Times New Roman" panose="02020603050405020304" pitchFamily="18" charset="0"/>
              </a:rPr>
              <a:t> puede ser un complemento de </a:t>
            </a:r>
            <a:r>
              <a:rPr lang="es-UY" dirty="0" err="1">
                <a:latin typeface="Times New Roman" panose="02020603050405020304" pitchFamily="18" charset="0"/>
                <a:cs typeface="Times New Roman" panose="02020603050405020304" pitchFamily="18" charset="0"/>
              </a:rPr>
              <a:t>Exit</a:t>
            </a:r>
            <a:r>
              <a:rPr lang="es-UY" dirty="0">
                <a:latin typeface="Times New Roman" panose="02020603050405020304" pitchFamily="18" charset="0"/>
                <a:cs typeface="Times New Roman" panose="02020603050405020304" pitchFamily="18" charset="0"/>
              </a:rPr>
              <a:t>. </a:t>
            </a:r>
          </a:p>
          <a:p>
            <a:pPr marL="0" indent="0">
              <a:buNone/>
            </a:pPr>
            <a:endParaRPr lang="es-UY" dirty="0">
              <a:latin typeface="Times New Roman" panose="02020603050405020304" pitchFamily="18" charset="0"/>
              <a:cs typeface="Times New Roman" panose="02020603050405020304" pitchFamily="18" charset="0"/>
            </a:endParaRPr>
          </a:p>
          <a:p>
            <a:pPr marL="0" indent="0">
              <a:buNone/>
            </a:pPr>
            <a:r>
              <a:rPr lang="es-UY" dirty="0" err="1">
                <a:latin typeface="Times New Roman" panose="02020603050405020304" pitchFamily="18" charset="0"/>
                <a:cs typeface="Times New Roman" panose="02020603050405020304" pitchFamily="18" charset="0"/>
              </a:rPr>
              <a:t>Exit</a:t>
            </a:r>
            <a:r>
              <a:rPr lang="es-UY" dirty="0">
                <a:latin typeface="Times New Roman" panose="02020603050405020304" pitchFamily="18" charset="0"/>
                <a:cs typeface="Times New Roman" panose="02020603050405020304" pitchFamily="18" charset="0"/>
              </a:rPr>
              <a:t> puede ser visto en función  de la posibilidad y la voluntad de los clientes (o miembros) de ejercer </a:t>
            </a:r>
            <a:r>
              <a:rPr lang="es-UY" dirty="0" err="1">
                <a:latin typeface="Times New Roman" panose="02020603050405020304" pitchFamily="18" charset="0"/>
                <a:cs typeface="Times New Roman" panose="02020603050405020304" pitchFamily="18" charset="0"/>
              </a:rPr>
              <a:t>Voice</a:t>
            </a:r>
            <a:r>
              <a:rPr lang="es-UY" dirty="0">
                <a:latin typeface="Times New Roman" panose="02020603050405020304" pitchFamily="18" charset="0"/>
                <a:cs typeface="Times New Roman" panose="02020603050405020304" pitchFamily="18" charset="0"/>
              </a:rPr>
              <a:t>. </a:t>
            </a:r>
          </a:p>
          <a:p>
            <a:pPr marL="0" indent="0">
              <a:buNone/>
            </a:pPr>
            <a:endParaRPr lang="es-UY" dirty="0">
              <a:latin typeface="Times New Roman" panose="02020603050405020304" pitchFamily="18" charset="0"/>
              <a:cs typeface="Times New Roman" panose="02020603050405020304" pitchFamily="18" charset="0"/>
            </a:endParaRPr>
          </a:p>
          <a:p>
            <a:pPr marL="0" indent="0">
              <a:buNone/>
            </a:pPr>
            <a:r>
              <a:rPr lang="es-UY" dirty="0">
                <a:latin typeface="Times New Roman" panose="02020603050405020304" pitchFamily="18" charset="0"/>
                <a:cs typeface="Times New Roman" panose="02020603050405020304" pitchFamily="18" charset="0"/>
              </a:rPr>
              <a:t>De hecho, dice, si vemos el deterioro como un proceso, es más probable que </a:t>
            </a:r>
            <a:r>
              <a:rPr lang="es-UY" dirty="0" err="1">
                <a:latin typeface="Times New Roman" panose="02020603050405020304" pitchFamily="18" charset="0"/>
                <a:cs typeface="Times New Roman" panose="02020603050405020304" pitchFamily="18" charset="0"/>
              </a:rPr>
              <a:t>Voice</a:t>
            </a:r>
            <a:r>
              <a:rPr lang="es-UY" dirty="0">
                <a:latin typeface="Times New Roman" panose="02020603050405020304" pitchFamily="18" charset="0"/>
                <a:cs typeface="Times New Roman" panose="02020603050405020304" pitchFamily="18" charset="0"/>
              </a:rPr>
              <a:t> aparezca en las etapas iniciales.</a:t>
            </a:r>
          </a:p>
          <a:p>
            <a:pPr marL="0" indent="0">
              <a:buNone/>
            </a:pP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48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a:xfrm>
            <a:off x="571500" y="481036"/>
            <a:ext cx="10515600" cy="935641"/>
          </a:xfrm>
        </p:spPr>
        <p:txBody>
          <a:bodyPr/>
          <a:lstStyle/>
          <a:p>
            <a:r>
              <a:rPr lang="es-UY" dirty="0" err="1">
                <a:latin typeface="Times New Roman" panose="02020603050405020304" pitchFamily="18" charset="0"/>
                <a:cs typeface="Times New Roman" panose="02020603050405020304" pitchFamily="18" charset="0"/>
              </a:rPr>
              <a:t>Voice</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a:xfrm>
            <a:off x="386366" y="1545465"/>
            <a:ext cx="11526592" cy="4932608"/>
          </a:xfrm>
        </p:spPr>
        <p:txBody>
          <a:bodyPr>
            <a:normAutofit fontScale="62500" lnSpcReduction="20000"/>
          </a:bodyPr>
          <a:lstStyle/>
          <a:p>
            <a:pPr marL="0" indent="0">
              <a:lnSpc>
                <a:spcPct val="170000"/>
              </a:lnSpc>
              <a:spcBef>
                <a:spcPts val="0"/>
              </a:spcBef>
              <a:buNone/>
            </a:pPr>
            <a:r>
              <a:rPr lang="es-CL" dirty="0">
                <a:latin typeface="Times New Roman" panose="02020603050405020304" pitchFamily="18" charset="0"/>
                <a:cs typeface="Times New Roman" panose="02020603050405020304" pitchFamily="18" charset="0"/>
              </a:rPr>
              <a:t>La decisión de usar </a:t>
            </a:r>
            <a:r>
              <a:rPr lang="es-CL" dirty="0" err="1">
                <a:latin typeface="Times New Roman" panose="02020603050405020304" pitchFamily="18" charset="0"/>
                <a:cs typeface="Times New Roman" panose="02020603050405020304" pitchFamily="18" charset="0"/>
              </a:rPr>
              <a:t>Voice</a:t>
            </a:r>
            <a:r>
              <a:rPr lang="es-CL" dirty="0">
                <a:latin typeface="Times New Roman" panose="02020603050405020304" pitchFamily="18" charset="0"/>
                <a:cs typeface="Times New Roman" panose="02020603050405020304" pitchFamily="18" charset="0"/>
              </a:rPr>
              <a:t> en una organización en deterioro supone una evaluación de las chances de que la organización se recupere y una comparación del beneficio de cambiar a otra opción (38). Y hay que agregar otro elemento, la probabilidad de incidir en la decisión del cambio en la organización.</a:t>
            </a:r>
          </a:p>
          <a:p>
            <a:pPr marL="0" indent="0">
              <a:lnSpc>
                <a:spcPct val="170000"/>
              </a:lnSpc>
              <a:spcBef>
                <a:spcPts val="0"/>
              </a:spcBef>
              <a:buNone/>
            </a:pPr>
            <a:endParaRPr lang="es-CL" dirty="0">
              <a:latin typeface="Times New Roman" panose="02020603050405020304" pitchFamily="18" charset="0"/>
              <a:cs typeface="Times New Roman" panose="02020603050405020304" pitchFamily="18" charset="0"/>
            </a:endParaRPr>
          </a:p>
          <a:p>
            <a:pPr marL="0" indent="0">
              <a:lnSpc>
                <a:spcPct val="170000"/>
              </a:lnSpc>
              <a:spcBef>
                <a:spcPts val="0"/>
              </a:spcBef>
              <a:buNone/>
            </a:pPr>
            <a:r>
              <a:rPr lang="es-CL" dirty="0">
                <a:latin typeface="Times New Roman" panose="02020603050405020304" pitchFamily="18" charset="0"/>
                <a:cs typeface="Times New Roman" panose="02020603050405020304" pitchFamily="18" charset="0"/>
              </a:rPr>
              <a:t>“…</a:t>
            </a:r>
            <a:r>
              <a:rPr lang="es-CL" dirty="0" err="1">
                <a:latin typeface="Times New Roman" panose="02020603050405020304" pitchFamily="18" charset="0"/>
                <a:cs typeface="Times New Roman" panose="02020603050405020304" pitchFamily="18" charset="0"/>
              </a:rPr>
              <a:t>voice</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is</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costly</a:t>
            </a:r>
            <a:r>
              <a:rPr lang="es-CL" dirty="0">
                <a:latin typeface="Times New Roman" panose="02020603050405020304" pitchFamily="18" charset="0"/>
                <a:cs typeface="Times New Roman" panose="02020603050405020304" pitchFamily="18" charset="0"/>
              </a:rPr>
              <a:t> and </a:t>
            </a:r>
            <a:r>
              <a:rPr lang="es-CL" dirty="0" err="1">
                <a:latin typeface="Times New Roman" panose="02020603050405020304" pitchFamily="18" charset="0"/>
                <a:cs typeface="Times New Roman" panose="02020603050405020304" pitchFamily="18" charset="0"/>
              </a:rPr>
              <a:t>conditioned</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on</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the</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influence</a:t>
            </a:r>
            <a:r>
              <a:rPr lang="es-CL" dirty="0">
                <a:latin typeface="Times New Roman" panose="02020603050405020304" pitchFamily="18" charset="0"/>
                <a:cs typeface="Times New Roman" panose="02020603050405020304" pitchFamily="18" charset="0"/>
              </a:rPr>
              <a:t> and </a:t>
            </a:r>
            <a:r>
              <a:rPr lang="es-CL" dirty="0" err="1">
                <a:latin typeface="Times New Roman" panose="02020603050405020304" pitchFamily="18" charset="0"/>
                <a:cs typeface="Times New Roman" panose="02020603050405020304" pitchFamily="18" charset="0"/>
              </a:rPr>
              <a:t>bargaining</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power</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customers</a:t>
            </a:r>
            <a:r>
              <a:rPr lang="es-CL" dirty="0">
                <a:latin typeface="Times New Roman" panose="02020603050405020304" pitchFamily="18" charset="0"/>
                <a:cs typeface="Times New Roman" panose="02020603050405020304" pitchFamily="18" charset="0"/>
              </a:rPr>
              <a:t> and </a:t>
            </a:r>
            <a:r>
              <a:rPr lang="es-CL" dirty="0" err="1">
                <a:latin typeface="Times New Roman" panose="02020603050405020304" pitchFamily="18" charset="0"/>
                <a:cs typeface="Times New Roman" panose="02020603050405020304" pitchFamily="18" charset="0"/>
              </a:rPr>
              <a:t>members</a:t>
            </a:r>
            <a:r>
              <a:rPr lang="es-CL" dirty="0">
                <a:latin typeface="Times New Roman" panose="02020603050405020304" pitchFamily="18" charset="0"/>
                <a:cs typeface="Times New Roman" panose="02020603050405020304" pitchFamily="18" charset="0"/>
              </a:rPr>
              <a:t> can </a:t>
            </a:r>
            <a:r>
              <a:rPr lang="es-CL" dirty="0" err="1">
                <a:latin typeface="Times New Roman" panose="02020603050405020304" pitchFamily="18" charset="0"/>
                <a:cs typeface="Times New Roman" panose="02020603050405020304" pitchFamily="18" charset="0"/>
              </a:rPr>
              <a:t>bring</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to</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bear</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within</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the</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firm</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from</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which</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they</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buy</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or</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the</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organizations</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to</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which</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they</a:t>
            </a:r>
            <a:r>
              <a:rPr lang="es-CL" dirty="0">
                <a:latin typeface="Times New Roman" panose="02020603050405020304" pitchFamily="18" charset="0"/>
                <a:cs typeface="Times New Roman" panose="02020603050405020304" pitchFamily="18" charset="0"/>
              </a:rPr>
              <a:t> </a:t>
            </a:r>
            <a:r>
              <a:rPr lang="es-CL" dirty="0" err="1">
                <a:latin typeface="Times New Roman" panose="02020603050405020304" pitchFamily="18" charset="0"/>
                <a:cs typeface="Times New Roman" panose="02020603050405020304" pitchFamily="18" charset="0"/>
              </a:rPr>
              <a:t>belong</a:t>
            </a:r>
            <a:r>
              <a:rPr lang="es-CL" dirty="0">
                <a:latin typeface="Times New Roman" panose="02020603050405020304" pitchFamily="18" charset="0"/>
                <a:cs typeface="Times New Roman" panose="02020603050405020304" pitchFamily="18" charset="0"/>
              </a:rPr>
              <a:t>.” (40). </a:t>
            </a:r>
          </a:p>
          <a:p>
            <a:pPr marL="0" indent="0">
              <a:lnSpc>
                <a:spcPct val="170000"/>
              </a:lnSpc>
              <a:spcBef>
                <a:spcPts val="0"/>
              </a:spcBef>
              <a:buNone/>
            </a:pPr>
            <a:endParaRPr lang="es-CL" dirty="0">
              <a:latin typeface="Times New Roman" panose="02020603050405020304" pitchFamily="18" charset="0"/>
              <a:cs typeface="Times New Roman" panose="02020603050405020304" pitchFamily="18" charset="0"/>
            </a:endParaRPr>
          </a:p>
          <a:p>
            <a:pPr marL="0" indent="0">
              <a:lnSpc>
                <a:spcPct val="170000"/>
              </a:lnSpc>
              <a:spcBef>
                <a:spcPts val="0"/>
              </a:spcBef>
              <a:buNone/>
            </a:pPr>
            <a:r>
              <a:rPr lang="en-US" dirty="0">
                <a:latin typeface="Times New Roman" panose="02020603050405020304" pitchFamily="18" charset="0"/>
                <a:cs typeface="Times New Roman" panose="02020603050405020304" pitchFamily="18" charset="0"/>
              </a:rPr>
              <a:t>“While structural constraints (availability of close substitutes, number of buyers, </a:t>
            </a:r>
            <a:r>
              <a:rPr lang="en-US" dirty="0" err="1">
                <a:latin typeface="Times New Roman" panose="02020603050405020304" pitchFamily="18" charset="0"/>
                <a:cs typeface="Times New Roman" panose="02020603050405020304" pitchFamily="18" charset="0"/>
              </a:rPr>
              <a:t>urability</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standarization</a:t>
            </a:r>
            <a:r>
              <a:rPr lang="en-US" dirty="0">
                <a:latin typeface="Times New Roman" panose="02020603050405020304" pitchFamily="18" charset="0"/>
                <a:cs typeface="Times New Roman" panose="02020603050405020304" pitchFamily="18" charset="0"/>
              </a:rPr>
              <a:t> of the article, and so forth) are of undoubted importance in determining the balance of exit and voice for individual commodities, the propensity to resort to the voice option depends also on the general readiness of a population to complain and on the invention of such institutions and mechanisms as can communicate complaints cheaply and effectively” (43).</a:t>
            </a:r>
            <a:endParaRPr lang="es-UY"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546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a:xfrm>
            <a:off x="571500" y="481036"/>
            <a:ext cx="10515600" cy="935641"/>
          </a:xfrm>
        </p:spPr>
        <p:txBody>
          <a:bodyPr/>
          <a:lstStyle/>
          <a:p>
            <a:r>
              <a:rPr lang="es-UY" dirty="0" err="1">
                <a:latin typeface="Times New Roman" panose="02020603050405020304" pitchFamily="18" charset="0"/>
                <a:cs typeface="Times New Roman" panose="02020603050405020304" pitchFamily="18" charset="0"/>
              </a:rPr>
              <a:t>Voice</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a:xfrm>
            <a:off x="386366" y="1545465"/>
            <a:ext cx="11526592" cy="4932608"/>
          </a:xfrm>
        </p:spPr>
        <p:txBody>
          <a:bodyPr>
            <a:normAutofit/>
          </a:bodyPr>
          <a:lstStyle/>
          <a:p>
            <a:pPr marL="0" indent="0">
              <a:lnSpc>
                <a:spcPct val="100000"/>
              </a:lnSpc>
              <a:spcBef>
                <a:spcPts val="0"/>
              </a:spcBef>
              <a:buNone/>
            </a:pPr>
            <a:r>
              <a:rPr lang="es-MX" dirty="0">
                <a:latin typeface="Times New Roman" panose="02020603050405020304" pitchFamily="18" charset="0"/>
                <a:cs typeface="Times New Roman" panose="02020603050405020304" pitchFamily="18" charset="0"/>
              </a:rPr>
              <a:t>“…</a:t>
            </a:r>
            <a:r>
              <a:rPr lang="es-MX" dirty="0" err="1">
                <a:latin typeface="Times New Roman" panose="02020603050405020304" pitchFamily="18" charset="0"/>
                <a:cs typeface="Times New Roman" panose="02020603050405020304" pitchFamily="18" charset="0"/>
              </a:rPr>
              <a:t>voice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will</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force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the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firm</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or</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the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party</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to</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trade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its</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profit-making</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or</a:t>
            </a:r>
            <a:r>
              <a:rPr lang="es-MX" dirty="0">
                <a:latin typeface="Times New Roman" panose="02020603050405020304" pitchFamily="18" charset="0"/>
                <a:cs typeface="Times New Roman" panose="02020603050405020304" pitchFamily="18" charset="0"/>
              </a:rPr>
              <a:t> vote-</a:t>
            </a:r>
            <a:r>
              <a:rPr lang="es-MX" dirty="0" err="1">
                <a:latin typeface="Times New Roman" panose="02020603050405020304" pitchFamily="18" charset="0"/>
                <a:cs typeface="Times New Roman" panose="02020603050405020304" pitchFamily="18" charset="0"/>
              </a:rPr>
              <a:t>getting</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objectives</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to</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some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extent</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against</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the</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discontent-reducing</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objective</a:t>
            </a:r>
            <a:r>
              <a:rPr lang="es-MX" dirty="0">
                <a:latin typeface="Times New Roman" panose="02020603050405020304" pitchFamily="18" charset="0"/>
                <a:cs typeface="Times New Roman" panose="02020603050405020304" pitchFamily="18" charset="0"/>
              </a:rPr>
              <a:t>.” (70). </a:t>
            </a:r>
          </a:p>
          <a:p>
            <a:pPr marL="0" indent="0">
              <a:lnSpc>
                <a:spcPct val="100000"/>
              </a:lnSpc>
              <a:spcBef>
                <a:spcPts val="0"/>
              </a:spcBef>
              <a:buNone/>
            </a:pPr>
            <a:endParaRPr lang="es-MX"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MX" dirty="0">
                <a:latin typeface="Times New Roman" panose="02020603050405020304" pitchFamily="18" charset="0"/>
                <a:cs typeface="Times New Roman" panose="02020603050405020304" pitchFamily="18" charset="0"/>
              </a:rPr>
              <a:t>Esto también implica que los partidos no deberían elegir plataformas muy “lavadas” porque siempre habrá manifestaciones de miembros muy disconformes con esa decisión que, además, sus beneficios no resultan tan claros, dice. </a:t>
            </a:r>
            <a:endParaRPr lang="es-UY"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714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a:xfrm>
            <a:off x="386366" y="334851"/>
            <a:ext cx="10515600" cy="935641"/>
          </a:xfrm>
        </p:spPr>
        <p:txBody>
          <a:bodyPr/>
          <a:lstStyle/>
          <a:p>
            <a:r>
              <a:rPr lang="es-UY" dirty="0" err="1">
                <a:latin typeface="Times New Roman" panose="02020603050405020304" pitchFamily="18" charset="0"/>
                <a:cs typeface="Times New Roman" panose="02020603050405020304" pitchFamily="18" charset="0"/>
              </a:rPr>
              <a:t>Loyalty</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a:xfrm>
            <a:off x="386366" y="1545465"/>
            <a:ext cx="11526592" cy="4932608"/>
          </a:xfrm>
        </p:spPr>
        <p:txBody>
          <a:bodyPr>
            <a:normAutofit/>
          </a:bodyPr>
          <a:lstStyle/>
          <a:p>
            <a:pPr marL="0" indent="0">
              <a:lnSpc>
                <a:spcPct val="110000"/>
              </a:lnSpc>
              <a:spcBef>
                <a:spcPts val="0"/>
              </a:spcBef>
              <a:buNone/>
            </a:pPr>
            <a:r>
              <a:rPr lang="es-UY" sz="2400" dirty="0" err="1">
                <a:latin typeface="Times New Roman" panose="02020603050405020304" pitchFamily="18" charset="0"/>
                <a:cs typeface="Times New Roman" panose="02020603050405020304" pitchFamily="18" charset="0"/>
              </a:rPr>
              <a:t>Loyalty</a:t>
            </a:r>
            <a:r>
              <a:rPr lang="es-UY" sz="2400" dirty="0">
                <a:latin typeface="Times New Roman" panose="02020603050405020304" pitchFamily="18" charset="0"/>
                <a:cs typeface="Times New Roman" panose="02020603050405020304" pitchFamily="18" charset="0"/>
              </a:rPr>
              <a:t> desestimula </a:t>
            </a:r>
            <a:r>
              <a:rPr lang="es-UY" sz="2400" dirty="0" err="1">
                <a:latin typeface="Times New Roman" panose="02020603050405020304" pitchFamily="18" charset="0"/>
                <a:cs typeface="Times New Roman" panose="02020603050405020304" pitchFamily="18" charset="0"/>
              </a:rPr>
              <a:t>Exit</a:t>
            </a:r>
            <a:r>
              <a:rPr lang="es-UY" sz="2400" dirty="0">
                <a:latin typeface="Times New Roman" panose="02020603050405020304" pitchFamily="18" charset="0"/>
                <a:cs typeface="Times New Roman" panose="02020603050405020304" pitchFamily="18" charset="0"/>
              </a:rPr>
              <a:t>.</a:t>
            </a:r>
          </a:p>
          <a:p>
            <a:pPr marL="0" indent="0">
              <a:lnSpc>
                <a:spcPct val="110000"/>
              </a:lnSpc>
              <a:spcBef>
                <a:spcPts val="0"/>
              </a:spcBef>
              <a:buNone/>
            </a:pPr>
            <a:r>
              <a:rPr lang="es-UY" sz="2400" dirty="0" err="1">
                <a:latin typeface="Times New Roman" panose="02020603050405020304" pitchFamily="18" charset="0"/>
                <a:cs typeface="Times New Roman" panose="02020603050405020304" pitchFamily="18" charset="0"/>
              </a:rPr>
              <a:t>Loyalty</a:t>
            </a:r>
            <a:r>
              <a:rPr lang="es-UY" sz="2400" dirty="0">
                <a:latin typeface="Times New Roman" panose="02020603050405020304" pitchFamily="18" charset="0"/>
                <a:cs typeface="Times New Roman" panose="02020603050405020304" pitchFamily="18" charset="0"/>
              </a:rPr>
              <a:t> activa </a:t>
            </a:r>
            <a:r>
              <a:rPr lang="es-UY" sz="2400" dirty="0" err="1">
                <a:latin typeface="Times New Roman" panose="02020603050405020304" pitchFamily="18" charset="0"/>
                <a:cs typeface="Times New Roman" panose="02020603050405020304" pitchFamily="18" charset="0"/>
              </a:rPr>
              <a:t>Voice</a:t>
            </a:r>
            <a:r>
              <a:rPr lang="es-UY" sz="2400" dirty="0">
                <a:latin typeface="Times New Roman" panose="02020603050405020304" pitchFamily="18" charset="0"/>
                <a:cs typeface="Times New Roman" panose="02020603050405020304" pitchFamily="18" charset="0"/>
              </a:rPr>
              <a:t>: “…</a:t>
            </a:r>
            <a:r>
              <a:rPr lang="es-UY" sz="2400" dirty="0" err="1">
                <a:latin typeface="Times New Roman" panose="02020603050405020304" pitchFamily="18" charset="0"/>
                <a:cs typeface="Times New Roman" panose="02020603050405020304" pitchFamily="18" charset="0"/>
              </a:rPr>
              <a:t>the</a:t>
            </a:r>
            <a:r>
              <a:rPr lang="es-UY" sz="2400" dirty="0">
                <a:latin typeface="Times New Roman" panose="02020603050405020304" pitchFamily="18" charset="0"/>
                <a:cs typeface="Times New Roman" panose="02020603050405020304" pitchFamily="18" charset="0"/>
              </a:rPr>
              <a:t> </a:t>
            </a:r>
            <a:r>
              <a:rPr lang="es-UY" sz="2400" dirty="0" err="1">
                <a:latin typeface="Times New Roman" panose="02020603050405020304" pitchFamily="18" charset="0"/>
                <a:cs typeface="Times New Roman" panose="02020603050405020304" pitchFamily="18" charset="0"/>
              </a:rPr>
              <a:t>likelihood</a:t>
            </a:r>
            <a:r>
              <a:rPr lang="es-UY" sz="2400" dirty="0">
                <a:latin typeface="Times New Roman" panose="02020603050405020304" pitchFamily="18" charset="0"/>
                <a:cs typeface="Times New Roman" panose="02020603050405020304" pitchFamily="18" charset="0"/>
              </a:rPr>
              <a:t> </a:t>
            </a:r>
            <a:r>
              <a:rPr lang="es-UY" sz="2400" dirty="0" err="1">
                <a:latin typeface="Times New Roman" panose="02020603050405020304" pitchFamily="18" charset="0"/>
                <a:cs typeface="Times New Roman" panose="02020603050405020304" pitchFamily="18" charset="0"/>
              </a:rPr>
              <a:t>of</a:t>
            </a:r>
            <a:r>
              <a:rPr lang="es-UY" sz="2400" dirty="0">
                <a:latin typeface="Times New Roman" panose="02020603050405020304" pitchFamily="18" charset="0"/>
                <a:cs typeface="Times New Roman" panose="02020603050405020304" pitchFamily="18" charset="0"/>
              </a:rPr>
              <a:t> </a:t>
            </a:r>
            <a:r>
              <a:rPr lang="es-UY" sz="2400" dirty="0" err="1">
                <a:latin typeface="Times New Roman" panose="02020603050405020304" pitchFamily="18" charset="0"/>
                <a:cs typeface="Times New Roman" panose="02020603050405020304" pitchFamily="18" charset="0"/>
              </a:rPr>
              <a:t>voice</a:t>
            </a:r>
            <a:r>
              <a:rPr lang="es-UY" sz="2400" dirty="0">
                <a:latin typeface="Times New Roman" panose="02020603050405020304" pitchFamily="18" charset="0"/>
                <a:cs typeface="Times New Roman" panose="02020603050405020304" pitchFamily="18" charset="0"/>
              </a:rPr>
              <a:t> </a:t>
            </a:r>
            <a:r>
              <a:rPr lang="es-UY" sz="2400" dirty="0" err="1">
                <a:latin typeface="Times New Roman" panose="02020603050405020304" pitchFamily="18" charset="0"/>
                <a:cs typeface="Times New Roman" panose="02020603050405020304" pitchFamily="18" charset="0"/>
              </a:rPr>
              <a:t>increases</a:t>
            </a:r>
            <a:r>
              <a:rPr lang="es-UY" sz="2400" dirty="0">
                <a:latin typeface="Times New Roman" panose="02020603050405020304" pitchFamily="18" charset="0"/>
                <a:cs typeface="Times New Roman" panose="02020603050405020304" pitchFamily="18" charset="0"/>
              </a:rPr>
              <a:t> </a:t>
            </a:r>
            <a:r>
              <a:rPr lang="es-UY" sz="2400" dirty="0" err="1">
                <a:latin typeface="Times New Roman" panose="02020603050405020304" pitchFamily="18" charset="0"/>
                <a:cs typeface="Times New Roman" panose="02020603050405020304" pitchFamily="18" charset="0"/>
              </a:rPr>
              <a:t>with</a:t>
            </a:r>
            <a:r>
              <a:rPr lang="es-UY" sz="2400" dirty="0">
                <a:latin typeface="Times New Roman" panose="02020603050405020304" pitchFamily="18" charset="0"/>
                <a:cs typeface="Times New Roman" panose="02020603050405020304" pitchFamily="18" charset="0"/>
              </a:rPr>
              <a:t> </a:t>
            </a:r>
            <a:r>
              <a:rPr lang="es-UY" sz="2400" dirty="0" err="1">
                <a:latin typeface="Times New Roman" panose="02020603050405020304" pitchFamily="18" charset="0"/>
                <a:cs typeface="Times New Roman" panose="02020603050405020304" pitchFamily="18" charset="0"/>
              </a:rPr>
              <a:t>the</a:t>
            </a:r>
            <a:r>
              <a:rPr lang="es-UY" sz="2400" dirty="0">
                <a:latin typeface="Times New Roman" panose="02020603050405020304" pitchFamily="18" charset="0"/>
                <a:cs typeface="Times New Roman" panose="02020603050405020304" pitchFamily="18" charset="0"/>
              </a:rPr>
              <a:t> </a:t>
            </a:r>
            <a:r>
              <a:rPr lang="es-UY" sz="2400" dirty="0" err="1">
                <a:latin typeface="Times New Roman" panose="02020603050405020304" pitchFamily="18" charset="0"/>
                <a:cs typeface="Times New Roman" panose="02020603050405020304" pitchFamily="18" charset="0"/>
              </a:rPr>
              <a:t>degree</a:t>
            </a:r>
            <a:r>
              <a:rPr lang="es-UY" sz="2400" dirty="0">
                <a:latin typeface="Times New Roman" panose="02020603050405020304" pitchFamily="18" charset="0"/>
                <a:cs typeface="Times New Roman" panose="02020603050405020304" pitchFamily="18" charset="0"/>
              </a:rPr>
              <a:t> </a:t>
            </a:r>
            <a:r>
              <a:rPr lang="es-UY" sz="2400" dirty="0" err="1">
                <a:latin typeface="Times New Roman" panose="02020603050405020304" pitchFamily="18" charset="0"/>
                <a:cs typeface="Times New Roman" panose="02020603050405020304" pitchFamily="18" charset="0"/>
              </a:rPr>
              <a:t>of</a:t>
            </a:r>
            <a:r>
              <a:rPr lang="es-UY" sz="2400" dirty="0">
                <a:latin typeface="Times New Roman" panose="02020603050405020304" pitchFamily="18" charset="0"/>
                <a:cs typeface="Times New Roman" panose="02020603050405020304" pitchFamily="18" charset="0"/>
              </a:rPr>
              <a:t> </a:t>
            </a:r>
            <a:r>
              <a:rPr lang="es-UY" sz="2400" dirty="0" err="1">
                <a:latin typeface="Times New Roman" panose="02020603050405020304" pitchFamily="18" charset="0"/>
                <a:cs typeface="Times New Roman" panose="02020603050405020304" pitchFamily="18" charset="0"/>
              </a:rPr>
              <a:t>loyalty</a:t>
            </a:r>
            <a:r>
              <a:rPr lang="es-UY" sz="2400" dirty="0">
                <a:latin typeface="Times New Roman" panose="02020603050405020304" pitchFamily="18" charset="0"/>
                <a:cs typeface="Times New Roman" panose="02020603050405020304" pitchFamily="18" charset="0"/>
              </a:rPr>
              <a:t>” (77).</a:t>
            </a:r>
          </a:p>
          <a:p>
            <a:pPr marL="0" indent="0">
              <a:lnSpc>
                <a:spcPct val="110000"/>
              </a:lnSpc>
              <a:spcBef>
                <a:spcPts val="0"/>
              </a:spcBef>
              <a:buNone/>
            </a:pPr>
            <a:endParaRPr lang="es-UY" sz="24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2400" dirty="0">
                <a:latin typeface="Times New Roman" panose="02020603050405020304" pitchFamily="18" charset="0"/>
                <a:cs typeface="Times New Roman" panose="02020603050405020304" pitchFamily="18" charset="0"/>
              </a:rPr>
              <a:t>“The importance of loyalty (…) is that it can neutralize within certain limits the tendency of the most quality-conscious customers or members to be the first to exit (…) this tendency deprives the faltering firm or organization of those who could best help it fight its shortcomings and its difficulties. As a result of loyalty, these potentially most influential customers and members will stay on longer than they would ordinarily, in the hope or, rather, reasoned expectation that improvement or reform can be achieved “from within”. Thus, loyalty, far from being irrational, can serve the socially useful purpose of preventing deterioration from becoming cumulative, as it so often does when there is no barrier to exit” (79). </a:t>
            </a:r>
            <a:endParaRPr lang="es-UY"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07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a:xfrm>
            <a:off x="386366" y="334851"/>
            <a:ext cx="10515600" cy="935641"/>
          </a:xfrm>
        </p:spPr>
        <p:txBody>
          <a:bodyPr/>
          <a:lstStyle/>
          <a:p>
            <a:r>
              <a:rPr lang="es-UY" dirty="0" err="1">
                <a:latin typeface="Times New Roman" panose="02020603050405020304" pitchFamily="18" charset="0"/>
                <a:cs typeface="Times New Roman" panose="02020603050405020304" pitchFamily="18" charset="0"/>
              </a:rPr>
              <a:t>Loyalty</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a:xfrm>
            <a:off x="386366" y="1545465"/>
            <a:ext cx="11526592" cy="4932608"/>
          </a:xfrm>
        </p:spPr>
        <p:txBody>
          <a:bodyPr>
            <a:normAutofit fontScale="92500"/>
          </a:bodyPr>
          <a:lstStyle/>
          <a:p>
            <a:pPr marL="0" indent="0">
              <a:lnSpc>
                <a:spcPct val="110000"/>
              </a:lnSpc>
              <a:spcBef>
                <a:spcPts val="0"/>
              </a:spcBef>
              <a:buNone/>
            </a:pPr>
            <a:r>
              <a:rPr lang="es-UY" sz="2600" dirty="0">
                <a:latin typeface="Times New Roman" panose="02020603050405020304" pitchFamily="18" charset="0"/>
                <a:cs typeface="Times New Roman" panose="02020603050405020304" pitchFamily="18" charset="0"/>
              </a:rPr>
              <a:t>Incluso algunas barreras institucionales a </a:t>
            </a:r>
            <a:r>
              <a:rPr lang="es-UY" sz="2600" dirty="0" err="1">
                <a:latin typeface="Times New Roman" panose="02020603050405020304" pitchFamily="18" charset="0"/>
                <a:cs typeface="Times New Roman" panose="02020603050405020304" pitchFamily="18" charset="0"/>
              </a:rPr>
              <a:t>Exit</a:t>
            </a:r>
            <a:r>
              <a:rPr lang="es-UY" sz="2600" dirty="0">
                <a:latin typeface="Times New Roman" panose="02020603050405020304" pitchFamily="18" charset="0"/>
                <a:cs typeface="Times New Roman" panose="02020603050405020304" pitchFamily="18" charset="0"/>
              </a:rPr>
              <a:t> (o reglas informales), que estimulan </a:t>
            </a:r>
            <a:r>
              <a:rPr lang="es-UY" sz="2600" dirty="0" err="1">
                <a:latin typeface="Times New Roman" panose="02020603050405020304" pitchFamily="18" charset="0"/>
                <a:cs typeface="Times New Roman" panose="02020603050405020304" pitchFamily="18" charset="0"/>
              </a:rPr>
              <a:t>Loyalty</a:t>
            </a:r>
            <a:r>
              <a:rPr lang="es-UY" sz="2600" dirty="0">
                <a:latin typeface="Times New Roman" panose="02020603050405020304" pitchFamily="18" charset="0"/>
                <a:cs typeface="Times New Roman" panose="02020603050405020304" pitchFamily="18" charset="0"/>
              </a:rPr>
              <a:t>, sirven para estimular </a:t>
            </a:r>
            <a:r>
              <a:rPr lang="es-UY" sz="2600" dirty="0" err="1">
                <a:latin typeface="Times New Roman" panose="02020603050405020304" pitchFamily="18" charset="0"/>
                <a:cs typeface="Times New Roman" panose="02020603050405020304" pitchFamily="18" charset="0"/>
              </a:rPr>
              <a:t>Voice</a:t>
            </a:r>
            <a:r>
              <a:rPr lang="es-UY" sz="2600" dirty="0">
                <a:latin typeface="Times New Roman" panose="02020603050405020304" pitchFamily="18" charset="0"/>
                <a:cs typeface="Times New Roman" panose="02020603050405020304" pitchFamily="18" charset="0"/>
              </a:rPr>
              <a:t>.</a:t>
            </a:r>
          </a:p>
          <a:p>
            <a:pPr marL="0" indent="0">
              <a:lnSpc>
                <a:spcPct val="110000"/>
              </a:lnSpc>
              <a:spcBef>
                <a:spcPts val="0"/>
              </a:spcBef>
              <a:buNone/>
            </a:pPr>
            <a:endParaRPr lang="es-UY" sz="26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s-UY" sz="2600" dirty="0" err="1">
                <a:latin typeface="Times New Roman" panose="02020603050405020304" pitchFamily="18" charset="0"/>
                <a:cs typeface="Times New Roman" panose="02020603050405020304" pitchFamily="18" charset="0"/>
              </a:rPr>
              <a:t>Loyalty</a:t>
            </a:r>
            <a:r>
              <a:rPr lang="es-UY" sz="2600" dirty="0">
                <a:latin typeface="Times New Roman" panose="02020603050405020304" pitchFamily="18" charset="0"/>
                <a:cs typeface="Times New Roman" panose="02020603050405020304" pitchFamily="18" charset="0"/>
              </a:rPr>
              <a:t> aumenta el costo de </a:t>
            </a:r>
            <a:r>
              <a:rPr lang="es-UY" sz="2600" dirty="0" err="1">
                <a:latin typeface="Times New Roman" panose="02020603050405020304" pitchFamily="18" charset="0"/>
                <a:cs typeface="Times New Roman" panose="02020603050405020304" pitchFamily="18" charset="0"/>
              </a:rPr>
              <a:t>Exit</a:t>
            </a:r>
            <a:r>
              <a:rPr lang="es-UY" sz="2600" dirty="0">
                <a:latin typeface="Times New Roman" panose="02020603050405020304" pitchFamily="18" charset="0"/>
                <a:cs typeface="Times New Roman" panose="02020603050405020304" pitchFamily="18" charset="0"/>
              </a:rPr>
              <a:t>.</a:t>
            </a:r>
          </a:p>
          <a:p>
            <a:pPr marL="0" indent="0">
              <a:lnSpc>
                <a:spcPct val="110000"/>
              </a:lnSpc>
              <a:spcBef>
                <a:spcPts val="0"/>
              </a:spcBef>
              <a:buNone/>
            </a:pPr>
            <a:endParaRPr lang="es-UY" sz="26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s-UY" sz="2600" dirty="0">
                <a:latin typeface="Times New Roman" panose="02020603050405020304" pitchFamily="18" charset="0"/>
                <a:cs typeface="Times New Roman" panose="02020603050405020304" pitchFamily="18" charset="0"/>
              </a:rPr>
              <a:t>“…</a:t>
            </a:r>
            <a:r>
              <a:rPr lang="es-UY" sz="2600" dirty="0" err="1">
                <a:latin typeface="Times New Roman" panose="02020603050405020304" pitchFamily="18" charset="0"/>
                <a:cs typeface="Times New Roman" panose="02020603050405020304" pitchFamily="18" charset="0"/>
              </a:rPr>
              <a:t>its</a:t>
            </a:r>
            <a:r>
              <a:rPr lang="es-UY" sz="2600" dirty="0">
                <a:latin typeface="Times New Roman" panose="02020603050405020304" pitchFamily="18" charset="0"/>
                <a:cs typeface="Times New Roman" panose="02020603050405020304" pitchFamily="18" charset="0"/>
              </a:rPr>
              <a:t> role as a </a:t>
            </a:r>
            <a:r>
              <a:rPr lang="es-UY" sz="2600" dirty="0" err="1">
                <a:latin typeface="Times New Roman" panose="02020603050405020304" pitchFamily="18" charset="0"/>
                <a:cs typeface="Times New Roman" panose="02020603050405020304" pitchFamily="18" charset="0"/>
              </a:rPr>
              <a:t>barrier</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to</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exit</a:t>
            </a:r>
            <a:r>
              <a:rPr lang="es-UY" sz="2600" dirty="0">
                <a:latin typeface="Times New Roman" panose="02020603050405020304" pitchFamily="18" charset="0"/>
                <a:cs typeface="Times New Roman" panose="02020603050405020304" pitchFamily="18" charset="0"/>
              </a:rPr>
              <a:t> can be constructive </a:t>
            </a:r>
            <a:r>
              <a:rPr lang="es-UY" sz="2600" dirty="0" err="1">
                <a:latin typeface="Times New Roman" panose="02020603050405020304" pitchFamily="18" charset="0"/>
                <a:cs typeface="Times New Roman" panose="02020603050405020304" pitchFamily="18" charset="0"/>
              </a:rPr>
              <a:t>when</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organizations</a:t>
            </a:r>
            <a:r>
              <a:rPr lang="es-UY" sz="2600" dirty="0">
                <a:latin typeface="Times New Roman" panose="02020603050405020304" pitchFamily="18" charset="0"/>
                <a:cs typeface="Times New Roman" panose="02020603050405020304" pitchFamily="18" charset="0"/>
              </a:rPr>
              <a:t> are </a:t>
            </a:r>
            <a:r>
              <a:rPr lang="es-UY" sz="2600" dirty="0" err="1">
                <a:latin typeface="Times New Roman" panose="02020603050405020304" pitchFamily="18" charset="0"/>
                <a:cs typeface="Times New Roman" panose="02020603050405020304" pitchFamily="18" charset="0"/>
              </a:rPr>
              <a:t>close</a:t>
            </a:r>
            <a:r>
              <a:rPr lang="es-UY" sz="2600" dirty="0">
                <a:latin typeface="Times New Roman" panose="02020603050405020304" pitchFamily="18" charset="0"/>
                <a:cs typeface="Times New Roman" panose="02020603050405020304" pitchFamily="18" charset="0"/>
              </a:rPr>
              <a:t> substitutes so </a:t>
            </a:r>
            <a:r>
              <a:rPr lang="es-UY" sz="2600" dirty="0" err="1">
                <a:latin typeface="Times New Roman" panose="02020603050405020304" pitchFamily="18" charset="0"/>
                <a:cs typeface="Times New Roman" panose="02020603050405020304" pitchFamily="18" charset="0"/>
              </a:rPr>
              <a:t>that</a:t>
            </a:r>
            <a:r>
              <a:rPr lang="es-UY" sz="2600" dirty="0">
                <a:latin typeface="Times New Roman" panose="02020603050405020304" pitchFamily="18" charset="0"/>
                <a:cs typeface="Times New Roman" panose="02020603050405020304" pitchFamily="18" charset="0"/>
              </a:rPr>
              <a:t> a </a:t>
            </a:r>
            <a:r>
              <a:rPr lang="es-UY" sz="2600" dirty="0" err="1">
                <a:latin typeface="Times New Roman" panose="02020603050405020304" pitchFamily="18" charset="0"/>
                <a:cs typeface="Times New Roman" panose="02020603050405020304" pitchFamily="18" charset="0"/>
              </a:rPr>
              <a:t>small</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deterioration</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of</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one</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of</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them</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will</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send</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customer-members</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scurrying</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to</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the</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other</a:t>
            </a:r>
            <a:r>
              <a:rPr lang="es-UY" sz="2600" dirty="0">
                <a:latin typeface="Times New Roman" panose="02020603050405020304" pitchFamily="18" charset="0"/>
                <a:cs typeface="Times New Roman" panose="02020603050405020304" pitchFamily="18" charset="0"/>
              </a:rPr>
              <a:t> (…) </a:t>
            </a:r>
            <a:r>
              <a:rPr lang="es-UY" sz="2600" dirty="0" err="1">
                <a:latin typeface="Times New Roman" panose="02020603050405020304" pitchFamily="18" charset="0"/>
                <a:cs typeface="Times New Roman" panose="02020603050405020304" pitchFamily="18" charset="0"/>
              </a:rPr>
              <a:t>Expressed</a:t>
            </a:r>
            <a:r>
              <a:rPr lang="es-UY" sz="2600" dirty="0">
                <a:latin typeface="Times New Roman" panose="02020603050405020304" pitchFamily="18" charset="0"/>
                <a:cs typeface="Times New Roman" panose="02020603050405020304" pitchFamily="18" charset="0"/>
              </a:rPr>
              <a:t> as a </a:t>
            </a:r>
            <a:r>
              <a:rPr lang="es-UY" sz="2600" dirty="0" err="1">
                <a:latin typeface="Times New Roman" panose="02020603050405020304" pitchFamily="18" charset="0"/>
                <a:cs typeface="Times New Roman" panose="02020603050405020304" pitchFamily="18" charset="0"/>
              </a:rPr>
              <a:t>paradox</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it</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asserts</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that</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loyalty</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is</a:t>
            </a:r>
            <a:r>
              <a:rPr lang="es-UY" sz="2600" dirty="0">
                <a:latin typeface="Times New Roman" panose="02020603050405020304" pitchFamily="18" charset="0"/>
                <a:cs typeface="Times New Roman" panose="02020603050405020304" pitchFamily="18" charset="0"/>
              </a:rPr>
              <a:t> at </a:t>
            </a:r>
            <a:r>
              <a:rPr lang="es-UY" sz="2600" dirty="0" err="1">
                <a:latin typeface="Times New Roman" panose="02020603050405020304" pitchFamily="18" charset="0"/>
                <a:cs typeface="Times New Roman" panose="02020603050405020304" pitchFamily="18" charset="0"/>
              </a:rPr>
              <a:t>its</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most</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functional</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when</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it</a:t>
            </a:r>
            <a:r>
              <a:rPr lang="es-UY" sz="2600" dirty="0">
                <a:latin typeface="Times New Roman" panose="02020603050405020304" pitchFamily="18" charset="0"/>
                <a:cs typeface="Times New Roman" panose="02020603050405020304" pitchFamily="18" charset="0"/>
              </a:rPr>
              <a:t> looks </a:t>
            </a:r>
            <a:r>
              <a:rPr lang="es-UY" sz="2600" dirty="0" err="1">
                <a:latin typeface="Times New Roman" panose="02020603050405020304" pitchFamily="18" charset="0"/>
                <a:cs typeface="Times New Roman" panose="02020603050405020304" pitchFamily="18" charset="0"/>
              </a:rPr>
              <a:t>most</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irrational</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when</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loyalty</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means</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strong</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attachment</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to</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an</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organization</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that</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does</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not</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seem</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to</a:t>
            </a:r>
            <a:r>
              <a:rPr lang="es-UY" sz="2600" dirty="0">
                <a:latin typeface="Times New Roman" panose="02020603050405020304" pitchFamily="18" charset="0"/>
                <a:cs typeface="Times New Roman" panose="02020603050405020304" pitchFamily="18" charset="0"/>
              </a:rPr>
              <a:t> warrant </a:t>
            </a:r>
            <a:r>
              <a:rPr lang="es-UY" sz="2600" dirty="0" err="1">
                <a:latin typeface="Times New Roman" panose="02020603050405020304" pitchFamily="18" charset="0"/>
                <a:cs typeface="Times New Roman" panose="02020603050405020304" pitchFamily="18" charset="0"/>
              </a:rPr>
              <a:t>such</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attachment</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because</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it</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is</a:t>
            </a:r>
            <a:r>
              <a:rPr lang="es-UY" sz="2600" dirty="0">
                <a:latin typeface="Times New Roman" panose="02020603050405020304" pitchFamily="18" charset="0"/>
                <a:cs typeface="Times New Roman" panose="02020603050405020304" pitchFamily="18" charset="0"/>
              </a:rPr>
              <a:t> so </a:t>
            </a:r>
            <a:r>
              <a:rPr lang="es-UY" sz="2600" dirty="0" err="1">
                <a:latin typeface="Times New Roman" panose="02020603050405020304" pitchFamily="18" charset="0"/>
                <a:cs typeface="Times New Roman" panose="02020603050405020304" pitchFamily="18" charset="0"/>
              </a:rPr>
              <a:t>much</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like</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another</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one</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that</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is</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also</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available</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Such</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seemingly</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irrational</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loyalties</a:t>
            </a:r>
            <a:r>
              <a:rPr lang="es-UY" sz="2600" dirty="0">
                <a:latin typeface="Times New Roman" panose="02020603050405020304" pitchFamily="18" charset="0"/>
                <a:cs typeface="Times New Roman" panose="02020603050405020304" pitchFamily="18" charset="0"/>
              </a:rPr>
              <a:t> are </a:t>
            </a:r>
            <a:r>
              <a:rPr lang="es-UY" sz="2600" dirty="0" err="1">
                <a:latin typeface="Times New Roman" panose="02020603050405020304" pitchFamily="18" charset="0"/>
                <a:cs typeface="Times New Roman" panose="02020603050405020304" pitchFamily="18" charset="0"/>
              </a:rPr>
              <a:t>often</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encountered</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for</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example</a:t>
            </a:r>
            <a:r>
              <a:rPr lang="es-UY" sz="2600" dirty="0">
                <a:latin typeface="Times New Roman" panose="02020603050405020304" pitchFamily="18" charset="0"/>
                <a:cs typeface="Times New Roman" panose="02020603050405020304" pitchFamily="18" charset="0"/>
              </a:rPr>
              <a:t>, in </a:t>
            </a:r>
            <a:r>
              <a:rPr lang="es-UY" sz="2600" dirty="0" err="1">
                <a:latin typeface="Times New Roman" panose="02020603050405020304" pitchFamily="18" charset="0"/>
                <a:cs typeface="Times New Roman" panose="02020603050405020304" pitchFamily="18" charset="0"/>
              </a:rPr>
              <a:t>relation</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to</a:t>
            </a:r>
            <a:r>
              <a:rPr lang="es-UY" sz="2600" dirty="0">
                <a:latin typeface="Times New Roman" panose="02020603050405020304" pitchFamily="18" charset="0"/>
                <a:cs typeface="Times New Roman" panose="02020603050405020304" pitchFamily="18" charset="0"/>
              </a:rPr>
              <a:t> clubs, </a:t>
            </a:r>
            <a:r>
              <a:rPr lang="es-UY" sz="2600" dirty="0" err="1">
                <a:latin typeface="Times New Roman" panose="02020603050405020304" pitchFamily="18" charset="0"/>
                <a:cs typeface="Times New Roman" panose="02020603050405020304" pitchFamily="18" charset="0"/>
              </a:rPr>
              <a:t>football</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teams</a:t>
            </a:r>
            <a:r>
              <a:rPr lang="es-UY" sz="2600" dirty="0">
                <a:latin typeface="Times New Roman" panose="02020603050405020304" pitchFamily="18" charset="0"/>
                <a:cs typeface="Times New Roman" panose="02020603050405020304" pitchFamily="18" charset="0"/>
              </a:rPr>
              <a:t>, and </a:t>
            </a:r>
            <a:r>
              <a:rPr lang="es-UY" sz="2600" dirty="0" err="1">
                <a:latin typeface="Times New Roman" panose="02020603050405020304" pitchFamily="18" charset="0"/>
                <a:cs typeface="Times New Roman" panose="02020603050405020304" pitchFamily="18" charset="0"/>
              </a:rPr>
              <a:t>political</a:t>
            </a:r>
            <a:r>
              <a:rPr lang="es-UY" sz="2600" dirty="0">
                <a:latin typeface="Times New Roman" panose="02020603050405020304" pitchFamily="18" charset="0"/>
                <a:cs typeface="Times New Roman" panose="02020603050405020304" pitchFamily="18" charset="0"/>
              </a:rPr>
              <a:t> </a:t>
            </a:r>
            <a:r>
              <a:rPr lang="es-UY" sz="2600" dirty="0" err="1">
                <a:latin typeface="Times New Roman" panose="02020603050405020304" pitchFamily="18" charset="0"/>
                <a:cs typeface="Times New Roman" panose="02020603050405020304" pitchFamily="18" charset="0"/>
              </a:rPr>
              <a:t>parties</a:t>
            </a:r>
            <a:r>
              <a:rPr lang="es-UY" sz="2600" dirty="0">
                <a:latin typeface="Times New Roman" panose="02020603050405020304" pitchFamily="18" charset="0"/>
                <a:cs typeface="Times New Roman" panose="02020603050405020304" pitchFamily="18" charset="0"/>
              </a:rPr>
              <a:t>.” (81). </a:t>
            </a:r>
          </a:p>
          <a:p>
            <a:pPr marL="0" indent="0">
              <a:lnSpc>
                <a:spcPct val="110000"/>
              </a:lnSpc>
              <a:spcBef>
                <a:spcPts val="0"/>
              </a:spcBef>
              <a:buNone/>
            </a:pPr>
            <a:endParaRPr lang="es-UY" sz="2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s-UY"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013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129C5-1BCE-A4DB-F81A-55A393F7A977}"/>
              </a:ext>
            </a:extLst>
          </p:cNvPr>
          <p:cNvSpPr>
            <a:spLocks noGrp="1"/>
          </p:cNvSpPr>
          <p:nvPr>
            <p:ph type="title"/>
          </p:nvPr>
        </p:nvSpPr>
        <p:spPr/>
        <p:txBody>
          <a:bodyPr/>
          <a:lstStyle/>
          <a:p>
            <a:r>
              <a:rPr lang="es-UY" dirty="0">
                <a:latin typeface="Times New Roman" panose="02020603050405020304" pitchFamily="18" charset="0"/>
                <a:cs typeface="Times New Roman" panose="02020603050405020304" pitchFamily="18" charset="0"/>
              </a:rPr>
              <a:t>¿Por qué existen los partidos?</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E2C6C5E-FCD1-44AF-B867-61123B640F7B}"/>
              </a:ext>
            </a:extLst>
          </p:cNvPr>
          <p:cNvSpPr>
            <a:spLocks noGrp="1"/>
          </p:cNvSpPr>
          <p:nvPr>
            <p:ph idx="1"/>
          </p:nvPr>
        </p:nvSpPr>
        <p:spPr>
          <a:xfrm>
            <a:off x="838200" y="1825625"/>
            <a:ext cx="10701270" cy="4266082"/>
          </a:xfrm>
        </p:spPr>
        <p:txBody>
          <a:bodyPr>
            <a:normAutofit/>
          </a:bodyPr>
          <a:lstStyle/>
          <a:p>
            <a:pPr marL="0" indent="0">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“Thus, it is political leaders, those Schlesinger (1975) has called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“office seekers”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-those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who seek and those who hold elective office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who are the central actors in the party. Ambitious office seekers and holders are thus the first and most important actors in the political party. </a:t>
            </a:r>
          </a:p>
          <a:p>
            <a:pPr marL="0" indent="0">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 second set of important figures in potty politics comprises those who hold, or have access to, critical resources that office seekers need to realize their ambitions…In more theoretical terms, this second set of party actors include these Schlesinger (1975) has called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“benefit seekers”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those for whom realization of their goals depends on the party´s success in capturing </a:t>
            </a:r>
            <a:r>
              <a:rPr lang="en-US" sz="2000" dirty="0">
                <a:latin typeface="Times New Roman" panose="02020603050405020304" pitchFamily="18" charset="0"/>
                <a:ea typeface="Calibri" panose="020F0502020204030204" pitchFamily="34" charset="0"/>
                <a:cs typeface="Times New Roman" panose="02020603050405020304" pitchFamily="18" charset="0"/>
              </a:rPr>
              <a:t>office.” (Aldrich 1995, 19-20).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Party activists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shade from those powerful figures with concentrations, of, or access to, money and information…to the legions of volunteer campaign activists…activists</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motivations shape and constrain the behavior of office seekers, as their own roles are, in turn, shaped and constrained by the office seekers” (Aldrich 1995, 20-21). </a:t>
            </a:r>
            <a:endParaRPr lang="es-CL"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CL" sz="3200" dirty="0"/>
          </a:p>
        </p:txBody>
      </p:sp>
    </p:spTree>
    <p:extLst>
      <p:ext uri="{BB962C8B-B14F-4D97-AF65-F5344CB8AC3E}">
        <p14:creationId xmlns:p14="http://schemas.microsoft.com/office/powerpoint/2010/main" val="403206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a:xfrm>
            <a:off x="386366" y="334851"/>
            <a:ext cx="10515600" cy="935641"/>
          </a:xfrm>
        </p:spPr>
        <p:txBody>
          <a:bodyPr/>
          <a:lstStyle/>
          <a:p>
            <a:r>
              <a:rPr lang="es-UY" dirty="0" err="1">
                <a:latin typeface="Times New Roman" panose="02020603050405020304" pitchFamily="18" charset="0"/>
                <a:cs typeface="Times New Roman" panose="02020603050405020304" pitchFamily="18" charset="0"/>
              </a:rPr>
              <a:t>Loyalty</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a:xfrm>
            <a:off x="386366" y="1545465"/>
            <a:ext cx="11526592" cy="4932608"/>
          </a:xfrm>
        </p:spPr>
        <p:txBody>
          <a:bodyPr>
            <a:normAutofit/>
          </a:bodyPr>
          <a:lstStyle/>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“While loyalty postpones exit its very existence is predicated on the possibility of exit. That even the most loyal member can exit is often an important part of his bargaining power vis-à-vis the organization. The chances for voice to function effectively as a recuperation mechanism are appreciably strengthened if voice is backed up by the threat of exit, whether it is made openly or whether the possibility  of exit is merely well understood to be an element in the situation by all concerned” (82).</a:t>
            </a:r>
          </a:p>
          <a:p>
            <a:pPr marL="0" indent="0">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Con Loyalty, </a:t>
            </a:r>
            <a:r>
              <a:rPr lang="en-US" sz="2400" dirty="0" err="1">
                <a:latin typeface="Times New Roman" panose="02020603050405020304" pitchFamily="18" charset="0"/>
                <a:cs typeface="Times New Roman" panose="02020603050405020304" pitchFamily="18" charset="0"/>
              </a:rPr>
              <a:t>queda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más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clara</a:t>
            </a:r>
            <a:r>
              <a:rPr lang="en-US" sz="2400" dirty="0">
                <a:latin typeface="Times New Roman" panose="02020603050405020304" pitchFamily="18" charset="0"/>
                <a:cs typeface="Times New Roman" panose="02020603050405020304" pitchFamily="18" charset="0"/>
              </a:rPr>
              <a:t> la </a:t>
            </a:r>
            <a:r>
              <a:rPr lang="en-US" sz="2400" dirty="0" err="1">
                <a:latin typeface="Times New Roman" panose="02020603050405020304" pitchFamily="18" charset="0"/>
                <a:cs typeface="Times New Roman" panose="02020603050405020304" pitchFamily="18" charset="0"/>
              </a:rPr>
              <a:t>relación</a:t>
            </a:r>
            <a:r>
              <a:rPr lang="en-US" sz="2400" dirty="0">
                <a:latin typeface="Times New Roman" panose="02020603050405020304" pitchFamily="18" charset="0"/>
                <a:cs typeface="Times New Roman" panose="02020603050405020304" pitchFamily="18" charset="0"/>
              </a:rPr>
              <a:t> entre Exit y Voice</a:t>
            </a:r>
            <a:endParaRPr lang="es-UY"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88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49DD-F3C7-E46C-BCC1-BE3CEB7D57BE}"/>
              </a:ext>
            </a:extLst>
          </p:cNvPr>
          <p:cNvSpPr>
            <a:spLocks noGrp="1"/>
          </p:cNvSpPr>
          <p:nvPr>
            <p:ph type="title"/>
          </p:nvPr>
        </p:nvSpPr>
        <p:spPr>
          <a:xfrm>
            <a:off x="386366" y="334851"/>
            <a:ext cx="10515600" cy="935641"/>
          </a:xfrm>
        </p:spPr>
        <p:txBody>
          <a:bodyPr/>
          <a:lstStyle/>
          <a:p>
            <a:r>
              <a:rPr lang="es-UY" dirty="0" err="1">
                <a:latin typeface="Times New Roman" panose="02020603050405020304" pitchFamily="18" charset="0"/>
                <a:cs typeface="Times New Roman" panose="02020603050405020304" pitchFamily="18" charset="0"/>
              </a:rPr>
              <a:t>Loyalty</a:t>
            </a:r>
            <a:endParaRPr lang="es-CL"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7CC5DF-A0DD-FC41-3F2F-243F95913ECE}"/>
              </a:ext>
            </a:extLst>
          </p:cNvPr>
          <p:cNvSpPr>
            <a:spLocks noGrp="1"/>
          </p:cNvSpPr>
          <p:nvPr>
            <p:ph idx="1"/>
          </p:nvPr>
        </p:nvSpPr>
        <p:spPr>
          <a:xfrm>
            <a:off x="386366" y="1545465"/>
            <a:ext cx="11526592" cy="4932608"/>
          </a:xfrm>
        </p:spPr>
        <p:txBody>
          <a:bodyPr>
            <a:normAutofit fontScale="85000" lnSpcReduction="20000"/>
          </a:bodyPr>
          <a:lstStyle/>
          <a:p>
            <a:pPr marL="0" indent="0">
              <a:lnSpc>
                <a:spcPct val="100000"/>
              </a:lnSpc>
              <a:spcBef>
                <a:spcPts val="0"/>
              </a:spcBef>
              <a:buNone/>
            </a:pPr>
            <a:r>
              <a:rPr lang="en-US" dirty="0">
                <a:latin typeface="Times New Roman" panose="02020603050405020304" pitchFamily="18" charset="0"/>
                <a:cs typeface="Times New Roman" panose="02020603050405020304" pitchFamily="18" charset="0"/>
              </a:rPr>
              <a:t>Con Loyalty, </a:t>
            </a:r>
            <a:r>
              <a:rPr lang="en-US" dirty="0" err="1">
                <a:latin typeface="Times New Roman" panose="02020603050405020304" pitchFamily="18" charset="0"/>
                <a:cs typeface="Times New Roman" panose="02020603050405020304" pitchFamily="18" charset="0"/>
              </a:rPr>
              <a:t>queda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clara</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relación</a:t>
            </a:r>
            <a:r>
              <a:rPr lang="en-US" dirty="0">
                <a:latin typeface="Times New Roman" panose="02020603050405020304" pitchFamily="18" charset="0"/>
                <a:cs typeface="Times New Roman" panose="02020603050405020304" pitchFamily="18" charset="0"/>
              </a:rPr>
              <a:t> entre Exit y Voice.</a:t>
            </a:r>
          </a:p>
          <a:p>
            <a:pPr marL="0" indent="0">
              <a:lnSpc>
                <a:spcPct val="100000"/>
              </a:lnSpc>
              <a:spcBef>
                <a:spcPts val="0"/>
              </a:spcBef>
              <a:buNone/>
            </a:pPr>
            <a:endParaRPr lang="en-US"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dirty="0">
                <a:latin typeface="Times New Roman" panose="02020603050405020304" pitchFamily="18" charset="0"/>
                <a:cs typeface="Times New Roman" panose="02020603050405020304" pitchFamily="18" charset="0"/>
              </a:rPr>
              <a:t>“The relationship between voice and exit has now become more complex. So far it has been shown how easy availability of the exit option makes the recourse to voice less likely. Now it appears that the effectiveness of the voice mechanism is strengthened by the possibility of exit. The willingness to develop and use the voice mechanism is reduced by exit, but the ability to use it with effect is increased by it. Fortunately, the contradiction is not insoluble. Together, the two propositions merely spell out the conditions under which voice (a) will be resorted to and (b) bids fair to be effective: there should be the possibility of exit, but exit should not be too easy or too attractive as soon as deterioration of one´s own organization sets in.” (83).</a:t>
            </a:r>
          </a:p>
          <a:p>
            <a:pPr marL="0" indent="0">
              <a:lnSpc>
                <a:spcPct val="100000"/>
              </a:lnSpc>
              <a:spcBef>
                <a:spcPts val="0"/>
              </a:spcBef>
              <a:buNone/>
            </a:pPr>
            <a:endParaRPr lang="es-UY"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s-UY"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UY" dirty="0">
                <a:latin typeface="Times New Roman" panose="02020603050405020304" pitchFamily="18" charset="0"/>
                <a:cs typeface="Times New Roman" panose="02020603050405020304" pitchFamily="18" charset="0"/>
              </a:rPr>
              <a:t>Ojo, </a:t>
            </a:r>
            <a:r>
              <a:rPr lang="es-UY" dirty="0" err="1">
                <a:latin typeface="Times New Roman" panose="02020603050405020304" pitchFamily="18" charset="0"/>
                <a:cs typeface="Times New Roman" panose="02020603050405020304" pitchFamily="18" charset="0"/>
              </a:rPr>
              <a:t>Loyalty</a:t>
            </a:r>
            <a:r>
              <a:rPr lang="es-UY" dirty="0">
                <a:latin typeface="Times New Roman" panose="02020603050405020304" pitchFamily="18" charset="0"/>
                <a:cs typeface="Times New Roman" panose="02020603050405020304" pitchFamily="18" charset="0"/>
              </a:rPr>
              <a:t>, dice, también puede no servir a la recuperación organizacional. Por ejemplo, cuando eleva demasiado los costos de salida. Además, pueden reprimir </a:t>
            </a:r>
            <a:r>
              <a:rPr lang="es-UY" dirty="0" err="1">
                <a:latin typeface="Times New Roman" panose="02020603050405020304" pitchFamily="18" charset="0"/>
                <a:cs typeface="Times New Roman" panose="02020603050405020304" pitchFamily="18" charset="0"/>
              </a:rPr>
              <a:t>Voice</a:t>
            </a:r>
            <a:r>
              <a:rPr lang="es-UY">
                <a:latin typeface="Times New Roman" panose="02020603050405020304" pitchFamily="18" charset="0"/>
                <a:cs typeface="Times New Roman" panose="02020603050405020304" pitchFamily="18" charset="0"/>
              </a:rPr>
              <a:t>.</a:t>
            </a:r>
            <a:endParaRPr lang="es-UY"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736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F08A-AE60-0655-691A-637D23367F7B}"/>
              </a:ext>
            </a:extLst>
          </p:cNvPr>
          <p:cNvSpPr>
            <a:spLocks noGrp="1"/>
          </p:cNvSpPr>
          <p:nvPr>
            <p:ph type="title"/>
          </p:nvPr>
        </p:nvSpPr>
        <p:spPr/>
        <p:txBody>
          <a:bodyPr/>
          <a:lstStyle/>
          <a:p>
            <a:r>
              <a:rPr lang="es-UY" dirty="0">
                <a:latin typeface="Times New Roman" panose="02020603050405020304" pitchFamily="18" charset="0"/>
                <a:cs typeface="Times New Roman" panose="02020603050405020304" pitchFamily="18" charset="0"/>
              </a:rPr>
              <a:t>¿Por qué existen los partidos?</a:t>
            </a:r>
            <a:endParaRPr lang="es-CL" dirty="0"/>
          </a:p>
        </p:txBody>
      </p:sp>
      <p:sp>
        <p:nvSpPr>
          <p:cNvPr id="3" name="Content Placeholder 2">
            <a:extLst>
              <a:ext uri="{FF2B5EF4-FFF2-40B4-BE49-F238E27FC236}">
                <a16:creationId xmlns:a16="http://schemas.microsoft.com/office/drawing/2014/main" id="{2E3BAA23-14E9-4650-E49E-A3F2ACE7830E}"/>
              </a:ext>
            </a:extLst>
          </p:cNvPr>
          <p:cNvSpPr>
            <a:spLocks noGrp="1"/>
          </p:cNvSpPr>
          <p:nvPr>
            <p:ph idx="1"/>
          </p:nvPr>
        </p:nvSpPr>
        <p:spPr/>
        <p:txBody>
          <a:bodyPr/>
          <a:lstStyle/>
          <a:p>
            <a:pPr marL="0" indent="0">
              <a:buNone/>
            </a:pPr>
            <a:r>
              <a:rPr lang="es-UY" dirty="0">
                <a:latin typeface="Times New Roman" panose="02020603050405020304" pitchFamily="18" charset="0"/>
                <a:cs typeface="Times New Roman" panose="02020603050405020304" pitchFamily="18" charset="0"/>
              </a:rPr>
              <a:t>¿Entonces? ¿Por qué los políticos ambiciosos arman partidos?</a:t>
            </a:r>
          </a:p>
          <a:p>
            <a:pPr marL="0" indent="0">
              <a:buNone/>
            </a:pPr>
            <a:endParaRPr lang="es-UY"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problem of ambition and elective </a:t>
            </a:r>
            <a:r>
              <a:rPr lang="en-US" sz="2400" b="1" dirty="0">
                <a:latin typeface="Times New Roman" panose="02020603050405020304" pitchFamily="18" charset="0"/>
                <a:ea typeface="Calibri" panose="020F0502020204030204" pitchFamily="34" charset="0"/>
                <a:cs typeface="Times New Roman" panose="02020603050405020304" pitchFamily="18" charset="0"/>
              </a:rPr>
              <a:t>o</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ffice </a:t>
            </a:r>
            <a:r>
              <a:rPr lang="en-US" sz="2400" b="1" dirty="0">
                <a:latin typeface="Times New Roman" panose="02020603050405020304" pitchFamily="18" charset="0"/>
                <a:ea typeface="Calibri" panose="020F0502020204030204" pitchFamily="34" charset="0"/>
                <a:cs typeface="Times New Roman" panose="02020603050405020304" pitchFamily="18" charset="0"/>
              </a:rPr>
              <a:t>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eeking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“..if office is desirable, there will be more, usually many more, aspirants than there are offices to go around.” </a:t>
            </a:r>
            <a:r>
              <a:rPr lang="es-UY" sz="2400" dirty="0">
                <a:effectLst/>
                <a:latin typeface="Times New Roman" panose="02020603050405020304" pitchFamily="18" charset="0"/>
                <a:ea typeface="Calibri" panose="020F0502020204030204" pitchFamily="34" charset="0"/>
                <a:cs typeface="Times New Roman" panose="02020603050405020304" pitchFamily="18" charset="0"/>
              </a:rPr>
              <a:t>(22) Los partidos buscan resolver este conflicto. </a:t>
            </a:r>
            <a:endParaRPr lang="es-C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835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F08A-AE60-0655-691A-637D23367F7B}"/>
              </a:ext>
            </a:extLst>
          </p:cNvPr>
          <p:cNvSpPr>
            <a:spLocks noGrp="1"/>
          </p:cNvSpPr>
          <p:nvPr>
            <p:ph type="title"/>
          </p:nvPr>
        </p:nvSpPr>
        <p:spPr>
          <a:xfrm>
            <a:off x="489397" y="382520"/>
            <a:ext cx="10515600" cy="742458"/>
          </a:xfrm>
        </p:spPr>
        <p:txBody>
          <a:bodyPr/>
          <a:lstStyle/>
          <a:p>
            <a:r>
              <a:rPr lang="es-UY" dirty="0">
                <a:latin typeface="Times New Roman" panose="02020603050405020304" pitchFamily="18" charset="0"/>
                <a:cs typeface="Times New Roman" panose="02020603050405020304" pitchFamily="18" charset="0"/>
              </a:rPr>
              <a:t>¿Por qué existen los partidos?</a:t>
            </a:r>
            <a:endParaRPr lang="es-CL" dirty="0"/>
          </a:p>
        </p:txBody>
      </p:sp>
      <p:sp>
        <p:nvSpPr>
          <p:cNvPr id="3" name="Content Placeholder 2">
            <a:extLst>
              <a:ext uri="{FF2B5EF4-FFF2-40B4-BE49-F238E27FC236}">
                <a16:creationId xmlns:a16="http://schemas.microsoft.com/office/drawing/2014/main" id="{2E3BAA23-14E9-4650-E49E-A3F2ACE7830E}"/>
              </a:ext>
            </a:extLst>
          </p:cNvPr>
          <p:cNvSpPr>
            <a:spLocks noGrp="1"/>
          </p:cNvSpPr>
          <p:nvPr>
            <p:ph idx="1"/>
          </p:nvPr>
        </p:nvSpPr>
        <p:spPr>
          <a:xfrm>
            <a:off x="489397" y="1690688"/>
            <a:ext cx="11359166" cy="4802187"/>
          </a:xfrm>
        </p:spPr>
        <p:txBody>
          <a:bodyPr>
            <a:normAutofit fontScale="92500" lnSpcReduction="20000"/>
          </a:bodyPr>
          <a:lstStyle/>
          <a:p>
            <a:pPr marL="0" indent="0">
              <a:lnSpc>
                <a:spcPct val="110000"/>
              </a:lnSpc>
              <a:spcBef>
                <a:spcPts val="0"/>
              </a:spcBef>
              <a:buNone/>
            </a:pPr>
            <a:r>
              <a:rPr lang="en-US" sz="2400" b="1" dirty="0">
                <a:latin typeface="Times New Roman" panose="02020603050405020304" pitchFamily="18" charset="0"/>
                <a:cs typeface="Times New Roman" panose="02020603050405020304" pitchFamily="18" charset="0"/>
              </a:rPr>
              <a:t>The problem of making decisions for the party and for the polity</a:t>
            </a:r>
            <a:r>
              <a:rPr lang="en-US" sz="2400" dirty="0">
                <a:latin typeface="Times New Roman" panose="02020603050405020304" pitchFamily="18" charset="0"/>
                <a:cs typeface="Times New Roman" panose="02020603050405020304" pitchFamily="18" charset="0"/>
              </a:rPr>
              <a:t>: </a:t>
            </a:r>
          </a:p>
          <a:p>
            <a:pPr marL="0" indent="0">
              <a:lnSpc>
                <a:spcPct val="110000"/>
              </a:lnSpc>
              <a:spcBef>
                <a:spcPts val="0"/>
              </a:spcBef>
              <a:buNone/>
            </a:pPr>
            <a:endParaRPr lang="en-US" sz="24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2400" dirty="0">
                <a:latin typeface="Times New Roman" panose="02020603050405020304" pitchFamily="18" charset="0"/>
                <a:cs typeface="Times New Roman" panose="02020603050405020304" pitchFamily="18" charset="0"/>
              </a:rPr>
              <a:t>“Once in office, partisans determine outcomes for the polity. The policy formation and execution process (…) parties are institutions designed to promote the achievement of collective choices (…) </a:t>
            </a:r>
          </a:p>
          <a:p>
            <a:pPr marL="0" indent="0">
              <a:lnSpc>
                <a:spcPct val="110000"/>
              </a:lnSpc>
              <a:spcBef>
                <a:spcPts val="0"/>
              </a:spcBef>
              <a:buNone/>
            </a:pPr>
            <a:endParaRPr lang="en-US" sz="24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2400" dirty="0">
                <a:latin typeface="Times New Roman" panose="02020603050405020304" pitchFamily="18" charset="0"/>
                <a:cs typeface="Times New Roman" panose="02020603050405020304" pitchFamily="18" charset="0"/>
              </a:rPr>
              <a:t>As with access to office and ambition theory, there is a well-developed theory for this problem: social choice theory. Underlying this theory is the well-known problem that no method of choice can solve the elective officeholders’ problem of combining the interests, concerns, or values of a polity that remains faithful to democratic values, as shown by the consequences flowing from Arrow’s theorem (Arrow 1951). </a:t>
            </a:r>
          </a:p>
          <a:p>
            <a:pPr marL="0" indent="0">
              <a:lnSpc>
                <a:spcPct val="110000"/>
              </a:lnSpc>
              <a:spcBef>
                <a:spcPts val="0"/>
              </a:spcBef>
              <a:buNone/>
            </a:pPr>
            <a:endParaRPr lang="en-US" sz="24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2400" dirty="0">
                <a:latin typeface="Times New Roman" panose="02020603050405020304" pitchFamily="18" charset="0"/>
                <a:cs typeface="Times New Roman" panose="02020603050405020304" pitchFamily="18" charset="0"/>
              </a:rPr>
              <a:t>Thus, in a republican democracy politicians may turn to partisan institutions to solve the problem of collective choice. In the language of politics, parties may help achieve the goal of </a:t>
            </a:r>
            <a:r>
              <a:rPr lang="en-US" sz="2400" b="1" dirty="0">
                <a:latin typeface="Times New Roman" panose="02020603050405020304" pitchFamily="18" charset="0"/>
                <a:cs typeface="Times New Roman" panose="02020603050405020304" pitchFamily="18" charset="0"/>
              </a:rPr>
              <a:t>attaining policy majorities </a:t>
            </a:r>
            <a:r>
              <a:rPr lang="en-US" sz="2400" dirty="0">
                <a:latin typeface="Times New Roman" panose="02020603050405020304" pitchFamily="18" charset="0"/>
                <a:cs typeface="Times New Roman" panose="02020603050405020304" pitchFamily="18" charset="0"/>
              </a:rPr>
              <a:t>in the first place, as well as the often more difficult goal of maintaining such majorities.” (Aldrich 1995, 22-23)</a:t>
            </a:r>
            <a:endParaRPr lang="es-C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434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F08A-AE60-0655-691A-637D23367F7B}"/>
              </a:ext>
            </a:extLst>
          </p:cNvPr>
          <p:cNvSpPr>
            <a:spLocks noGrp="1"/>
          </p:cNvSpPr>
          <p:nvPr>
            <p:ph type="title"/>
          </p:nvPr>
        </p:nvSpPr>
        <p:spPr>
          <a:xfrm>
            <a:off x="489397" y="549946"/>
            <a:ext cx="10515600" cy="742458"/>
          </a:xfrm>
        </p:spPr>
        <p:txBody>
          <a:bodyPr/>
          <a:lstStyle/>
          <a:p>
            <a:r>
              <a:rPr lang="es-UY" dirty="0">
                <a:latin typeface="Times New Roman" panose="02020603050405020304" pitchFamily="18" charset="0"/>
                <a:cs typeface="Times New Roman" panose="02020603050405020304" pitchFamily="18" charset="0"/>
              </a:rPr>
              <a:t>¿Por qué existen los partidos?</a:t>
            </a:r>
            <a:endParaRPr lang="es-CL" dirty="0"/>
          </a:p>
        </p:txBody>
      </p:sp>
      <p:sp>
        <p:nvSpPr>
          <p:cNvPr id="3" name="Content Placeholder 2">
            <a:extLst>
              <a:ext uri="{FF2B5EF4-FFF2-40B4-BE49-F238E27FC236}">
                <a16:creationId xmlns:a16="http://schemas.microsoft.com/office/drawing/2014/main" id="{2E3BAA23-14E9-4650-E49E-A3F2ACE7830E}"/>
              </a:ext>
            </a:extLst>
          </p:cNvPr>
          <p:cNvSpPr>
            <a:spLocks noGrp="1"/>
          </p:cNvSpPr>
          <p:nvPr>
            <p:ph idx="1"/>
          </p:nvPr>
        </p:nvSpPr>
        <p:spPr>
          <a:xfrm>
            <a:off x="489397" y="1690688"/>
            <a:ext cx="11359166" cy="4802187"/>
          </a:xfrm>
        </p:spPr>
        <p:txBody>
          <a:bodyPr>
            <a:normAutofit lnSpcReduction="10000"/>
          </a:bodyPr>
          <a:lstStyle/>
          <a:p>
            <a:pPr marL="0" indent="0">
              <a:lnSpc>
                <a:spcPct val="120000"/>
              </a:lnSpc>
              <a:spcBef>
                <a:spcPts val="0"/>
              </a:spcBef>
              <a:buNone/>
            </a:pPr>
            <a:r>
              <a:rPr lang="en-US" sz="2400" b="1" dirty="0">
                <a:latin typeface="Times New Roman" panose="02020603050405020304" pitchFamily="18" charset="0"/>
                <a:cs typeface="Times New Roman" panose="02020603050405020304" pitchFamily="18" charset="0"/>
              </a:rPr>
              <a:t>The problem of making decisions for the party and for the polity (cont.)</a:t>
            </a:r>
            <a:r>
              <a:rPr lang="en-US" sz="2400" dirty="0">
                <a:latin typeface="Times New Roman" panose="02020603050405020304" pitchFamily="18" charset="0"/>
                <a:cs typeface="Times New Roman" panose="02020603050405020304" pitchFamily="18" charset="0"/>
              </a:rPr>
              <a:t>:</a:t>
            </a:r>
          </a:p>
          <a:p>
            <a:pPr marL="0" indent="0">
              <a:lnSpc>
                <a:spcPct val="120000"/>
              </a:lnSpc>
              <a:spcBef>
                <a:spcPts val="0"/>
              </a:spcBef>
              <a:buNone/>
            </a:pPr>
            <a:endParaRPr lang="en-US" sz="24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“…effectively everything governments and thus political parties produce constitutes goods that are primarily public, and collective action is required to secure them.” (32).</a:t>
            </a:r>
            <a:endParaRPr lang="es-CL"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endParaRPr lang="es-CL"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spcBef>
                <a:spcPts val="0"/>
              </a:spcBef>
              <a:buNone/>
            </a:pPr>
            <a:r>
              <a:rPr lang="en-US" sz="2400" dirty="0">
                <a:latin typeface="Times New Roman" panose="02020603050405020304" pitchFamily="18" charset="0"/>
                <a:cs typeface="Times New Roman" panose="02020603050405020304" pitchFamily="18" charset="0"/>
              </a:rPr>
              <a:t> Los </a:t>
            </a:r>
            <a:r>
              <a:rPr lang="en-US" sz="2400" dirty="0" err="1">
                <a:latin typeface="Times New Roman" panose="02020603050405020304" pitchFamily="18" charset="0"/>
                <a:cs typeface="Times New Roman" panose="02020603050405020304" pitchFamily="18" charset="0"/>
              </a:rPr>
              <a:t>partidos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operan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como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una</a:t>
            </a:r>
            <a:r>
              <a:rPr lang="en-US" sz="2400" dirty="0">
                <a:latin typeface="Times New Roman" panose="02020603050405020304" pitchFamily="18" charset="0"/>
                <a:cs typeface="Times New Roman" panose="02020603050405020304" pitchFamily="18" charset="0"/>
              </a:rPr>
              <a:t> forma de </a:t>
            </a:r>
            <a:r>
              <a:rPr lang="en-US" sz="2400" dirty="0" err="1">
                <a:latin typeface="Times New Roman" panose="02020603050405020304" pitchFamily="18" charset="0"/>
                <a:cs typeface="Times New Roman" panose="02020603050405020304" pitchFamily="18" charset="0"/>
              </a:rPr>
              <a:t>asegurar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compromiso</a:t>
            </a:r>
            <a:r>
              <a:rPr lang="en-US" sz="2400" dirty="0">
                <a:latin typeface="Times New Roman" panose="02020603050405020304" pitchFamily="18" charset="0"/>
                <a:cs typeface="Times New Roman" panose="02020603050405020304" pitchFamily="18" charset="0"/>
              </a:rPr>
              <a:t> y </a:t>
            </a:r>
            <a:r>
              <a:rPr lang="en-US" sz="2400" dirty="0" err="1">
                <a:latin typeface="Times New Roman" panose="02020603050405020304" pitchFamily="18" charset="0"/>
                <a:cs typeface="Times New Roman" panose="02020603050405020304" pitchFamily="18" charset="0"/>
              </a:rPr>
              <a:t>agrega</a:t>
            </a:r>
            <a:r>
              <a:rPr lang="en-US" sz="2400" dirty="0">
                <a:latin typeface="Times New Roman" panose="02020603050405020304" pitchFamily="18" charset="0"/>
                <a:cs typeface="Times New Roman" panose="02020603050405020304" pitchFamily="18" charset="0"/>
              </a:rPr>
              <a:t>: “The reason to enter a party is to win more, and here that means reducing uncertainty over future outcomes.” (35).</a:t>
            </a:r>
          </a:p>
          <a:p>
            <a:pPr marL="0" indent="0">
              <a:lnSpc>
                <a:spcPct val="120000"/>
              </a:lnSpc>
              <a:spcBef>
                <a:spcPts val="0"/>
              </a:spcBef>
              <a:buNone/>
            </a:pPr>
            <a:endParaRPr lang="en-US" sz="24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2400" dirty="0">
                <a:latin typeface="Times New Roman" panose="02020603050405020304" pitchFamily="18" charset="0"/>
                <a:cs typeface="Times New Roman" panose="02020603050405020304" pitchFamily="18" charset="0"/>
              </a:rPr>
              <a:t>“…the value of the party would be to institutionalize for the long haul (and over issues) and reduce uncertainty, ensuring each member some benefits for being in this party, such as here in avoiding the worst outcome.” (Aldrich 1995, 42). </a:t>
            </a:r>
          </a:p>
          <a:p>
            <a:pPr marL="0" indent="0">
              <a:lnSpc>
                <a:spcPct val="120000"/>
              </a:lnSpc>
              <a:spcBef>
                <a:spcPts val="0"/>
              </a:spcBef>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42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F08A-AE60-0655-691A-637D23367F7B}"/>
              </a:ext>
            </a:extLst>
          </p:cNvPr>
          <p:cNvSpPr>
            <a:spLocks noGrp="1"/>
          </p:cNvSpPr>
          <p:nvPr>
            <p:ph type="title"/>
          </p:nvPr>
        </p:nvSpPr>
        <p:spPr>
          <a:xfrm>
            <a:off x="489397" y="382520"/>
            <a:ext cx="10515600" cy="742458"/>
          </a:xfrm>
        </p:spPr>
        <p:txBody>
          <a:bodyPr/>
          <a:lstStyle/>
          <a:p>
            <a:r>
              <a:rPr lang="es-UY" dirty="0">
                <a:latin typeface="Times New Roman" panose="02020603050405020304" pitchFamily="18" charset="0"/>
                <a:cs typeface="Times New Roman" panose="02020603050405020304" pitchFamily="18" charset="0"/>
              </a:rPr>
              <a:t>¿Por qué existen los partidos?</a:t>
            </a:r>
            <a:endParaRPr lang="es-CL" dirty="0"/>
          </a:p>
        </p:txBody>
      </p:sp>
      <p:sp>
        <p:nvSpPr>
          <p:cNvPr id="3" name="Content Placeholder 2">
            <a:extLst>
              <a:ext uri="{FF2B5EF4-FFF2-40B4-BE49-F238E27FC236}">
                <a16:creationId xmlns:a16="http://schemas.microsoft.com/office/drawing/2014/main" id="{2E3BAA23-14E9-4650-E49E-A3F2ACE7830E}"/>
              </a:ext>
            </a:extLst>
          </p:cNvPr>
          <p:cNvSpPr>
            <a:spLocks noGrp="1"/>
          </p:cNvSpPr>
          <p:nvPr>
            <p:ph idx="1"/>
          </p:nvPr>
        </p:nvSpPr>
        <p:spPr>
          <a:xfrm>
            <a:off x="489397" y="1690688"/>
            <a:ext cx="11359166" cy="4802187"/>
          </a:xfrm>
        </p:spPr>
        <p:txBody>
          <a:bodyPr>
            <a:normAutofit/>
          </a:bodyPr>
          <a:lstStyle/>
          <a:p>
            <a:pPr marL="0" indent="0" algn="just">
              <a:lnSpc>
                <a:spcPct val="110000"/>
              </a:lnSpc>
              <a:spcBef>
                <a:spcPts val="0"/>
              </a:spcBef>
              <a:buNone/>
            </a:pPr>
            <a:r>
              <a:rPr lang="en-US" sz="2400" b="1" dirty="0">
                <a:latin typeface="Times New Roman" panose="02020603050405020304" pitchFamily="18" charset="0"/>
                <a:ea typeface="Calibri" panose="020F0502020204030204" pitchFamily="34" charset="0"/>
                <a:cs typeface="Times New Roman" panose="02020603050405020304" pitchFamily="18" charset="0"/>
              </a:rPr>
              <a:t>The Problem of Collective Action:</a:t>
            </a:r>
            <a:r>
              <a:rPr lang="en-US" sz="2400" dirty="0">
                <a:latin typeface="Times New Roman" panose="02020603050405020304" pitchFamily="18" charset="0"/>
                <a:ea typeface="Calibri" panose="020F0502020204030204" pitchFamily="34" charset="0"/>
                <a:cs typeface="Times New Roman" panose="02020603050405020304" pitchFamily="18" charset="0"/>
              </a:rPr>
              <a:t> “To win office, candidates need more than a party´s nomination. Election requires persuading members of the public to support that candidacy and mobilizing as many of those supporters as possible. This is a problem of collective action….The political party has long been the solution.” (23).</a:t>
            </a:r>
            <a:endParaRPr lang="es-CL"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s-CL"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“…politicians turn to their political party –that is, use its powers, resources, and institutional forms- when they believe doing so increases their prospects for winning desired outcomes, and they turn from it if it does not.” (24).</a:t>
            </a:r>
          </a:p>
          <a:p>
            <a:pPr marL="0" indent="0" algn="just">
              <a:lnSpc>
                <a:spcPct val="110000"/>
              </a:lnSpc>
              <a:spcBef>
                <a:spcPts val="0"/>
              </a:spcBef>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926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F08A-AE60-0655-691A-637D23367F7B}"/>
              </a:ext>
            </a:extLst>
          </p:cNvPr>
          <p:cNvSpPr>
            <a:spLocks noGrp="1"/>
          </p:cNvSpPr>
          <p:nvPr>
            <p:ph type="title"/>
          </p:nvPr>
        </p:nvSpPr>
        <p:spPr>
          <a:xfrm>
            <a:off x="489397" y="382520"/>
            <a:ext cx="10515600" cy="742458"/>
          </a:xfrm>
        </p:spPr>
        <p:txBody>
          <a:bodyPr/>
          <a:lstStyle/>
          <a:p>
            <a:r>
              <a:rPr lang="es-UY" dirty="0">
                <a:latin typeface="Times New Roman" panose="02020603050405020304" pitchFamily="18" charset="0"/>
                <a:cs typeface="Times New Roman" panose="02020603050405020304" pitchFamily="18" charset="0"/>
              </a:rPr>
              <a:t>¿Por qué existen los partidos?</a:t>
            </a:r>
            <a:endParaRPr lang="es-CL" dirty="0"/>
          </a:p>
        </p:txBody>
      </p:sp>
      <p:sp>
        <p:nvSpPr>
          <p:cNvPr id="3" name="Content Placeholder 2">
            <a:extLst>
              <a:ext uri="{FF2B5EF4-FFF2-40B4-BE49-F238E27FC236}">
                <a16:creationId xmlns:a16="http://schemas.microsoft.com/office/drawing/2014/main" id="{2E3BAA23-14E9-4650-E49E-A3F2ACE7830E}"/>
              </a:ext>
            </a:extLst>
          </p:cNvPr>
          <p:cNvSpPr>
            <a:spLocks noGrp="1"/>
          </p:cNvSpPr>
          <p:nvPr>
            <p:ph idx="1"/>
          </p:nvPr>
        </p:nvSpPr>
        <p:spPr>
          <a:xfrm>
            <a:off x="489397" y="1690688"/>
            <a:ext cx="11359166" cy="4802187"/>
          </a:xfrm>
        </p:spPr>
        <p:txBody>
          <a:bodyPr>
            <a:normAutofit/>
          </a:bodyPr>
          <a:lstStyle/>
          <a:p>
            <a:pPr marL="0" indent="0" algn="just">
              <a:lnSpc>
                <a:spcPct val="110000"/>
              </a:lnSpc>
              <a:spcBef>
                <a:spcPts val="0"/>
              </a:spcBef>
              <a:buNone/>
            </a:pPr>
            <a:r>
              <a:rPr lang="en-US" sz="2400" b="1" dirty="0">
                <a:latin typeface="Times New Roman" panose="02020603050405020304" pitchFamily="18" charset="0"/>
                <a:ea typeface="Calibri" panose="020F0502020204030204" pitchFamily="34" charset="0"/>
                <a:cs typeface="Times New Roman" panose="02020603050405020304" pitchFamily="18" charset="0"/>
              </a:rPr>
              <a:t>The Problem of Collective Action (cont.):</a:t>
            </a:r>
          </a:p>
          <a:p>
            <a:pPr marL="0" indent="0" algn="just">
              <a:lnSpc>
                <a:spcPct val="110000"/>
              </a:lnSpc>
              <a:spcBef>
                <a:spcPts val="0"/>
              </a:spcBef>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“The combination of office-seeking ambition and the very nature of electoral institutions generates incentives for candidates to solve the two collective action problems affecting voters: becoming informed and turning out to vote. Candidates have two kinds of incentives to affiliate with a political party, ameliorating both of the public’s collective action problems. Party affiliation provides an initial reputation that reduces decision-making costs and provides a core of likely supporters. Party campaign efforts, whether conducted by the party organization itself or by its various candidates as they seek to reduce the costs and increase the benefits for supporters to come to the polls.” (Aldrich 1995, 50). </a:t>
            </a:r>
          </a:p>
          <a:p>
            <a:pPr marL="0" indent="0">
              <a:lnSpc>
                <a:spcPct val="120000"/>
              </a:lnSpc>
              <a:spcBef>
                <a:spcPts val="0"/>
              </a:spcBef>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38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TotalTime>
  <Words>4368</Words>
  <Application>Microsoft Office PowerPoint</Application>
  <PresentationFormat>Widescreen</PresentationFormat>
  <Paragraphs>236</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Times New Roman</vt:lpstr>
      <vt:lpstr>Office Theme</vt:lpstr>
      <vt:lpstr>Organización y poder en democracias desiguales</vt:lpstr>
      <vt:lpstr>¿Por qué existen los partidos?</vt:lpstr>
      <vt:lpstr>¿Por qué existen los partidos?</vt:lpstr>
      <vt:lpstr>¿Por qué existen los partidos?</vt:lpstr>
      <vt:lpstr>¿Por qué existen los partidos?</vt:lpstr>
      <vt:lpstr>¿Por qué existen los partidos?</vt:lpstr>
      <vt:lpstr>¿Por qué existen los partidos?</vt:lpstr>
      <vt:lpstr>¿Por qué existen los partidos?</vt:lpstr>
      <vt:lpstr>¿Por qué existen los partidos?</vt:lpstr>
      <vt:lpstr>Vayamos a las bases…</vt:lpstr>
      <vt:lpstr>El modelo de Downs</vt:lpstr>
      <vt:lpstr>Los partidos, la información y la ideología</vt:lpstr>
      <vt:lpstr>Los partidos, la información y la ideología</vt:lpstr>
      <vt:lpstr>Downs y la competencia programática</vt:lpstr>
      <vt:lpstr>Downs y la competencia programática</vt:lpstr>
      <vt:lpstr>Downs y la competencia programática</vt:lpstr>
      <vt:lpstr>Downs y la competencia programática</vt:lpstr>
      <vt:lpstr>Ok, pero…</vt:lpstr>
      <vt:lpstr>Ok, pero…</vt:lpstr>
      <vt:lpstr>Lipset y Rokkan</vt:lpstr>
      <vt:lpstr>Lipset y Rokkan</vt:lpstr>
      <vt:lpstr>Veamos cómo funciona en América Latina</vt:lpstr>
      <vt:lpstr>Otro ejemplo… </vt:lpstr>
      <vt:lpstr>Scully, “Rethinking the Center”</vt:lpstr>
      <vt:lpstr>Scully, “Rethinking the Center”</vt:lpstr>
      <vt:lpstr>Scully, “Rethinking the Center”</vt:lpstr>
      <vt:lpstr>Scully, “Rethinking the Center”</vt:lpstr>
      <vt:lpstr>Scully, “Rethinking the Center”</vt:lpstr>
      <vt:lpstr>La dimensión organizacional</vt:lpstr>
      <vt:lpstr>Exit, Voice &amp; Loyalty</vt:lpstr>
      <vt:lpstr>Exit</vt:lpstr>
      <vt:lpstr>Voice</vt:lpstr>
      <vt:lpstr>Voice</vt:lpstr>
      <vt:lpstr>Voice</vt:lpstr>
      <vt:lpstr>Voice</vt:lpstr>
      <vt:lpstr>Voice</vt:lpstr>
      <vt:lpstr>Voice</vt:lpstr>
      <vt:lpstr>Loyalty</vt:lpstr>
      <vt:lpstr>Loyalty</vt:lpstr>
      <vt:lpstr>Loyalty</vt:lpstr>
      <vt:lpstr>Loyalty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Fernando Rosenblatt</dc:creator>
  <cp:lastModifiedBy>Fernando Rosenblatt</cp:lastModifiedBy>
  <cp:revision>1</cp:revision>
  <dcterms:created xsi:type="dcterms:W3CDTF">2022-08-15T18:08:20Z</dcterms:created>
  <dcterms:modified xsi:type="dcterms:W3CDTF">2022-08-26T02:55:48Z</dcterms:modified>
</cp:coreProperties>
</file>