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3" r:id="rId4"/>
    <p:sldId id="264" r:id="rId5"/>
    <p:sldId id="422" r:id="rId6"/>
    <p:sldId id="423" r:id="rId7"/>
    <p:sldId id="258" r:id="rId8"/>
    <p:sldId id="259" r:id="rId9"/>
    <p:sldId id="397" r:id="rId10"/>
    <p:sldId id="398" r:id="rId11"/>
    <p:sldId id="399" r:id="rId12"/>
    <p:sldId id="400" r:id="rId13"/>
    <p:sldId id="401" r:id="rId14"/>
    <p:sldId id="403" r:id="rId15"/>
    <p:sldId id="260" r:id="rId16"/>
    <p:sldId id="268" r:id="rId17"/>
    <p:sldId id="261" r:id="rId18"/>
    <p:sldId id="267" r:id="rId19"/>
    <p:sldId id="416" r:id="rId20"/>
    <p:sldId id="396" r:id="rId21"/>
    <p:sldId id="426" r:id="rId22"/>
    <p:sldId id="421" r:id="rId23"/>
    <p:sldId id="428" r:id="rId24"/>
    <p:sldId id="404" r:id="rId25"/>
    <p:sldId id="427" r:id="rId26"/>
    <p:sldId id="429" r:id="rId27"/>
    <p:sldId id="424" r:id="rId28"/>
    <p:sldId id="430" r:id="rId29"/>
    <p:sldId id="431" r:id="rId30"/>
    <p:sldId id="432"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E2958-369A-4627-8CF3-6D99DA79DBBB}" v="4388" dt="2022-08-26T02:46:10.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varScale="1">
        <p:scale>
          <a:sx n="153" d="100"/>
          <a:sy n="153" d="100"/>
        </p:scale>
        <p:origin x="15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Rosenblatt" userId="843b7615efdaf64e" providerId="LiveId" clId="{5BFE2958-369A-4627-8CF3-6D99DA79DBBB}"/>
    <pc:docChg chg="undo custSel addSld delSld modSld sldOrd">
      <pc:chgData name="Fernando Rosenblatt" userId="843b7615efdaf64e" providerId="LiveId" clId="{5BFE2958-369A-4627-8CF3-6D99DA79DBBB}" dt="2022-08-26T02:46:55.510" v="7111" actId="14100"/>
      <pc:docMkLst>
        <pc:docMk/>
      </pc:docMkLst>
      <pc:sldChg chg="modSp add mod modAnim">
        <pc:chgData name="Fernando Rosenblatt" userId="843b7615efdaf64e" providerId="LiveId" clId="{5BFE2958-369A-4627-8CF3-6D99DA79DBBB}" dt="2022-08-26T02:29:21.719" v="5550" actId="20577"/>
        <pc:sldMkLst>
          <pc:docMk/>
          <pc:sldMk cId="1302589568" sldId="258"/>
        </pc:sldMkLst>
        <pc:spChg chg="mod">
          <ac:chgData name="Fernando Rosenblatt" userId="843b7615efdaf64e" providerId="LiveId" clId="{5BFE2958-369A-4627-8CF3-6D99DA79DBBB}" dt="2022-08-25T18:42:43.759" v="2705" actId="2711"/>
          <ac:spMkLst>
            <pc:docMk/>
            <pc:sldMk cId="1302589568" sldId="258"/>
            <ac:spMk id="2" creationId="{22F032C3-BB3E-4AE2-A0F0-938EE3183769}"/>
          </ac:spMkLst>
        </pc:spChg>
        <pc:spChg chg="mod">
          <ac:chgData name="Fernando Rosenblatt" userId="843b7615efdaf64e" providerId="LiveId" clId="{5BFE2958-369A-4627-8CF3-6D99DA79DBBB}" dt="2022-08-26T02:29:21.719" v="5550" actId="20577"/>
          <ac:spMkLst>
            <pc:docMk/>
            <pc:sldMk cId="1302589568" sldId="258"/>
            <ac:spMk id="3" creationId="{FF8081FA-420E-4247-80E1-16EEB5850BE6}"/>
          </ac:spMkLst>
        </pc:spChg>
      </pc:sldChg>
      <pc:sldChg chg="modSp add mod">
        <pc:chgData name="Fernando Rosenblatt" userId="843b7615efdaf64e" providerId="LiveId" clId="{5BFE2958-369A-4627-8CF3-6D99DA79DBBB}" dt="2022-08-26T02:28:31.606" v="5527" actId="5793"/>
        <pc:sldMkLst>
          <pc:docMk/>
          <pc:sldMk cId="3076552342" sldId="259"/>
        </pc:sldMkLst>
        <pc:spChg chg="mod">
          <ac:chgData name="Fernando Rosenblatt" userId="843b7615efdaf64e" providerId="LiveId" clId="{5BFE2958-369A-4627-8CF3-6D99DA79DBBB}" dt="2022-08-25T18:42:58.025" v="2707" actId="2711"/>
          <ac:spMkLst>
            <pc:docMk/>
            <pc:sldMk cId="3076552342" sldId="259"/>
            <ac:spMk id="2" creationId="{DF99E8B1-4DCB-41E8-904F-0E37FB52D8B1}"/>
          </ac:spMkLst>
        </pc:spChg>
        <pc:spChg chg="mod">
          <ac:chgData name="Fernando Rosenblatt" userId="843b7615efdaf64e" providerId="LiveId" clId="{5BFE2958-369A-4627-8CF3-6D99DA79DBBB}" dt="2022-08-26T02:28:31.606" v="5527" actId="5793"/>
          <ac:spMkLst>
            <pc:docMk/>
            <pc:sldMk cId="3076552342" sldId="259"/>
            <ac:spMk id="3" creationId="{CD01DDE6-4276-4B2B-992A-32267282C1BD}"/>
          </ac:spMkLst>
        </pc:spChg>
      </pc:sldChg>
      <pc:sldChg chg="modSp mod modAnim">
        <pc:chgData name="Fernando Rosenblatt" userId="843b7615efdaf64e" providerId="LiveId" clId="{5BFE2958-369A-4627-8CF3-6D99DA79DBBB}" dt="2022-08-25T18:15:20.539" v="1909" actId="27636"/>
        <pc:sldMkLst>
          <pc:docMk/>
          <pc:sldMk cId="2578699779" sldId="260"/>
        </pc:sldMkLst>
        <pc:spChg chg="mod">
          <ac:chgData name="Fernando Rosenblatt" userId="843b7615efdaf64e" providerId="LiveId" clId="{5BFE2958-369A-4627-8CF3-6D99DA79DBBB}" dt="2022-08-23T01:41:57.376" v="25" actId="20577"/>
          <ac:spMkLst>
            <pc:docMk/>
            <pc:sldMk cId="2578699779" sldId="260"/>
            <ac:spMk id="2" creationId="{141B94B9-6892-537A-E6F5-8565693E92AE}"/>
          </ac:spMkLst>
        </pc:spChg>
        <pc:spChg chg="mod">
          <ac:chgData name="Fernando Rosenblatt" userId="843b7615efdaf64e" providerId="LiveId" clId="{5BFE2958-369A-4627-8CF3-6D99DA79DBBB}" dt="2022-08-25T18:15:20.539" v="1909" actId="27636"/>
          <ac:spMkLst>
            <pc:docMk/>
            <pc:sldMk cId="2578699779" sldId="260"/>
            <ac:spMk id="3" creationId="{8B178D95-D757-B3CD-A60D-5B750F86AF8F}"/>
          </ac:spMkLst>
        </pc:spChg>
      </pc:sldChg>
      <pc:sldChg chg="modSp new mod ord modAnim">
        <pc:chgData name="Fernando Rosenblatt" userId="843b7615efdaf64e" providerId="LiveId" clId="{5BFE2958-369A-4627-8CF3-6D99DA79DBBB}" dt="2022-08-26T01:55:58.885" v="4269"/>
        <pc:sldMkLst>
          <pc:docMk/>
          <pc:sldMk cId="2871718385" sldId="261"/>
        </pc:sldMkLst>
        <pc:spChg chg="mod">
          <ac:chgData name="Fernando Rosenblatt" userId="843b7615efdaf64e" providerId="LiveId" clId="{5BFE2958-369A-4627-8CF3-6D99DA79DBBB}" dt="2022-08-23T02:15:31.663" v="877" actId="2711"/>
          <ac:spMkLst>
            <pc:docMk/>
            <pc:sldMk cId="2871718385" sldId="261"/>
            <ac:spMk id="2" creationId="{6FBED33D-A43D-CBEF-F25E-337C33D16002}"/>
          </ac:spMkLst>
        </pc:spChg>
        <pc:spChg chg="mod">
          <ac:chgData name="Fernando Rosenblatt" userId="843b7615efdaf64e" providerId="LiveId" clId="{5BFE2958-369A-4627-8CF3-6D99DA79DBBB}" dt="2022-08-25T18:34:04.153" v="2485" actId="27636"/>
          <ac:spMkLst>
            <pc:docMk/>
            <pc:sldMk cId="2871718385" sldId="261"/>
            <ac:spMk id="3" creationId="{ECEC4DBB-43F7-1B3C-20A0-F267E99D1211}"/>
          </ac:spMkLst>
        </pc:spChg>
      </pc:sldChg>
      <pc:sldChg chg="modSp new mod">
        <pc:chgData name="Fernando Rosenblatt" userId="843b7615efdaf64e" providerId="LiveId" clId="{5BFE2958-369A-4627-8CF3-6D99DA79DBBB}" dt="2022-08-23T02:33:00.282" v="1762" actId="20577"/>
        <pc:sldMkLst>
          <pc:docMk/>
          <pc:sldMk cId="2282061168" sldId="262"/>
        </pc:sldMkLst>
        <pc:spChg chg="mod">
          <ac:chgData name="Fernando Rosenblatt" userId="843b7615efdaf64e" providerId="LiveId" clId="{5BFE2958-369A-4627-8CF3-6D99DA79DBBB}" dt="2022-08-23T02:24:57.870" v="1441" actId="2711"/>
          <ac:spMkLst>
            <pc:docMk/>
            <pc:sldMk cId="2282061168" sldId="262"/>
            <ac:spMk id="2" creationId="{907D1684-F58B-84ED-0AC6-1584D5F70423}"/>
          </ac:spMkLst>
        </pc:spChg>
        <pc:spChg chg="mod">
          <ac:chgData name="Fernando Rosenblatt" userId="843b7615efdaf64e" providerId="LiveId" clId="{5BFE2958-369A-4627-8CF3-6D99DA79DBBB}" dt="2022-08-23T02:33:00.282" v="1762" actId="20577"/>
          <ac:spMkLst>
            <pc:docMk/>
            <pc:sldMk cId="2282061168" sldId="262"/>
            <ac:spMk id="3" creationId="{18053F83-44E8-66C0-369F-3FC77F7090D2}"/>
          </ac:spMkLst>
        </pc:spChg>
      </pc:sldChg>
      <pc:sldChg chg="addSp delSp modSp new mod modAnim">
        <pc:chgData name="Fernando Rosenblatt" userId="843b7615efdaf64e" providerId="LiveId" clId="{5BFE2958-369A-4627-8CF3-6D99DA79DBBB}" dt="2022-08-23T02:35:39.553" v="1778"/>
        <pc:sldMkLst>
          <pc:docMk/>
          <pc:sldMk cId="2562542566" sldId="263"/>
        </pc:sldMkLst>
        <pc:spChg chg="del">
          <ac:chgData name="Fernando Rosenblatt" userId="843b7615efdaf64e" providerId="LiveId" clId="{5BFE2958-369A-4627-8CF3-6D99DA79DBBB}" dt="2022-08-23T02:33:21.062" v="1764" actId="478"/>
          <ac:spMkLst>
            <pc:docMk/>
            <pc:sldMk cId="2562542566" sldId="263"/>
            <ac:spMk id="2" creationId="{96C526F2-BD3C-797D-ED87-8B90FFBEA2E3}"/>
          </ac:spMkLst>
        </pc:spChg>
        <pc:spChg chg="del">
          <ac:chgData name="Fernando Rosenblatt" userId="843b7615efdaf64e" providerId="LiveId" clId="{5BFE2958-369A-4627-8CF3-6D99DA79DBBB}" dt="2022-08-23T02:33:21.818" v="1765" actId="478"/>
          <ac:spMkLst>
            <pc:docMk/>
            <pc:sldMk cId="2562542566" sldId="263"/>
            <ac:spMk id="3" creationId="{49B3A186-CC3A-4A0E-0540-F8490D647B16}"/>
          </ac:spMkLst>
        </pc:spChg>
        <pc:spChg chg="add mod">
          <ac:chgData name="Fernando Rosenblatt" userId="843b7615efdaf64e" providerId="LiveId" clId="{5BFE2958-369A-4627-8CF3-6D99DA79DBBB}" dt="2022-08-23T02:35:24.343" v="1775" actId="1582"/>
          <ac:spMkLst>
            <pc:docMk/>
            <pc:sldMk cId="2562542566" sldId="263"/>
            <ac:spMk id="7" creationId="{262C76F9-5E30-8B4B-1CFC-F5DB7BADCED7}"/>
          </ac:spMkLst>
        </pc:spChg>
        <pc:graphicFrameChg chg="del">
          <ac:chgData name="Fernando Rosenblatt" userId="843b7615efdaf64e" providerId="LiveId" clId="{5BFE2958-369A-4627-8CF3-6D99DA79DBBB}" dt="2022-08-23T02:33:29.992" v="1766" actId="478"/>
          <ac:graphicFrameMkLst>
            <pc:docMk/>
            <pc:sldMk cId="2562542566" sldId="263"/>
            <ac:graphicFrameMk id="4" creationId="{C6CCB7BD-3386-5F11-1A45-63C6558C7D74}"/>
          </ac:graphicFrameMkLst>
        </pc:graphicFrameChg>
        <pc:picChg chg="add mod modCrop">
          <ac:chgData name="Fernando Rosenblatt" userId="843b7615efdaf64e" providerId="LiveId" clId="{5BFE2958-369A-4627-8CF3-6D99DA79DBBB}" dt="2022-08-23T02:33:45.595" v="1770" actId="1076"/>
          <ac:picMkLst>
            <pc:docMk/>
            <pc:sldMk cId="2562542566" sldId="263"/>
            <ac:picMk id="6" creationId="{5D31D862-DCAC-63FB-C720-4B8264236A3B}"/>
          </ac:picMkLst>
        </pc:picChg>
      </pc:sldChg>
      <pc:sldChg chg="delSp modSp new mod modAnim">
        <pc:chgData name="Fernando Rosenblatt" userId="843b7615efdaf64e" providerId="LiveId" clId="{5BFE2958-369A-4627-8CF3-6D99DA79DBBB}" dt="2022-08-23T02:39:03.191" v="1906"/>
        <pc:sldMkLst>
          <pc:docMk/>
          <pc:sldMk cId="4085694069" sldId="264"/>
        </pc:sldMkLst>
        <pc:spChg chg="del">
          <ac:chgData name="Fernando Rosenblatt" userId="843b7615efdaf64e" providerId="LiveId" clId="{5BFE2958-369A-4627-8CF3-6D99DA79DBBB}" dt="2022-08-23T02:36:49.667" v="1780" actId="478"/>
          <ac:spMkLst>
            <pc:docMk/>
            <pc:sldMk cId="4085694069" sldId="264"/>
            <ac:spMk id="2" creationId="{9A783D20-74CF-5D51-4594-6B4EBCDEBF43}"/>
          </ac:spMkLst>
        </pc:spChg>
        <pc:spChg chg="mod">
          <ac:chgData name="Fernando Rosenblatt" userId="843b7615efdaf64e" providerId="LiveId" clId="{5BFE2958-369A-4627-8CF3-6D99DA79DBBB}" dt="2022-08-23T02:38:52.278" v="1904" actId="20577"/>
          <ac:spMkLst>
            <pc:docMk/>
            <pc:sldMk cId="4085694069" sldId="264"/>
            <ac:spMk id="3" creationId="{30CE96EF-0EB0-5413-BD14-91CB0FFB0449}"/>
          </ac:spMkLst>
        </pc:spChg>
      </pc:sldChg>
      <pc:sldChg chg="modSp new mod ord modAnim">
        <pc:chgData name="Fernando Rosenblatt" userId="843b7615efdaf64e" providerId="LiveId" clId="{5BFE2958-369A-4627-8CF3-6D99DA79DBBB}" dt="2022-08-26T01:55:44.642" v="4267" actId="20577"/>
        <pc:sldMkLst>
          <pc:docMk/>
          <pc:sldMk cId="2972639119" sldId="265"/>
        </pc:sldMkLst>
        <pc:spChg chg="mod">
          <ac:chgData name="Fernando Rosenblatt" userId="843b7615efdaf64e" providerId="LiveId" clId="{5BFE2958-369A-4627-8CF3-6D99DA79DBBB}" dt="2022-08-25T18:15:49.842" v="1953" actId="2711"/>
          <ac:spMkLst>
            <pc:docMk/>
            <pc:sldMk cId="2972639119" sldId="265"/>
            <ac:spMk id="2" creationId="{400A3DA1-8E68-C1E3-2759-D92F1BDE15E5}"/>
          </ac:spMkLst>
        </pc:spChg>
        <pc:spChg chg="mod">
          <ac:chgData name="Fernando Rosenblatt" userId="843b7615efdaf64e" providerId="LiveId" clId="{5BFE2958-369A-4627-8CF3-6D99DA79DBBB}" dt="2022-08-26T01:55:44.642" v="4267" actId="20577"/>
          <ac:spMkLst>
            <pc:docMk/>
            <pc:sldMk cId="2972639119" sldId="265"/>
            <ac:spMk id="3" creationId="{EDAA376A-8E12-A3C9-456B-64A8FC5B71CA}"/>
          </ac:spMkLst>
        </pc:spChg>
      </pc:sldChg>
      <pc:sldChg chg="add del">
        <pc:chgData name="Fernando Rosenblatt" userId="843b7615efdaf64e" providerId="LiveId" clId="{5BFE2958-369A-4627-8CF3-6D99DA79DBBB}" dt="2022-08-25T18:44:04.223" v="2718" actId="47"/>
        <pc:sldMkLst>
          <pc:docMk/>
          <pc:sldMk cId="1248466741" sldId="266"/>
        </pc:sldMkLst>
      </pc:sldChg>
      <pc:sldChg chg="new del">
        <pc:chgData name="Fernando Rosenblatt" userId="843b7615efdaf64e" providerId="LiveId" clId="{5BFE2958-369A-4627-8CF3-6D99DA79DBBB}" dt="2022-08-25T18:37:19.400" v="2491" actId="47"/>
        <pc:sldMkLst>
          <pc:docMk/>
          <pc:sldMk cId="1641069956" sldId="266"/>
        </pc:sldMkLst>
      </pc:sldChg>
      <pc:sldChg chg="modSp add mod ord modAnim">
        <pc:chgData name="Fernando Rosenblatt" userId="843b7615efdaf64e" providerId="LiveId" clId="{5BFE2958-369A-4627-8CF3-6D99DA79DBBB}" dt="2022-08-26T01:56:29.776" v="4328" actId="20577"/>
        <pc:sldMkLst>
          <pc:docMk/>
          <pc:sldMk cId="64930939" sldId="267"/>
        </pc:sldMkLst>
        <pc:spChg chg="mod">
          <ac:chgData name="Fernando Rosenblatt" userId="843b7615efdaf64e" providerId="LiveId" clId="{5BFE2958-369A-4627-8CF3-6D99DA79DBBB}" dt="2022-08-26T01:56:29.776" v="4328" actId="20577"/>
          <ac:spMkLst>
            <pc:docMk/>
            <pc:sldMk cId="64930939" sldId="267"/>
            <ac:spMk id="3" creationId="{EDAA376A-8E12-A3C9-456B-64A8FC5B71CA}"/>
          </ac:spMkLst>
        </pc:spChg>
      </pc:sldChg>
      <pc:sldChg chg="modSp new mod modAnim">
        <pc:chgData name="Fernando Rosenblatt" userId="843b7615efdaf64e" providerId="LiveId" clId="{5BFE2958-369A-4627-8CF3-6D99DA79DBBB}" dt="2022-08-25T18:39:52.045" v="2700"/>
        <pc:sldMkLst>
          <pc:docMk/>
          <pc:sldMk cId="4062583364" sldId="268"/>
        </pc:sldMkLst>
        <pc:spChg chg="mod">
          <ac:chgData name="Fernando Rosenblatt" userId="843b7615efdaf64e" providerId="LiveId" clId="{5BFE2958-369A-4627-8CF3-6D99DA79DBBB}" dt="2022-08-25T18:39:45.451" v="2699"/>
          <ac:spMkLst>
            <pc:docMk/>
            <pc:sldMk cId="4062583364" sldId="268"/>
            <ac:spMk id="2" creationId="{03C066BD-B1CE-B281-BF43-58B7A59070D5}"/>
          </ac:spMkLst>
        </pc:spChg>
        <pc:spChg chg="mod">
          <ac:chgData name="Fernando Rosenblatt" userId="843b7615efdaf64e" providerId="LiveId" clId="{5BFE2958-369A-4627-8CF3-6D99DA79DBBB}" dt="2022-08-25T18:39:39.659" v="2698" actId="2711"/>
          <ac:spMkLst>
            <pc:docMk/>
            <pc:sldMk cId="4062583364" sldId="268"/>
            <ac:spMk id="3" creationId="{575F1FD6-E65D-5DCF-799C-69A119A5BA42}"/>
          </ac:spMkLst>
        </pc:spChg>
      </pc:sldChg>
      <pc:sldChg chg="add del setBg">
        <pc:chgData name="Fernando Rosenblatt" userId="843b7615efdaf64e" providerId="LiveId" clId="{5BFE2958-369A-4627-8CF3-6D99DA79DBBB}" dt="2022-08-26T01:24:40.294" v="2800"/>
        <pc:sldMkLst>
          <pc:docMk/>
          <pc:sldMk cId="3485084014" sldId="384"/>
        </pc:sldMkLst>
      </pc:sldChg>
      <pc:sldChg chg="modSp add mod ord modAnim">
        <pc:chgData name="Fernando Rosenblatt" userId="843b7615efdaf64e" providerId="LiveId" clId="{5BFE2958-369A-4627-8CF3-6D99DA79DBBB}" dt="2022-08-26T02:09:59.021" v="4670" actId="20577"/>
        <pc:sldMkLst>
          <pc:docMk/>
          <pc:sldMk cId="4123685367" sldId="396"/>
        </pc:sldMkLst>
        <pc:spChg chg="mod">
          <ac:chgData name="Fernando Rosenblatt" userId="843b7615efdaf64e" providerId="LiveId" clId="{5BFE2958-369A-4627-8CF3-6D99DA79DBBB}" dt="2022-08-25T18:40:51.562" v="2702" actId="2711"/>
          <ac:spMkLst>
            <pc:docMk/>
            <pc:sldMk cId="4123685367" sldId="396"/>
            <ac:spMk id="2" creationId="{BD74EFD4-D12A-46D9-806D-A62163EBA82F}"/>
          </ac:spMkLst>
        </pc:spChg>
        <pc:spChg chg="mod">
          <ac:chgData name="Fernando Rosenblatt" userId="843b7615efdaf64e" providerId="LiveId" clId="{5BFE2958-369A-4627-8CF3-6D99DA79DBBB}" dt="2022-08-26T02:09:59.021" v="4670" actId="20577"/>
          <ac:spMkLst>
            <pc:docMk/>
            <pc:sldMk cId="4123685367" sldId="396"/>
            <ac:spMk id="3" creationId="{F9B3420F-5351-4709-80A0-CB88E21898E3}"/>
          </ac:spMkLst>
        </pc:spChg>
      </pc:sldChg>
      <pc:sldChg chg="modSp add mod">
        <pc:chgData name="Fernando Rosenblatt" userId="843b7615efdaf64e" providerId="LiveId" clId="{5BFE2958-369A-4627-8CF3-6D99DA79DBBB}" dt="2022-08-26T02:28:23.566" v="5524" actId="5793"/>
        <pc:sldMkLst>
          <pc:docMk/>
          <pc:sldMk cId="3696351048" sldId="397"/>
        </pc:sldMkLst>
        <pc:spChg chg="mod">
          <ac:chgData name="Fernando Rosenblatt" userId="843b7615efdaf64e" providerId="LiveId" clId="{5BFE2958-369A-4627-8CF3-6D99DA79DBBB}" dt="2022-08-25T18:43:12.333" v="2709" actId="2711"/>
          <ac:spMkLst>
            <pc:docMk/>
            <pc:sldMk cId="3696351048" sldId="397"/>
            <ac:spMk id="2" creationId="{9E5376F5-ED13-45D5-89CE-273184373887}"/>
          </ac:spMkLst>
        </pc:spChg>
        <pc:spChg chg="mod">
          <ac:chgData name="Fernando Rosenblatt" userId="843b7615efdaf64e" providerId="LiveId" clId="{5BFE2958-369A-4627-8CF3-6D99DA79DBBB}" dt="2022-08-26T02:28:23.566" v="5524" actId="5793"/>
          <ac:spMkLst>
            <pc:docMk/>
            <pc:sldMk cId="3696351048" sldId="397"/>
            <ac:spMk id="3" creationId="{59125DBD-5459-4956-82FD-BE442F20743E}"/>
          </ac:spMkLst>
        </pc:spChg>
      </pc:sldChg>
      <pc:sldChg chg="modSp add mod">
        <pc:chgData name="Fernando Rosenblatt" userId="843b7615efdaf64e" providerId="LiveId" clId="{5BFE2958-369A-4627-8CF3-6D99DA79DBBB}" dt="2022-08-26T02:28:19.011" v="5522" actId="5793"/>
        <pc:sldMkLst>
          <pc:docMk/>
          <pc:sldMk cId="611078115" sldId="398"/>
        </pc:sldMkLst>
        <pc:spChg chg="mod">
          <ac:chgData name="Fernando Rosenblatt" userId="843b7615efdaf64e" providerId="LiveId" clId="{5BFE2958-369A-4627-8CF3-6D99DA79DBBB}" dt="2022-08-25T18:43:26.501" v="2711" actId="2711"/>
          <ac:spMkLst>
            <pc:docMk/>
            <pc:sldMk cId="611078115" sldId="398"/>
            <ac:spMk id="2" creationId="{8C806C58-5154-4689-B5AD-17EF5A461058}"/>
          </ac:spMkLst>
        </pc:spChg>
        <pc:spChg chg="mod">
          <ac:chgData name="Fernando Rosenblatt" userId="843b7615efdaf64e" providerId="LiveId" clId="{5BFE2958-369A-4627-8CF3-6D99DA79DBBB}" dt="2022-08-26T02:28:19.011" v="5522" actId="5793"/>
          <ac:spMkLst>
            <pc:docMk/>
            <pc:sldMk cId="611078115" sldId="398"/>
            <ac:spMk id="3" creationId="{419EFA9D-FD47-486B-92BF-0240B3979867}"/>
          </ac:spMkLst>
        </pc:spChg>
      </pc:sldChg>
      <pc:sldChg chg="modSp add mod">
        <pc:chgData name="Fernando Rosenblatt" userId="843b7615efdaf64e" providerId="LiveId" clId="{5BFE2958-369A-4627-8CF3-6D99DA79DBBB}" dt="2022-08-26T02:28:12.683" v="5519" actId="5793"/>
        <pc:sldMkLst>
          <pc:docMk/>
          <pc:sldMk cId="2478673614" sldId="399"/>
        </pc:sldMkLst>
        <pc:spChg chg="mod">
          <ac:chgData name="Fernando Rosenblatt" userId="843b7615efdaf64e" providerId="LiveId" clId="{5BFE2958-369A-4627-8CF3-6D99DA79DBBB}" dt="2022-08-25T18:43:40.362" v="2713" actId="2711"/>
          <ac:spMkLst>
            <pc:docMk/>
            <pc:sldMk cId="2478673614" sldId="399"/>
            <ac:spMk id="2" creationId="{80427B6E-98E9-44D2-BF7B-E0965FBEB90F}"/>
          </ac:spMkLst>
        </pc:spChg>
        <pc:spChg chg="mod">
          <ac:chgData name="Fernando Rosenblatt" userId="843b7615efdaf64e" providerId="LiveId" clId="{5BFE2958-369A-4627-8CF3-6D99DA79DBBB}" dt="2022-08-26T02:28:12.683" v="5519" actId="5793"/>
          <ac:spMkLst>
            <pc:docMk/>
            <pc:sldMk cId="2478673614" sldId="399"/>
            <ac:spMk id="3" creationId="{FCD426B9-C934-4B96-A031-374A96320358}"/>
          </ac:spMkLst>
        </pc:spChg>
      </pc:sldChg>
      <pc:sldChg chg="modSp add mod">
        <pc:chgData name="Fernando Rosenblatt" userId="843b7615efdaf64e" providerId="LiveId" clId="{5BFE2958-369A-4627-8CF3-6D99DA79DBBB}" dt="2022-08-26T02:28:07.784" v="5516" actId="5793"/>
        <pc:sldMkLst>
          <pc:docMk/>
          <pc:sldMk cId="302493458" sldId="400"/>
        </pc:sldMkLst>
        <pc:spChg chg="mod">
          <ac:chgData name="Fernando Rosenblatt" userId="843b7615efdaf64e" providerId="LiveId" clId="{5BFE2958-369A-4627-8CF3-6D99DA79DBBB}" dt="2022-08-25T18:43:52.645" v="2715" actId="2711"/>
          <ac:spMkLst>
            <pc:docMk/>
            <pc:sldMk cId="302493458" sldId="400"/>
            <ac:spMk id="2" creationId="{002C9613-4BC1-4C73-AAA9-2209EA55A09F}"/>
          </ac:spMkLst>
        </pc:spChg>
        <pc:spChg chg="mod">
          <ac:chgData name="Fernando Rosenblatt" userId="843b7615efdaf64e" providerId="LiveId" clId="{5BFE2958-369A-4627-8CF3-6D99DA79DBBB}" dt="2022-08-26T02:28:07.784" v="5516" actId="5793"/>
          <ac:spMkLst>
            <pc:docMk/>
            <pc:sldMk cId="302493458" sldId="400"/>
            <ac:spMk id="3" creationId="{5397C5AA-EA7E-4F97-9A8E-F82C8B659406}"/>
          </ac:spMkLst>
        </pc:spChg>
      </pc:sldChg>
      <pc:sldChg chg="add">
        <pc:chgData name="Fernando Rosenblatt" userId="843b7615efdaf64e" providerId="LiveId" clId="{5BFE2958-369A-4627-8CF3-6D99DA79DBBB}" dt="2022-08-25T18:42:35.028" v="2704"/>
        <pc:sldMkLst>
          <pc:docMk/>
          <pc:sldMk cId="3388432434" sldId="401"/>
        </pc:sldMkLst>
      </pc:sldChg>
      <pc:sldChg chg="add del">
        <pc:chgData name="Fernando Rosenblatt" userId="843b7615efdaf64e" providerId="LiveId" clId="{5BFE2958-369A-4627-8CF3-6D99DA79DBBB}" dt="2022-08-25T18:44:04.223" v="2718" actId="47"/>
        <pc:sldMkLst>
          <pc:docMk/>
          <pc:sldMk cId="2710640415" sldId="402"/>
        </pc:sldMkLst>
      </pc:sldChg>
      <pc:sldChg chg="modSp add mod">
        <pc:chgData name="Fernando Rosenblatt" userId="843b7615efdaf64e" providerId="LiveId" clId="{5BFE2958-369A-4627-8CF3-6D99DA79DBBB}" dt="2022-08-26T02:21:28.540" v="5489" actId="1076"/>
        <pc:sldMkLst>
          <pc:docMk/>
          <pc:sldMk cId="1102282908" sldId="403"/>
        </pc:sldMkLst>
        <pc:graphicFrameChg chg="mod modGraphic">
          <ac:chgData name="Fernando Rosenblatt" userId="843b7615efdaf64e" providerId="LiveId" clId="{5BFE2958-369A-4627-8CF3-6D99DA79DBBB}" dt="2022-08-26T02:21:28.540" v="5489" actId="1076"/>
          <ac:graphicFrameMkLst>
            <pc:docMk/>
            <pc:sldMk cId="1102282908" sldId="403"/>
            <ac:graphicFrameMk id="5" creationId="{4813122B-1C5A-4D53-BA34-F76A7A7F1FE3}"/>
          </ac:graphicFrameMkLst>
        </pc:graphicFrameChg>
      </pc:sldChg>
      <pc:sldChg chg="modSp new mod ord modAnim">
        <pc:chgData name="Fernando Rosenblatt" userId="843b7615efdaf64e" providerId="LiveId" clId="{5BFE2958-369A-4627-8CF3-6D99DA79DBBB}" dt="2022-08-26T01:42:13.117" v="3805"/>
        <pc:sldMkLst>
          <pc:docMk/>
          <pc:sldMk cId="1699650496" sldId="404"/>
        </pc:sldMkLst>
        <pc:spChg chg="mod">
          <ac:chgData name="Fernando Rosenblatt" userId="843b7615efdaf64e" providerId="LiveId" clId="{5BFE2958-369A-4627-8CF3-6D99DA79DBBB}" dt="2022-08-26T01:41:09.332" v="3768"/>
          <ac:spMkLst>
            <pc:docMk/>
            <pc:sldMk cId="1699650496" sldId="404"/>
            <ac:spMk id="2" creationId="{C597B529-0D1D-C8AF-FE25-CE00EB946E94}"/>
          </ac:spMkLst>
        </pc:spChg>
        <pc:spChg chg="mod">
          <ac:chgData name="Fernando Rosenblatt" userId="843b7615efdaf64e" providerId="LiveId" clId="{5BFE2958-369A-4627-8CF3-6D99DA79DBBB}" dt="2022-08-26T01:40:42.490" v="3708" actId="20577"/>
          <ac:spMkLst>
            <pc:docMk/>
            <pc:sldMk cId="1699650496" sldId="404"/>
            <ac:spMk id="3" creationId="{0E639FEA-EF94-2F42-00B3-377FAD4BEA89}"/>
          </ac:spMkLst>
        </pc:spChg>
      </pc:sldChg>
      <pc:sldChg chg="delSp new del mod">
        <pc:chgData name="Fernando Rosenblatt" userId="843b7615efdaf64e" providerId="LiveId" clId="{5BFE2958-369A-4627-8CF3-6D99DA79DBBB}" dt="2022-08-26T01:32:34.912" v="3367" actId="47"/>
        <pc:sldMkLst>
          <pc:docMk/>
          <pc:sldMk cId="3807640077" sldId="405"/>
        </pc:sldMkLst>
        <pc:spChg chg="del">
          <ac:chgData name="Fernando Rosenblatt" userId="843b7615efdaf64e" providerId="LiveId" clId="{5BFE2958-369A-4627-8CF3-6D99DA79DBBB}" dt="2022-08-26T01:23:56.198" v="2786" actId="478"/>
          <ac:spMkLst>
            <pc:docMk/>
            <pc:sldMk cId="3807640077" sldId="405"/>
            <ac:spMk id="2" creationId="{57014391-63A2-5446-6D57-8A12213C7D47}"/>
          </ac:spMkLst>
        </pc:spChg>
        <pc:spChg chg="del">
          <ac:chgData name="Fernando Rosenblatt" userId="843b7615efdaf64e" providerId="LiveId" clId="{5BFE2958-369A-4627-8CF3-6D99DA79DBBB}" dt="2022-08-26T01:23:55.540" v="2785" actId="478"/>
          <ac:spMkLst>
            <pc:docMk/>
            <pc:sldMk cId="3807640077" sldId="405"/>
            <ac:spMk id="3" creationId="{16D95A0B-0BA9-D77E-32BD-7CB345EE2600}"/>
          </ac:spMkLst>
        </pc:spChg>
      </pc:sldChg>
      <pc:sldChg chg="addSp delSp modSp add mod ord setBg modAnim delDesignElem">
        <pc:chgData name="Fernando Rosenblatt" userId="843b7615efdaf64e" providerId="LiveId" clId="{5BFE2958-369A-4627-8CF3-6D99DA79DBBB}" dt="2022-08-26T01:52:27.230" v="4264"/>
        <pc:sldMkLst>
          <pc:docMk/>
          <pc:sldMk cId="2605487249" sldId="416"/>
        </pc:sldMkLst>
        <pc:spChg chg="del">
          <ac:chgData name="Fernando Rosenblatt" userId="843b7615efdaf64e" providerId="LiveId" clId="{5BFE2958-369A-4627-8CF3-6D99DA79DBBB}" dt="2022-08-26T01:24:00.556" v="2788"/>
          <ac:spMkLst>
            <pc:docMk/>
            <pc:sldMk cId="2605487249" sldId="416"/>
            <ac:spMk id="1036" creationId="{C96C8BAF-68F3-4B78-B238-35DF5D86560D}"/>
          </ac:spMkLst>
        </pc:spChg>
        <pc:spChg chg="add">
          <ac:chgData name="Fernando Rosenblatt" userId="843b7615efdaf64e" providerId="LiveId" clId="{5BFE2958-369A-4627-8CF3-6D99DA79DBBB}" dt="2022-08-26T01:24:18.583" v="2792" actId="26606"/>
          <ac:spMkLst>
            <pc:docMk/>
            <pc:sldMk cId="2605487249" sldId="416"/>
            <ac:spMk id="1039" creationId="{C96C8BAF-68F3-4B78-B238-35DF5D86560D}"/>
          </ac:spMkLst>
        </pc:spChg>
        <pc:grpChg chg="del">
          <ac:chgData name="Fernando Rosenblatt" userId="843b7615efdaf64e" providerId="LiveId" clId="{5BFE2958-369A-4627-8CF3-6D99DA79DBBB}" dt="2022-08-26T01:24:00.556" v="2788"/>
          <ac:grpSpMkLst>
            <pc:docMk/>
            <pc:sldMk cId="2605487249" sldId="416"/>
            <ac:grpSpMk id="85" creationId="{E9537076-EF48-4F72-9164-FD8260D550AC}"/>
          </ac:grpSpMkLst>
        </pc:grpChg>
        <pc:grpChg chg="del">
          <ac:chgData name="Fernando Rosenblatt" userId="843b7615efdaf64e" providerId="LiveId" clId="{5BFE2958-369A-4627-8CF3-6D99DA79DBBB}" dt="2022-08-26T01:24:00.556" v="2788"/>
          <ac:grpSpMkLst>
            <pc:docMk/>
            <pc:sldMk cId="2605487249" sldId="416"/>
            <ac:grpSpMk id="89" creationId="{6EFC3492-86BD-4D75-B5B4-C2DBFE0BD106}"/>
          </ac:grpSpMkLst>
        </pc:grpChg>
        <pc:grpChg chg="del">
          <ac:chgData name="Fernando Rosenblatt" userId="843b7615efdaf64e" providerId="LiveId" clId="{5BFE2958-369A-4627-8CF3-6D99DA79DBBB}" dt="2022-08-26T01:24:00.556" v="2788"/>
          <ac:grpSpMkLst>
            <pc:docMk/>
            <pc:sldMk cId="2605487249" sldId="416"/>
            <ac:grpSpMk id="1037" creationId="{4F4CD6D0-5A87-4BA2-A13A-0E40511C3CFA}"/>
          </ac:grpSpMkLst>
        </pc:grpChg>
        <pc:grpChg chg="add">
          <ac:chgData name="Fernando Rosenblatt" userId="843b7615efdaf64e" providerId="LiveId" clId="{5BFE2958-369A-4627-8CF3-6D99DA79DBBB}" dt="2022-08-26T01:24:18.583" v="2792" actId="26606"/>
          <ac:grpSpMkLst>
            <pc:docMk/>
            <pc:sldMk cId="2605487249" sldId="416"/>
            <ac:grpSpMk id="1041" creationId="{4F4CD6D0-5A87-4BA2-A13A-0E40511C3CFA}"/>
          </ac:grpSpMkLst>
        </pc:grpChg>
        <pc:grpChg chg="add">
          <ac:chgData name="Fernando Rosenblatt" userId="843b7615efdaf64e" providerId="LiveId" clId="{5BFE2958-369A-4627-8CF3-6D99DA79DBBB}" dt="2022-08-26T01:24:18.583" v="2792" actId="26606"/>
          <ac:grpSpMkLst>
            <pc:docMk/>
            <pc:sldMk cId="2605487249" sldId="416"/>
            <ac:grpSpMk id="1045" creationId="{E9537076-EF48-4F72-9164-FD8260D550AC}"/>
          </ac:grpSpMkLst>
        </pc:grpChg>
        <pc:grpChg chg="add">
          <ac:chgData name="Fernando Rosenblatt" userId="843b7615efdaf64e" providerId="LiveId" clId="{5BFE2958-369A-4627-8CF3-6D99DA79DBBB}" dt="2022-08-26T01:24:18.583" v="2792" actId="26606"/>
          <ac:grpSpMkLst>
            <pc:docMk/>
            <pc:sldMk cId="2605487249" sldId="416"/>
            <ac:grpSpMk id="1049" creationId="{6EFC3492-86BD-4D75-B5B4-C2DBFE0BD106}"/>
          </ac:grpSpMkLst>
        </pc:grpChg>
        <pc:picChg chg="add mod ord">
          <ac:chgData name="Fernando Rosenblatt" userId="843b7615efdaf64e" providerId="LiveId" clId="{5BFE2958-369A-4627-8CF3-6D99DA79DBBB}" dt="2022-08-26T01:24:21.242" v="2796" actId="962"/>
          <ac:picMkLst>
            <pc:docMk/>
            <pc:sldMk cId="2605487249" sldId="416"/>
            <ac:picMk id="2" creationId="{BA2DF2AD-4398-060B-DC36-739A1BD2B550}"/>
          </ac:picMkLst>
        </pc:picChg>
        <pc:picChg chg="mod">
          <ac:chgData name="Fernando Rosenblatt" userId="843b7615efdaf64e" providerId="LiveId" clId="{5BFE2958-369A-4627-8CF3-6D99DA79DBBB}" dt="2022-08-26T01:24:21.242" v="2795" actId="27614"/>
          <ac:picMkLst>
            <pc:docMk/>
            <pc:sldMk cId="2605487249" sldId="416"/>
            <ac:picMk id="1030" creationId="{C28DCE99-7383-4F56-BA00-E6155048F15B}"/>
          </ac:picMkLst>
        </pc:picChg>
        <pc:picChg chg="del">
          <ac:chgData name="Fernando Rosenblatt" userId="843b7615efdaf64e" providerId="LiveId" clId="{5BFE2958-369A-4627-8CF3-6D99DA79DBBB}" dt="2022-08-26T01:24:06.639" v="2789" actId="478"/>
          <ac:picMkLst>
            <pc:docMk/>
            <pc:sldMk cId="2605487249" sldId="416"/>
            <ac:picMk id="1032" creationId="{A8B005BF-1062-40F6-8EDC-ACD6AE15F097}"/>
          </ac:picMkLst>
        </pc:picChg>
        <pc:picChg chg="mod">
          <ac:chgData name="Fernando Rosenblatt" userId="843b7615efdaf64e" providerId="LiveId" clId="{5BFE2958-369A-4627-8CF3-6D99DA79DBBB}" dt="2022-08-26T01:24:21.242" v="2793" actId="27614"/>
          <ac:picMkLst>
            <pc:docMk/>
            <pc:sldMk cId="2605487249" sldId="416"/>
            <ac:picMk id="1034" creationId="{3C63D0B7-9E57-4B87-8E1E-A54FDCC36538}"/>
          </ac:picMkLst>
        </pc:picChg>
      </pc:sldChg>
      <pc:sldChg chg="delSp add ord setBg delDesignElem">
        <pc:chgData name="Fernando Rosenblatt" userId="843b7615efdaf64e" providerId="LiveId" clId="{5BFE2958-369A-4627-8CF3-6D99DA79DBBB}" dt="2022-08-26T01:55:37.470" v="4266"/>
        <pc:sldMkLst>
          <pc:docMk/>
          <pc:sldMk cId="2914636648" sldId="421"/>
        </pc:sldMkLst>
        <pc:spChg chg="del">
          <ac:chgData name="Fernando Rosenblatt" userId="843b7615efdaf64e" providerId="LiveId" clId="{5BFE2958-369A-4627-8CF3-6D99DA79DBBB}" dt="2022-08-26T01:24:51.308" v="2802"/>
          <ac:spMkLst>
            <pc:docMk/>
            <pc:sldMk cId="2914636648" sldId="421"/>
            <ac:spMk id="9" creationId="{32BC26D8-82FB-445E-AA49-62A77D7C1EE0}"/>
          </ac:spMkLst>
        </pc:spChg>
        <pc:spChg chg="del">
          <ac:chgData name="Fernando Rosenblatt" userId="843b7615efdaf64e" providerId="LiveId" clId="{5BFE2958-369A-4627-8CF3-6D99DA79DBBB}" dt="2022-08-26T01:24:51.308" v="2802"/>
          <ac:spMkLst>
            <pc:docMk/>
            <pc:sldMk cId="2914636648" sldId="421"/>
            <ac:spMk id="11" creationId="{CB44330D-EA18-4254-AA95-EB49948539B8}"/>
          </ac:spMkLst>
        </pc:spChg>
      </pc:sldChg>
      <pc:sldChg chg="modSp new mod modAnim">
        <pc:chgData name="Fernando Rosenblatt" userId="843b7615efdaf64e" providerId="LiveId" clId="{5BFE2958-369A-4627-8CF3-6D99DA79DBBB}" dt="2022-08-26T01:30:22.259" v="3093" actId="1076"/>
        <pc:sldMkLst>
          <pc:docMk/>
          <pc:sldMk cId="892728703" sldId="422"/>
        </pc:sldMkLst>
        <pc:spChg chg="mod">
          <ac:chgData name="Fernando Rosenblatt" userId="843b7615efdaf64e" providerId="LiveId" clId="{5BFE2958-369A-4627-8CF3-6D99DA79DBBB}" dt="2022-08-26T01:25:11.961" v="2837" actId="2711"/>
          <ac:spMkLst>
            <pc:docMk/>
            <pc:sldMk cId="892728703" sldId="422"/>
            <ac:spMk id="2" creationId="{0FD6CF24-8DBC-545B-9F8D-71C36E82C3A7}"/>
          </ac:spMkLst>
        </pc:spChg>
        <pc:spChg chg="mod">
          <ac:chgData name="Fernando Rosenblatt" userId="843b7615efdaf64e" providerId="LiveId" clId="{5BFE2958-369A-4627-8CF3-6D99DA79DBBB}" dt="2022-08-26T01:30:22.259" v="3093" actId="1076"/>
          <ac:spMkLst>
            <pc:docMk/>
            <pc:sldMk cId="892728703" sldId="422"/>
            <ac:spMk id="3" creationId="{0F05F520-C3AE-B53D-F6C4-2DB21E101302}"/>
          </ac:spMkLst>
        </pc:spChg>
      </pc:sldChg>
      <pc:sldChg chg="addSp delSp new mod">
        <pc:chgData name="Fernando Rosenblatt" userId="843b7615efdaf64e" providerId="LiveId" clId="{5BFE2958-369A-4627-8CF3-6D99DA79DBBB}" dt="2022-08-26T01:26:14.599" v="2841"/>
        <pc:sldMkLst>
          <pc:docMk/>
          <pc:sldMk cId="3129388739" sldId="423"/>
        </pc:sldMkLst>
        <pc:spChg chg="del">
          <ac:chgData name="Fernando Rosenblatt" userId="843b7615efdaf64e" providerId="LiveId" clId="{5BFE2958-369A-4627-8CF3-6D99DA79DBBB}" dt="2022-08-26T01:26:12.463" v="2840" actId="478"/>
          <ac:spMkLst>
            <pc:docMk/>
            <pc:sldMk cId="3129388739" sldId="423"/>
            <ac:spMk id="2" creationId="{890E4A46-0117-1179-F776-B3F9699AA4CC}"/>
          </ac:spMkLst>
        </pc:spChg>
        <pc:spChg chg="del">
          <ac:chgData name="Fernando Rosenblatt" userId="843b7615efdaf64e" providerId="LiveId" clId="{5BFE2958-369A-4627-8CF3-6D99DA79DBBB}" dt="2022-08-26T01:26:11.846" v="2839" actId="478"/>
          <ac:spMkLst>
            <pc:docMk/>
            <pc:sldMk cId="3129388739" sldId="423"/>
            <ac:spMk id="3" creationId="{72DA5A50-62A8-1786-6E65-DED91C272776}"/>
          </ac:spMkLst>
        </pc:spChg>
        <pc:picChg chg="add">
          <ac:chgData name="Fernando Rosenblatt" userId="843b7615efdaf64e" providerId="LiveId" clId="{5BFE2958-369A-4627-8CF3-6D99DA79DBBB}" dt="2022-08-26T01:26:14.599" v="2841"/>
          <ac:picMkLst>
            <pc:docMk/>
            <pc:sldMk cId="3129388739" sldId="423"/>
            <ac:picMk id="1026" creationId="{75C19256-C390-B33E-CDE4-5D09F5C045B5}"/>
          </ac:picMkLst>
        </pc:picChg>
      </pc:sldChg>
      <pc:sldChg chg="modSp new mod ord modAnim">
        <pc:chgData name="Fernando Rosenblatt" userId="843b7615efdaf64e" providerId="LiveId" clId="{5BFE2958-369A-4627-8CF3-6D99DA79DBBB}" dt="2022-08-26T01:43:12.599" v="3828" actId="20577"/>
        <pc:sldMkLst>
          <pc:docMk/>
          <pc:sldMk cId="4223808533" sldId="424"/>
        </pc:sldMkLst>
        <pc:spChg chg="mod">
          <ac:chgData name="Fernando Rosenblatt" userId="843b7615efdaf64e" providerId="LiveId" clId="{5BFE2958-369A-4627-8CF3-6D99DA79DBBB}" dt="2022-08-26T01:43:12.599" v="3828" actId="20577"/>
          <ac:spMkLst>
            <pc:docMk/>
            <pc:sldMk cId="4223808533" sldId="424"/>
            <ac:spMk id="2" creationId="{059A7AD0-9D2C-9D25-7B50-696B15E0927E}"/>
          </ac:spMkLst>
        </pc:spChg>
        <pc:spChg chg="mod">
          <ac:chgData name="Fernando Rosenblatt" userId="843b7615efdaf64e" providerId="LiveId" clId="{5BFE2958-369A-4627-8CF3-6D99DA79DBBB}" dt="2022-08-26T01:42:36.559" v="3813" actId="14100"/>
          <ac:spMkLst>
            <pc:docMk/>
            <pc:sldMk cId="4223808533" sldId="424"/>
            <ac:spMk id="3" creationId="{CB6CA873-EFF8-2952-F49D-ED0E2C364C9A}"/>
          </ac:spMkLst>
        </pc:spChg>
      </pc:sldChg>
      <pc:sldChg chg="modSp add del mod ord modAnim">
        <pc:chgData name="Fernando Rosenblatt" userId="843b7615efdaf64e" providerId="LiveId" clId="{5BFE2958-369A-4627-8CF3-6D99DA79DBBB}" dt="2022-08-26T02:10:02.868" v="4671" actId="47"/>
        <pc:sldMkLst>
          <pc:docMk/>
          <pc:sldMk cId="3470328015" sldId="425"/>
        </pc:sldMkLst>
        <pc:spChg chg="mod">
          <ac:chgData name="Fernando Rosenblatt" userId="843b7615efdaf64e" providerId="LiveId" clId="{5BFE2958-369A-4627-8CF3-6D99DA79DBBB}" dt="2022-08-26T01:41:04.360" v="3767" actId="20577"/>
          <ac:spMkLst>
            <pc:docMk/>
            <pc:sldMk cId="3470328015" sldId="425"/>
            <ac:spMk id="2" creationId="{C597B529-0D1D-C8AF-FE25-CE00EB946E94}"/>
          </ac:spMkLst>
        </pc:spChg>
      </pc:sldChg>
      <pc:sldChg chg="modSp new mod ord">
        <pc:chgData name="Fernando Rosenblatt" userId="843b7615efdaf64e" providerId="LiveId" clId="{5BFE2958-369A-4627-8CF3-6D99DA79DBBB}" dt="2022-08-26T01:55:37.470" v="4266"/>
        <pc:sldMkLst>
          <pc:docMk/>
          <pc:sldMk cId="2187408580" sldId="426"/>
        </pc:sldMkLst>
        <pc:spChg chg="mod">
          <ac:chgData name="Fernando Rosenblatt" userId="843b7615efdaf64e" providerId="LiveId" clId="{5BFE2958-369A-4627-8CF3-6D99DA79DBBB}" dt="2022-08-26T01:33:04.722" v="3440" actId="404"/>
          <ac:spMkLst>
            <pc:docMk/>
            <pc:sldMk cId="2187408580" sldId="426"/>
            <ac:spMk id="2" creationId="{E07C9232-FD42-C5E1-8B93-EDB4AD545677}"/>
          </ac:spMkLst>
        </pc:spChg>
        <pc:spChg chg="mod">
          <ac:chgData name="Fernando Rosenblatt" userId="843b7615efdaf64e" providerId="LiveId" clId="{5BFE2958-369A-4627-8CF3-6D99DA79DBBB}" dt="2022-08-26T01:34:28.075" v="3581" actId="20577"/>
          <ac:spMkLst>
            <pc:docMk/>
            <pc:sldMk cId="2187408580" sldId="426"/>
            <ac:spMk id="3" creationId="{AC3FB221-5135-3060-9D77-7EF65851DDD2}"/>
          </ac:spMkLst>
        </pc:spChg>
      </pc:sldChg>
      <pc:sldChg chg="modSp new mod modAnim">
        <pc:chgData name="Fernando Rosenblatt" userId="843b7615efdaf64e" providerId="LiveId" clId="{5BFE2958-369A-4627-8CF3-6D99DA79DBBB}" dt="2022-08-26T02:10:47.141" v="4684" actId="20577"/>
        <pc:sldMkLst>
          <pc:docMk/>
          <pc:sldMk cId="2832033899" sldId="427"/>
        </pc:sldMkLst>
        <pc:spChg chg="mod">
          <ac:chgData name="Fernando Rosenblatt" userId="843b7615efdaf64e" providerId="LiveId" clId="{5BFE2958-369A-4627-8CF3-6D99DA79DBBB}" dt="2022-08-26T01:59:49.852" v="4370" actId="1076"/>
          <ac:spMkLst>
            <pc:docMk/>
            <pc:sldMk cId="2832033899" sldId="427"/>
            <ac:spMk id="2" creationId="{78458DE2-A948-2398-DCEA-47C45BE41013}"/>
          </ac:spMkLst>
        </pc:spChg>
        <pc:spChg chg="mod">
          <ac:chgData name="Fernando Rosenblatt" userId="843b7615efdaf64e" providerId="LiveId" clId="{5BFE2958-369A-4627-8CF3-6D99DA79DBBB}" dt="2022-08-26T02:10:47.141" v="4684" actId="20577"/>
          <ac:spMkLst>
            <pc:docMk/>
            <pc:sldMk cId="2832033899" sldId="427"/>
            <ac:spMk id="3" creationId="{0A3BFE04-224D-0390-DCE5-3206BF36D073}"/>
          </ac:spMkLst>
        </pc:spChg>
      </pc:sldChg>
      <pc:sldChg chg="addSp delSp modSp new mod">
        <pc:chgData name="Fernando Rosenblatt" userId="843b7615efdaf64e" providerId="LiveId" clId="{5BFE2958-369A-4627-8CF3-6D99DA79DBBB}" dt="2022-08-26T01:58:48.356" v="4363" actId="1076"/>
        <pc:sldMkLst>
          <pc:docMk/>
          <pc:sldMk cId="1074516804" sldId="428"/>
        </pc:sldMkLst>
        <pc:spChg chg="del">
          <ac:chgData name="Fernando Rosenblatt" userId="843b7615efdaf64e" providerId="LiveId" clId="{5BFE2958-369A-4627-8CF3-6D99DA79DBBB}" dt="2022-08-26T01:57:08.526" v="4331" actId="478"/>
          <ac:spMkLst>
            <pc:docMk/>
            <pc:sldMk cId="1074516804" sldId="428"/>
            <ac:spMk id="2" creationId="{9AD564B6-0D65-77E2-C1D1-898771E7E94C}"/>
          </ac:spMkLst>
        </pc:spChg>
        <pc:spChg chg="del">
          <ac:chgData name="Fernando Rosenblatt" userId="843b7615efdaf64e" providerId="LiveId" clId="{5BFE2958-369A-4627-8CF3-6D99DA79DBBB}" dt="2022-08-26T01:57:06.847" v="4330" actId="478"/>
          <ac:spMkLst>
            <pc:docMk/>
            <pc:sldMk cId="1074516804" sldId="428"/>
            <ac:spMk id="3" creationId="{B084A7F9-E27B-CF96-B32E-E2F45E84F383}"/>
          </ac:spMkLst>
        </pc:spChg>
        <pc:spChg chg="add mod">
          <ac:chgData name="Fernando Rosenblatt" userId="843b7615efdaf64e" providerId="LiveId" clId="{5BFE2958-369A-4627-8CF3-6D99DA79DBBB}" dt="2022-08-26T01:58:10.380" v="4358" actId="14100"/>
          <ac:spMkLst>
            <pc:docMk/>
            <pc:sldMk cId="1074516804" sldId="428"/>
            <ac:spMk id="6" creationId="{FB7F4EA8-5FBF-8750-33D0-168A03B74C66}"/>
          </ac:spMkLst>
        </pc:spChg>
        <pc:picChg chg="add mod modCrop">
          <ac:chgData name="Fernando Rosenblatt" userId="843b7615efdaf64e" providerId="LiveId" clId="{5BFE2958-369A-4627-8CF3-6D99DA79DBBB}" dt="2022-08-26T01:58:48.356" v="4363" actId="1076"/>
          <ac:picMkLst>
            <pc:docMk/>
            <pc:sldMk cId="1074516804" sldId="428"/>
            <ac:picMk id="5" creationId="{14A8A5E9-5F61-8872-DE3E-3BD3C54CB74A}"/>
          </ac:picMkLst>
        </pc:picChg>
      </pc:sldChg>
      <pc:sldChg chg="modSp add mod modAnim">
        <pc:chgData name="Fernando Rosenblatt" userId="843b7615efdaf64e" providerId="LiveId" clId="{5BFE2958-369A-4627-8CF3-6D99DA79DBBB}" dt="2022-08-26T02:15:24.635" v="5405" actId="1076"/>
        <pc:sldMkLst>
          <pc:docMk/>
          <pc:sldMk cId="1603453738" sldId="429"/>
        </pc:sldMkLst>
        <pc:spChg chg="mod">
          <ac:chgData name="Fernando Rosenblatt" userId="843b7615efdaf64e" providerId="LiveId" clId="{5BFE2958-369A-4627-8CF3-6D99DA79DBBB}" dt="2022-08-26T02:15:24.635" v="5405" actId="1076"/>
          <ac:spMkLst>
            <pc:docMk/>
            <pc:sldMk cId="1603453738" sldId="429"/>
            <ac:spMk id="2" creationId="{78458DE2-A948-2398-DCEA-47C45BE41013}"/>
          </ac:spMkLst>
        </pc:spChg>
        <pc:spChg chg="mod">
          <ac:chgData name="Fernando Rosenblatt" userId="843b7615efdaf64e" providerId="LiveId" clId="{5BFE2958-369A-4627-8CF3-6D99DA79DBBB}" dt="2022-08-26T02:15:16.699" v="5404" actId="27636"/>
          <ac:spMkLst>
            <pc:docMk/>
            <pc:sldMk cId="1603453738" sldId="429"/>
            <ac:spMk id="3" creationId="{0A3BFE04-224D-0390-DCE5-3206BF36D073}"/>
          </ac:spMkLst>
        </pc:spChg>
      </pc:sldChg>
      <pc:sldChg chg="addSp delSp modSp new mod">
        <pc:chgData name="Fernando Rosenblatt" userId="843b7615efdaf64e" providerId="LiveId" clId="{5BFE2958-369A-4627-8CF3-6D99DA79DBBB}" dt="2022-08-26T02:40:19.233" v="7055" actId="20577"/>
        <pc:sldMkLst>
          <pc:docMk/>
          <pc:sldMk cId="3953787228" sldId="430"/>
        </pc:sldMkLst>
        <pc:spChg chg="mod">
          <ac:chgData name="Fernando Rosenblatt" userId="843b7615efdaf64e" providerId="LiveId" clId="{5BFE2958-369A-4627-8CF3-6D99DA79DBBB}" dt="2022-08-26T02:17:28.459" v="5437" actId="2711"/>
          <ac:spMkLst>
            <pc:docMk/>
            <pc:sldMk cId="3953787228" sldId="430"/>
            <ac:spMk id="2" creationId="{24D2C426-E169-C679-0C65-083B1332B5A9}"/>
          </ac:spMkLst>
        </pc:spChg>
        <pc:spChg chg="del mod">
          <ac:chgData name="Fernando Rosenblatt" userId="843b7615efdaf64e" providerId="LiveId" clId="{5BFE2958-369A-4627-8CF3-6D99DA79DBBB}" dt="2022-08-26T02:19:21.602" v="5440" actId="478"/>
          <ac:spMkLst>
            <pc:docMk/>
            <pc:sldMk cId="3953787228" sldId="430"/>
            <ac:spMk id="3" creationId="{F51333DA-ADE1-B7CF-F511-20DF1E53CC7C}"/>
          </ac:spMkLst>
        </pc:spChg>
        <pc:spChg chg="add mod">
          <ac:chgData name="Fernando Rosenblatt" userId="843b7615efdaf64e" providerId="LiveId" clId="{5BFE2958-369A-4627-8CF3-6D99DA79DBBB}" dt="2022-08-26T02:20:18.883" v="5452" actId="2085"/>
          <ac:spMkLst>
            <pc:docMk/>
            <pc:sldMk cId="3953787228" sldId="430"/>
            <ac:spMk id="6" creationId="{ECB4FE11-6D0E-B0F4-F622-3A9494C4543C}"/>
          </ac:spMkLst>
        </pc:spChg>
        <pc:spChg chg="add mod">
          <ac:chgData name="Fernando Rosenblatt" userId="843b7615efdaf64e" providerId="LiveId" clId="{5BFE2958-369A-4627-8CF3-6D99DA79DBBB}" dt="2022-08-26T02:40:19.233" v="7055" actId="20577"/>
          <ac:spMkLst>
            <pc:docMk/>
            <pc:sldMk cId="3953787228" sldId="430"/>
            <ac:spMk id="7" creationId="{829AB5BE-8EA5-1E5B-5D2E-109521FB6203}"/>
          </ac:spMkLst>
        </pc:spChg>
        <pc:picChg chg="add mod modCrop">
          <ac:chgData name="Fernando Rosenblatt" userId="843b7615efdaf64e" providerId="LiveId" clId="{5BFE2958-369A-4627-8CF3-6D99DA79DBBB}" dt="2022-08-26T02:19:59.624" v="5448" actId="1076"/>
          <ac:picMkLst>
            <pc:docMk/>
            <pc:sldMk cId="3953787228" sldId="430"/>
            <ac:picMk id="5" creationId="{DDBB7A74-9AAB-FD56-1C26-E7F9F72D09E6}"/>
          </ac:picMkLst>
        </pc:picChg>
      </pc:sldChg>
      <pc:sldChg chg="modSp add mod modAnim">
        <pc:chgData name="Fernando Rosenblatt" userId="843b7615efdaf64e" providerId="LiveId" clId="{5BFE2958-369A-4627-8CF3-6D99DA79DBBB}" dt="2022-08-26T02:40:27.971" v="7056" actId="1076"/>
        <pc:sldMkLst>
          <pc:docMk/>
          <pc:sldMk cId="927611953" sldId="431"/>
        </pc:sldMkLst>
        <pc:spChg chg="mod">
          <ac:chgData name="Fernando Rosenblatt" userId="843b7615efdaf64e" providerId="LiveId" clId="{5BFE2958-369A-4627-8CF3-6D99DA79DBBB}" dt="2022-08-26T02:40:27.971" v="7056" actId="1076"/>
          <ac:spMkLst>
            <pc:docMk/>
            <pc:sldMk cId="927611953" sldId="431"/>
            <ac:spMk id="2" creationId="{80427B6E-98E9-44D2-BF7B-E0965FBEB90F}"/>
          </ac:spMkLst>
        </pc:spChg>
        <pc:spChg chg="mod">
          <ac:chgData name="Fernando Rosenblatt" userId="843b7615efdaf64e" providerId="LiveId" clId="{5BFE2958-369A-4627-8CF3-6D99DA79DBBB}" dt="2022-08-26T02:40:01.869" v="7052" actId="20577"/>
          <ac:spMkLst>
            <pc:docMk/>
            <pc:sldMk cId="927611953" sldId="431"/>
            <ac:spMk id="3" creationId="{FCD426B9-C934-4B96-A031-374A96320358}"/>
          </ac:spMkLst>
        </pc:spChg>
      </pc:sldChg>
      <pc:sldChg chg="addSp delSp modSp new mod">
        <pc:chgData name="Fernando Rosenblatt" userId="843b7615efdaf64e" providerId="LiveId" clId="{5BFE2958-369A-4627-8CF3-6D99DA79DBBB}" dt="2022-08-26T02:46:55.510" v="7111" actId="14100"/>
        <pc:sldMkLst>
          <pc:docMk/>
          <pc:sldMk cId="2648278687" sldId="432"/>
        </pc:sldMkLst>
        <pc:spChg chg="del">
          <ac:chgData name="Fernando Rosenblatt" userId="843b7615efdaf64e" providerId="LiveId" clId="{5BFE2958-369A-4627-8CF3-6D99DA79DBBB}" dt="2022-08-26T02:42:18.322" v="7058" actId="478"/>
          <ac:spMkLst>
            <pc:docMk/>
            <pc:sldMk cId="2648278687" sldId="432"/>
            <ac:spMk id="2" creationId="{EFD068F5-A3E1-659E-2D99-AC327F4945AF}"/>
          </ac:spMkLst>
        </pc:spChg>
        <pc:spChg chg="del">
          <ac:chgData name="Fernando Rosenblatt" userId="843b7615efdaf64e" providerId="LiveId" clId="{5BFE2958-369A-4627-8CF3-6D99DA79DBBB}" dt="2022-08-26T02:42:21.483" v="7059" actId="478"/>
          <ac:spMkLst>
            <pc:docMk/>
            <pc:sldMk cId="2648278687" sldId="432"/>
            <ac:spMk id="3" creationId="{8EE6A2E0-AA3E-FB5F-AEFF-B2D689DF2273}"/>
          </ac:spMkLst>
        </pc:spChg>
        <pc:spChg chg="add mod">
          <ac:chgData name="Fernando Rosenblatt" userId="843b7615efdaf64e" providerId="LiveId" clId="{5BFE2958-369A-4627-8CF3-6D99DA79DBBB}" dt="2022-08-26T02:43:31.745" v="7070" actId="14100"/>
          <ac:spMkLst>
            <pc:docMk/>
            <pc:sldMk cId="2648278687" sldId="432"/>
            <ac:spMk id="6" creationId="{7BECADCE-CC11-B8D2-AA50-B5E2CAD502D5}"/>
          </ac:spMkLst>
        </pc:spChg>
        <pc:spChg chg="add mod">
          <ac:chgData name="Fernando Rosenblatt" userId="843b7615efdaf64e" providerId="LiveId" clId="{5BFE2958-369A-4627-8CF3-6D99DA79DBBB}" dt="2022-08-26T02:43:53.433" v="7075" actId="14100"/>
          <ac:spMkLst>
            <pc:docMk/>
            <pc:sldMk cId="2648278687" sldId="432"/>
            <ac:spMk id="7" creationId="{DD9F940E-5968-057B-52DA-3FC6BFEBB9A1}"/>
          </ac:spMkLst>
        </pc:spChg>
        <pc:spChg chg="add mod">
          <ac:chgData name="Fernando Rosenblatt" userId="843b7615efdaf64e" providerId="LiveId" clId="{5BFE2958-369A-4627-8CF3-6D99DA79DBBB}" dt="2022-08-26T02:44:16.109" v="7079" actId="14100"/>
          <ac:spMkLst>
            <pc:docMk/>
            <pc:sldMk cId="2648278687" sldId="432"/>
            <ac:spMk id="8" creationId="{4C8902A0-3D20-0751-6BC6-D1E9CE7AB5B8}"/>
          </ac:spMkLst>
        </pc:spChg>
        <pc:spChg chg="add mod">
          <ac:chgData name="Fernando Rosenblatt" userId="843b7615efdaf64e" providerId="LiveId" clId="{5BFE2958-369A-4627-8CF3-6D99DA79DBBB}" dt="2022-08-26T02:44:46.741" v="7083" actId="571"/>
          <ac:spMkLst>
            <pc:docMk/>
            <pc:sldMk cId="2648278687" sldId="432"/>
            <ac:spMk id="11" creationId="{3E928BAB-CFB5-CE35-56AB-E2A2A55EDA16}"/>
          </ac:spMkLst>
        </pc:spChg>
        <pc:spChg chg="add mod">
          <ac:chgData name="Fernando Rosenblatt" userId="843b7615efdaf64e" providerId="LiveId" clId="{5BFE2958-369A-4627-8CF3-6D99DA79DBBB}" dt="2022-08-26T02:45:08.708" v="7085" actId="571"/>
          <ac:spMkLst>
            <pc:docMk/>
            <pc:sldMk cId="2648278687" sldId="432"/>
            <ac:spMk id="13" creationId="{772EA07F-327A-AD40-2453-F896C47F7257}"/>
          </ac:spMkLst>
        </pc:spChg>
        <pc:spChg chg="add mod">
          <ac:chgData name="Fernando Rosenblatt" userId="843b7615efdaf64e" providerId="LiveId" clId="{5BFE2958-369A-4627-8CF3-6D99DA79DBBB}" dt="2022-08-26T02:45:22.629" v="7089" actId="14100"/>
          <ac:spMkLst>
            <pc:docMk/>
            <pc:sldMk cId="2648278687" sldId="432"/>
            <ac:spMk id="14" creationId="{D47D82EF-B73B-A50E-3990-64EF1D12C115}"/>
          </ac:spMkLst>
        </pc:spChg>
        <pc:spChg chg="add mod">
          <ac:chgData name="Fernando Rosenblatt" userId="843b7615efdaf64e" providerId="LiveId" clId="{5BFE2958-369A-4627-8CF3-6D99DA79DBBB}" dt="2022-08-26T02:46:55.510" v="7111" actId="14100"/>
          <ac:spMkLst>
            <pc:docMk/>
            <pc:sldMk cId="2648278687" sldId="432"/>
            <ac:spMk id="16" creationId="{B3941047-94A1-DB3D-CB1F-9537BCC3A950}"/>
          </ac:spMkLst>
        </pc:spChg>
        <pc:picChg chg="add del mod modCrop">
          <ac:chgData name="Fernando Rosenblatt" userId="843b7615efdaf64e" providerId="LiveId" clId="{5BFE2958-369A-4627-8CF3-6D99DA79DBBB}" dt="2022-08-26T02:45:34.851" v="7092" actId="478"/>
          <ac:picMkLst>
            <pc:docMk/>
            <pc:sldMk cId="2648278687" sldId="432"/>
            <ac:picMk id="5" creationId="{56F8624A-A120-A696-A2A2-0F97B404709E}"/>
          </ac:picMkLst>
        </pc:picChg>
        <pc:picChg chg="add del">
          <ac:chgData name="Fernando Rosenblatt" userId="843b7615efdaf64e" providerId="LiveId" clId="{5BFE2958-369A-4627-8CF3-6D99DA79DBBB}" dt="2022-08-26T02:44:36.587" v="7081"/>
          <ac:picMkLst>
            <pc:docMk/>
            <pc:sldMk cId="2648278687" sldId="432"/>
            <ac:picMk id="9" creationId="{C972D2F9-35A4-32A6-A663-F6FEA77B954C}"/>
          </ac:picMkLst>
        </pc:picChg>
        <pc:picChg chg="add mod">
          <ac:chgData name="Fernando Rosenblatt" userId="843b7615efdaf64e" providerId="LiveId" clId="{5BFE2958-369A-4627-8CF3-6D99DA79DBBB}" dt="2022-08-26T02:44:46.741" v="7083" actId="571"/>
          <ac:picMkLst>
            <pc:docMk/>
            <pc:sldMk cId="2648278687" sldId="432"/>
            <ac:picMk id="10" creationId="{C8613309-EA02-5CCF-81C9-C067383BC87D}"/>
          </ac:picMkLst>
        </pc:picChg>
        <pc:picChg chg="add del">
          <ac:chgData name="Fernando Rosenblatt" userId="843b7615efdaf64e" providerId="LiveId" clId="{5BFE2958-369A-4627-8CF3-6D99DA79DBBB}" dt="2022-08-26T02:45:34.851" v="7092" actId="478"/>
          <ac:picMkLst>
            <pc:docMk/>
            <pc:sldMk cId="2648278687" sldId="432"/>
            <ac:picMk id="12" creationId="{973BFBC3-C9CE-9B1A-C1FD-6EE1B922FBA5}"/>
          </ac:picMkLst>
        </pc:picChg>
        <pc:picChg chg="add mod modCrop">
          <ac:chgData name="Fernando Rosenblatt" userId="843b7615efdaf64e" providerId="LiveId" clId="{5BFE2958-369A-4627-8CF3-6D99DA79DBBB}" dt="2022-08-26T02:46:39.073" v="7107" actId="1076"/>
          <ac:picMkLst>
            <pc:docMk/>
            <pc:sldMk cId="2648278687" sldId="432"/>
            <ac:picMk id="15" creationId="{E0DBE034-CE18-38CE-8193-BE1A815483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649A-CEE9-4FF8-CC82-BC37BDE51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L"/>
          </a:p>
        </p:txBody>
      </p:sp>
      <p:sp>
        <p:nvSpPr>
          <p:cNvPr id="3" name="Subtitle 2">
            <a:extLst>
              <a:ext uri="{FF2B5EF4-FFF2-40B4-BE49-F238E27FC236}">
                <a16:creationId xmlns:a16="http://schemas.microsoft.com/office/drawing/2014/main" id="{708BBF90-E543-0FE7-994F-C00A354E9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L"/>
          </a:p>
        </p:txBody>
      </p:sp>
      <p:sp>
        <p:nvSpPr>
          <p:cNvPr id="4" name="Date Placeholder 3">
            <a:extLst>
              <a:ext uri="{FF2B5EF4-FFF2-40B4-BE49-F238E27FC236}">
                <a16:creationId xmlns:a16="http://schemas.microsoft.com/office/drawing/2014/main" id="{64542312-0731-4099-8165-D2D87295FF68}"/>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5" name="Footer Placeholder 4">
            <a:extLst>
              <a:ext uri="{FF2B5EF4-FFF2-40B4-BE49-F238E27FC236}">
                <a16:creationId xmlns:a16="http://schemas.microsoft.com/office/drawing/2014/main" id="{0EF16C21-F9E5-8A73-14DA-1803F85DD470}"/>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C45DE184-12E8-6F10-7A72-F9302388FD5A}"/>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198104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C1A-08D5-824F-9A74-EBC8208745B9}"/>
              </a:ext>
            </a:extLst>
          </p:cNvPr>
          <p:cNvSpPr>
            <a:spLocks noGrp="1"/>
          </p:cNvSpPr>
          <p:nvPr>
            <p:ph type="title"/>
          </p:nvPr>
        </p:nvSpPr>
        <p:spPr/>
        <p:txBody>
          <a:bodyPr/>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C971627F-369F-E2AF-08C6-2174B6CA18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D8AF477A-068A-5749-E263-F364ABBADA5C}"/>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5" name="Footer Placeholder 4">
            <a:extLst>
              <a:ext uri="{FF2B5EF4-FFF2-40B4-BE49-F238E27FC236}">
                <a16:creationId xmlns:a16="http://schemas.microsoft.com/office/drawing/2014/main" id="{FB5CF86C-319E-A5AF-B087-C96430990263}"/>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CCD0D318-D42D-243B-51E9-7F1AF424C95E}"/>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4582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1C0FC9-CBD8-554B-5D31-1ACCE3BBCA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98D1648F-41F1-5442-017E-DB9A557BDA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54BA8610-E1CD-558C-4951-DF6C619E4D1F}"/>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5" name="Footer Placeholder 4">
            <a:extLst>
              <a:ext uri="{FF2B5EF4-FFF2-40B4-BE49-F238E27FC236}">
                <a16:creationId xmlns:a16="http://schemas.microsoft.com/office/drawing/2014/main" id="{B751F814-F689-4846-0D76-AFE809E3FB88}"/>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80FA668F-79BA-1E23-3839-A1B8BD92AA6C}"/>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184075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FDB-BE14-1B9D-8796-BA93289135AB}"/>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0FA973EC-6283-E199-47C2-EE0A74B741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9B185E10-1FDF-BD83-8966-AB275DA648B6}"/>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5" name="Footer Placeholder 4">
            <a:extLst>
              <a:ext uri="{FF2B5EF4-FFF2-40B4-BE49-F238E27FC236}">
                <a16:creationId xmlns:a16="http://schemas.microsoft.com/office/drawing/2014/main" id="{049273B3-1E3F-5066-4630-0AA1DAD9DDA4}"/>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F4D7F7CC-9906-7472-1477-E65AF4516A49}"/>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16925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7517-8252-D885-47A0-78F938CBD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L"/>
          </a:p>
        </p:txBody>
      </p:sp>
      <p:sp>
        <p:nvSpPr>
          <p:cNvPr id="3" name="Text Placeholder 2">
            <a:extLst>
              <a:ext uri="{FF2B5EF4-FFF2-40B4-BE49-F238E27FC236}">
                <a16:creationId xmlns:a16="http://schemas.microsoft.com/office/drawing/2014/main" id="{60BD4F5F-1A9B-7983-7BAF-A3A097633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F93209-4ECE-E05D-8B36-4760866D1204}"/>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5" name="Footer Placeholder 4">
            <a:extLst>
              <a:ext uri="{FF2B5EF4-FFF2-40B4-BE49-F238E27FC236}">
                <a16:creationId xmlns:a16="http://schemas.microsoft.com/office/drawing/2014/main" id="{F091B1F6-DB7B-57A7-334D-68AA9E01E3D6}"/>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3E95854E-EBCB-7A5B-3C8D-1DFA826F545F}"/>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427165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B95D-F724-7B69-EDC5-7DD2A3A34CCA}"/>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3B8256FA-6BB2-A864-32AD-BDA49E6CC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a:extLst>
              <a:ext uri="{FF2B5EF4-FFF2-40B4-BE49-F238E27FC236}">
                <a16:creationId xmlns:a16="http://schemas.microsoft.com/office/drawing/2014/main" id="{5439780D-FA28-A253-4110-3F8599A72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a:extLst>
              <a:ext uri="{FF2B5EF4-FFF2-40B4-BE49-F238E27FC236}">
                <a16:creationId xmlns:a16="http://schemas.microsoft.com/office/drawing/2014/main" id="{426AD24E-9BB6-0D1A-904A-9016A60454DE}"/>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6" name="Footer Placeholder 5">
            <a:extLst>
              <a:ext uri="{FF2B5EF4-FFF2-40B4-BE49-F238E27FC236}">
                <a16:creationId xmlns:a16="http://schemas.microsoft.com/office/drawing/2014/main" id="{99760953-1E97-4A5B-8D89-936CC5B08B18}"/>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E1107272-1EDA-554C-227E-CAF5FE83019F}"/>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342455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7CCE-4A8D-17C7-C519-E3476020E906}"/>
              </a:ext>
            </a:extLst>
          </p:cNvPr>
          <p:cNvSpPr>
            <a:spLocks noGrp="1"/>
          </p:cNvSpPr>
          <p:nvPr>
            <p:ph type="title"/>
          </p:nvPr>
        </p:nvSpPr>
        <p:spPr>
          <a:xfrm>
            <a:off x="839788" y="365125"/>
            <a:ext cx="10515600" cy="1325563"/>
          </a:xfrm>
        </p:spPr>
        <p:txBody>
          <a:bodyPr/>
          <a:lstStyle/>
          <a:p>
            <a:r>
              <a:rPr lang="en-US"/>
              <a:t>Click to edit Master title style</a:t>
            </a:r>
            <a:endParaRPr lang="es-CL"/>
          </a:p>
        </p:txBody>
      </p:sp>
      <p:sp>
        <p:nvSpPr>
          <p:cNvPr id="3" name="Text Placeholder 2">
            <a:extLst>
              <a:ext uri="{FF2B5EF4-FFF2-40B4-BE49-F238E27FC236}">
                <a16:creationId xmlns:a16="http://schemas.microsoft.com/office/drawing/2014/main" id="{0AC2FD75-DC5D-44AD-F301-8B10E594C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576F59-2F3D-4206-34E7-D3673DA89F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a:extLst>
              <a:ext uri="{FF2B5EF4-FFF2-40B4-BE49-F238E27FC236}">
                <a16:creationId xmlns:a16="http://schemas.microsoft.com/office/drawing/2014/main" id="{7BE4C7BF-48BA-25B7-4649-E071A29FB7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2A703-572B-A04F-B9E2-6AD1775FEF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a:extLst>
              <a:ext uri="{FF2B5EF4-FFF2-40B4-BE49-F238E27FC236}">
                <a16:creationId xmlns:a16="http://schemas.microsoft.com/office/drawing/2014/main" id="{0D16E71C-BE16-F691-AB1B-BBCD78A3F8BC}"/>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8" name="Footer Placeholder 7">
            <a:extLst>
              <a:ext uri="{FF2B5EF4-FFF2-40B4-BE49-F238E27FC236}">
                <a16:creationId xmlns:a16="http://schemas.microsoft.com/office/drawing/2014/main" id="{646D2B70-07B7-5C14-83C6-B92D1E10652C}"/>
              </a:ext>
            </a:extLst>
          </p:cNvPr>
          <p:cNvSpPr>
            <a:spLocks noGrp="1"/>
          </p:cNvSpPr>
          <p:nvPr>
            <p:ph type="ftr" sz="quarter" idx="11"/>
          </p:nvPr>
        </p:nvSpPr>
        <p:spPr/>
        <p:txBody>
          <a:bodyPr/>
          <a:lstStyle/>
          <a:p>
            <a:endParaRPr lang="es-CL"/>
          </a:p>
        </p:txBody>
      </p:sp>
      <p:sp>
        <p:nvSpPr>
          <p:cNvPr id="9" name="Slide Number Placeholder 8">
            <a:extLst>
              <a:ext uri="{FF2B5EF4-FFF2-40B4-BE49-F238E27FC236}">
                <a16:creationId xmlns:a16="http://schemas.microsoft.com/office/drawing/2014/main" id="{63E48C88-3271-51C2-CA4A-E2486F94C2F1}"/>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242329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911E3-6D0B-5D51-B580-F5AC43A9840C}"/>
              </a:ext>
            </a:extLst>
          </p:cNvPr>
          <p:cNvSpPr>
            <a:spLocks noGrp="1"/>
          </p:cNvSpPr>
          <p:nvPr>
            <p:ph type="title"/>
          </p:nvPr>
        </p:nvSpPr>
        <p:spPr/>
        <p:txBody>
          <a:bodyPr/>
          <a:lstStyle/>
          <a:p>
            <a:r>
              <a:rPr lang="en-US"/>
              <a:t>Click to edit Master title style</a:t>
            </a:r>
            <a:endParaRPr lang="es-CL"/>
          </a:p>
        </p:txBody>
      </p:sp>
      <p:sp>
        <p:nvSpPr>
          <p:cNvPr id="3" name="Date Placeholder 2">
            <a:extLst>
              <a:ext uri="{FF2B5EF4-FFF2-40B4-BE49-F238E27FC236}">
                <a16:creationId xmlns:a16="http://schemas.microsoft.com/office/drawing/2014/main" id="{8CF5FDEB-CF58-FA95-2598-DD5BB57B5496}"/>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4" name="Footer Placeholder 3">
            <a:extLst>
              <a:ext uri="{FF2B5EF4-FFF2-40B4-BE49-F238E27FC236}">
                <a16:creationId xmlns:a16="http://schemas.microsoft.com/office/drawing/2014/main" id="{E2AF3562-57E5-1773-59CB-FFB99FA684B8}"/>
              </a:ext>
            </a:extLst>
          </p:cNvPr>
          <p:cNvSpPr>
            <a:spLocks noGrp="1"/>
          </p:cNvSpPr>
          <p:nvPr>
            <p:ph type="ftr" sz="quarter" idx="11"/>
          </p:nvPr>
        </p:nvSpPr>
        <p:spPr/>
        <p:txBody>
          <a:bodyPr/>
          <a:lstStyle/>
          <a:p>
            <a:endParaRPr lang="es-CL"/>
          </a:p>
        </p:txBody>
      </p:sp>
      <p:sp>
        <p:nvSpPr>
          <p:cNvPr id="5" name="Slide Number Placeholder 4">
            <a:extLst>
              <a:ext uri="{FF2B5EF4-FFF2-40B4-BE49-F238E27FC236}">
                <a16:creationId xmlns:a16="http://schemas.microsoft.com/office/drawing/2014/main" id="{CE4B2174-F84E-4BA6-5ED9-6121C4D4D8D4}"/>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15652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E18CF-5297-56C2-3AAD-BE3118174E0E}"/>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3" name="Footer Placeholder 2">
            <a:extLst>
              <a:ext uri="{FF2B5EF4-FFF2-40B4-BE49-F238E27FC236}">
                <a16:creationId xmlns:a16="http://schemas.microsoft.com/office/drawing/2014/main" id="{E95C1190-D68E-B869-53C7-C3BF36F6A61B}"/>
              </a:ext>
            </a:extLst>
          </p:cNvPr>
          <p:cNvSpPr>
            <a:spLocks noGrp="1"/>
          </p:cNvSpPr>
          <p:nvPr>
            <p:ph type="ftr" sz="quarter" idx="11"/>
          </p:nvPr>
        </p:nvSpPr>
        <p:spPr/>
        <p:txBody>
          <a:bodyPr/>
          <a:lstStyle/>
          <a:p>
            <a:endParaRPr lang="es-CL"/>
          </a:p>
        </p:txBody>
      </p:sp>
      <p:sp>
        <p:nvSpPr>
          <p:cNvPr id="4" name="Slide Number Placeholder 3">
            <a:extLst>
              <a:ext uri="{FF2B5EF4-FFF2-40B4-BE49-F238E27FC236}">
                <a16:creationId xmlns:a16="http://schemas.microsoft.com/office/drawing/2014/main" id="{C2E42C83-6718-2917-CB15-C1965C62C29E}"/>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30466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1438-61F4-111B-F817-A88684FD7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Content Placeholder 2">
            <a:extLst>
              <a:ext uri="{FF2B5EF4-FFF2-40B4-BE49-F238E27FC236}">
                <a16:creationId xmlns:a16="http://schemas.microsoft.com/office/drawing/2014/main" id="{E80B0458-962B-429E-07B3-0A6209634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a:extLst>
              <a:ext uri="{FF2B5EF4-FFF2-40B4-BE49-F238E27FC236}">
                <a16:creationId xmlns:a16="http://schemas.microsoft.com/office/drawing/2014/main" id="{E375B5FA-25D9-CF60-C5BD-8471D7959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174C4F-7EA0-8675-33AB-BC2035D490BA}"/>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6" name="Footer Placeholder 5">
            <a:extLst>
              <a:ext uri="{FF2B5EF4-FFF2-40B4-BE49-F238E27FC236}">
                <a16:creationId xmlns:a16="http://schemas.microsoft.com/office/drawing/2014/main" id="{0944FE08-406B-8509-C76B-615C5F648FF4}"/>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EF80A0A9-EB18-600A-0D59-711305DD9E4C}"/>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24456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B905-C52D-BD50-F6D4-21181B458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Picture Placeholder 2">
            <a:extLst>
              <a:ext uri="{FF2B5EF4-FFF2-40B4-BE49-F238E27FC236}">
                <a16:creationId xmlns:a16="http://schemas.microsoft.com/office/drawing/2014/main" id="{7F468BC1-98B1-2434-C0B5-FE5A184699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a:extLst>
              <a:ext uri="{FF2B5EF4-FFF2-40B4-BE49-F238E27FC236}">
                <a16:creationId xmlns:a16="http://schemas.microsoft.com/office/drawing/2014/main" id="{4390380E-BD78-2455-3A47-1E9BAFAC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FD9B5-6435-26F6-24D6-BED392DE0180}"/>
              </a:ext>
            </a:extLst>
          </p:cNvPr>
          <p:cNvSpPr>
            <a:spLocks noGrp="1"/>
          </p:cNvSpPr>
          <p:nvPr>
            <p:ph type="dt" sz="half" idx="10"/>
          </p:nvPr>
        </p:nvSpPr>
        <p:spPr/>
        <p:txBody>
          <a:bodyPr/>
          <a:lstStyle/>
          <a:p>
            <a:fld id="{D848A095-0914-4D59-AD13-B0D728D4363F}" type="datetimeFigureOut">
              <a:rPr lang="es-CL" smtClean="0"/>
              <a:t>12-09-2022</a:t>
            </a:fld>
            <a:endParaRPr lang="es-CL"/>
          </a:p>
        </p:txBody>
      </p:sp>
      <p:sp>
        <p:nvSpPr>
          <p:cNvPr id="6" name="Footer Placeholder 5">
            <a:extLst>
              <a:ext uri="{FF2B5EF4-FFF2-40B4-BE49-F238E27FC236}">
                <a16:creationId xmlns:a16="http://schemas.microsoft.com/office/drawing/2014/main" id="{72E7FB98-CC9A-3027-2601-8D0AF6AD0A30}"/>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34FFF3D1-197F-BB50-ED13-83D9C2EA1E1E}"/>
              </a:ext>
            </a:extLst>
          </p:cNvPr>
          <p:cNvSpPr>
            <a:spLocks noGrp="1"/>
          </p:cNvSpPr>
          <p:nvPr>
            <p:ph type="sldNum" sz="quarter" idx="12"/>
          </p:nvPr>
        </p:nvSpPr>
        <p:spPr/>
        <p:txBody>
          <a:bodyPr/>
          <a:lstStyle/>
          <a:p>
            <a:fld id="{BAFE601E-70A7-4455-9334-2FC363ECB80F}" type="slidenum">
              <a:rPr lang="es-CL" smtClean="0"/>
              <a:t>‹#›</a:t>
            </a:fld>
            <a:endParaRPr lang="es-CL"/>
          </a:p>
        </p:txBody>
      </p:sp>
    </p:spTree>
    <p:extLst>
      <p:ext uri="{BB962C8B-B14F-4D97-AF65-F5344CB8AC3E}">
        <p14:creationId xmlns:p14="http://schemas.microsoft.com/office/powerpoint/2010/main" val="338815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6D348-C8C7-ABC3-3D25-5D5BF8B31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L"/>
          </a:p>
        </p:txBody>
      </p:sp>
      <p:sp>
        <p:nvSpPr>
          <p:cNvPr id="3" name="Text Placeholder 2">
            <a:extLst>
              <a:ext uri="{FF2B5EF4-FFF2-40B4-BE49-F238E27FC236}">
                <a16:creationId xmlns:a16="http://schemas.microsoft.com/office/drawing/2014/main" id="{72B2C2EB-4C80-04E8-2FCA-9E28B1BF2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762DF55D-B13D-D5B8-B32F-59F42534DB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8A095-0914-4D59-AD13-B0D728D4363F}" type="datetimeFigureOut">
              <a:rPr lang="es-CL" smtClean="0"/>
              <a:t>12-09-2022</a:t>
            </a:fld>
            <a:endParaRPr lang="es-CL"/>
          </a:p>
        </p:txBody>
      </p:sp>
      <p:sp>
        <p:nvSpPr>
          <p:cNvPr id="5" name="Footer Placeholder 4">
            <a:extLst>
              <a:ext uri="{FF2B5EF4-FFF2-40B4-BE49-F238E27FC236}">
                <a16:creationId xmlns:a16="http://schemas.microsoft.com/office/drawing/2014/main" id="{303131A1-614B-90C2-1C9F-B95521B87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a:extLst>
              <a:ext uri="{FF2B5EF4-FFF2-40B4-BE49-F238E27FC236}">
                <a16:creationId xmlns:a16="http://schemas.microsoft.com/office/drawing/2014/main" id="{6E49F317-A86F-B75A-75B3-88945059C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E601E-70A7-4455-9334-2FC363ECB80F}" type="slidenum">
              <a:rPr lang="es-CL" smtClean="0"/>
              <a:t>‹#›</a:t>
            </a:fld>
            <a:endParaRPr lang="es-CL"/>
          </a:p>
        </p:txBody>
      </p:sp>
    </p:spTree>
    <p:extLst>
      <p:ext uri="{BB962C8B-B14F-4D97-AF65-F5344CB8AC3E}">
        <p14:creationId xmlns:p14="http://schemas.microsoft.com/office/powerpoint/2010/main" val="417540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7250-086C-548F-681C-BC399A3239A2}"/>
              </a:ext>
            </a:extLst>
          </p:cNvPr>
          <p:cNvSpPr>
            <a:spLocks noGrp="1"/>
          </p:cNvSpPr>
          <p:nvPr>
            <p:ph type="ctrTitle"/>
          </p:nvPr>
        </p:nvSpPr>
        <p:spPr>
          <a:xfrm>
            <a:off x="1524000" y="1352282"/>
            <a:ext cx="9144000" cy="1372070"/>
          </a:xfrm>
        </p:spPr>
        <p:txBody>
          <a:bodyPr>
            <a:normAutofit fontScale="90000"/>
          </a:bodyPr>
          <a:lstStyle/>
          <a:p>
            <a:r>
              <a:rPr lang="es-MX" sz="4800" b="1" dirty="0">
                <a:latin typeface="Times New Roman" panose="02020603050405020304" pitchFamily="18" charset="0"/>
                <a:cs typeface="Times New Roman" panose="02020603050405020304" pitchFamily="18" charset="0"/>
              </a:rPr>
              <a:t>Organización y poder en democracias desiguales</a:t>
            </a:r>
            <a:endParaRPr lang="es-CL" sz="4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1EA5C-BF26-1356-8BC6-37AAEB20DF40}"/>
              </a:ext>
            </a:extLst>
          </p:cNvPr>
          <p:cNvSpPr>
            <a:spLocks noGrp="1"/>
          </p:cNvSpPr>
          <p:nvPr>
            <p:ph type="subTitle" idx="1"/>
          </p:nvPr>
        </p:nvSpPr>
        <p:spPr/>
        <p:txBody>
          <a:bodyPr/>
          <a:lstStyle/>
          <a:p>
            <a:r>
              <a:rPr lang="es-UY" sz="2800" dirty="0">
                <a:latin typeface="Times New Roman" panose="02020603050405020304" pitchFamily="18" charset="0"/>
                <a:cs typeface="Times New Roman" panose="02020603050405020304" pitchFamily="18" charset="0"/>
              </a:rPr>
              <a:t>Clase 3</a:t>
            </a:r>
          </a:p>
          <a:p>
            <a:endParaRPr lang="es-UY" sz="2800" dirty="0">
              <a:latin typeface="Times New Roman" panose="02020603050405020304" pitchFamily="18" charset="0"/>
              <a:cs typeface="Times New Roman" panose="02020603050405020304" pitchFamily="18" charset="0"/>
            </a:endParaRPr>
          </a:p>
          <a:p>
            <a:r>
              <a:rPr lang="es-UY" sz="2800" dirty="0">
                <a:latin typeface="Times New Roman" panose="02020603050405020304" pitchFamily="18" charset="0"/>
                <a:cs typeface="Times New Roman" panose="02020603050405020304" pitchFamily="18" charset="0"/>
              </a:rPr>
              <a:t>Fernando Rosenblatt</a:t>
            </a:r>
          </a:p>
          <a:p>
            <a:endParaRPr lang="es-UY" dirty="0"/>
          </a:p>
        </p:txBody>
      </p:sp>
    </p:spTree>
    <p:extLst>
      <p:ext uri="{BB962C8B-B14F-4D97-AF65-F5344CB8AC3E}">
        <p14:creationId xmlns:p14="http://schemas.microsoft.com/office/powerpoint/2010/main" val="97119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6C58-5154-4689-B5AD-17EF5A461058}"/>
              </a:ext>
            </a:extLst>
          </p:cNvPr>
          <p:cNvSpPr>
            <a:spLocks noGrp="1"/>
          </p:cNvSpPr>
          <p:nvPr>
            <p:ph type="title"/>
          </p:nvPr>
        </p:nvSpPr>
        <p:spPr/>
        <p:txBody>
          <a:bodyPr/>
          <a:lstStyle/>
          <a:p>
            <a:r>
              <a:rPr lang="es-UY" sz="4000" dirty="0">
                <a:latin typeface="Times New Roman" panose="02020603050405020304" pitchFamily="18" charset="0"/>
                <a:cs typeface="Times New Roman" panose="02020603050405020304" pitchFamily="18" charset="0"/>
              </a:rPr>
              <a:t>Una tipología de partidos políticos</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19EFA9D-FD47-486B-92BF-0240B3979867}"/>
              </a:ext>
            </a:extLst>
          </p:cNvPr>
          <p:cNvSpPr>
            <a:spLocks noGrp="1"/>
          </p:cNvSpPr>
          <p:nvPr>
            <p:ph idx="1"/>
          </p:nvPr>
        </p:nvSpPr>
        <p:spPr>
          <a:xfrm>
            <a:off x="838200" y="2038567"/>
            <a:ext cx="10515600" cy="4351338"/>
          </a:xfrm>
        </p:spPr>
        <p:txBody>
          <a:bodyPr>
            <a:normAutofit/>
          </a:bodyPr>
          <a:lstStyle/>
          <a:p>
            <a:pPr marL="0" indent="0">
              <a:buNone/>
            </a:pPr>
            <a:r>
              <a:rPr lang="es-ES_tradnl" sz="2400" dirty="0">
                <a:latin typeface="Times New Roman" panose="02020603050405020304" pitchFamily="18" charset="0"/>
                <a:cs typeface="Times New Roman" panose="02020603050405020304" pitchFamily="18" charset="0"/>
              </a:rPr>
              <a:t>Sugerimos una nueva tipología de partidos políticos que combina sus dos principales atributos: coordinación horizontal de políticos ambiciosos y agregación vertical para movilizar electoralmente intereses colectivos y para intermediar y canalizar demandas colectivas. </a:t>
            </a:r>
          </a:p>
          <a:p>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La tipología incluye subtipos disminuidos y proponemos estrategias analíticas para distinguir entre ellos empíricamente. </a:t>
            </a:r>
          </a:p>
          <a:p>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Cada tipo tiene diferentes implicancias para la democracia.</a:t>
            </a:r>
          </a:p>
        </p:txBody>
      </p:sp>
    </p:spTree>
    <p:extLst>
      <p:ext uri="{BB962C8B-B14F-4D97-AF65-F5344CB8AC3E}">
        <p14:creationId xmlns:p14="http://schemas.microsoft.com/office/powerpoint/2010/main" val="6110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7B6E-98E9-44D2-BF7B-E0965FBEB90F}"/>
              </a:ext>
            </a:extLst>
          </p:cNvPr>
          <p:cNvSpPr>
            <a:spLocks noGrp="1"/>
          </p:cNvSpPr>
          <p:nvPr>
            <p:ph type="title"/>
          </p:nvPr>
        </p:nvSpPr>
        <p:spPr/>
        <p:txBody>
          <a:bodyPr/>
          <a:lstStyle/>
          <a:p>
            <a:r>
              <a:rPr lang="es-UY" sz="4000" dirty="0">
                <a:latin typeface="Times New Roman" panose="02020603050405020304" pitchFamily="18" charset="0"/>
                <a:cs typeface="Times New Roman" panose="02020603050405020304" pitchFamily="18" charset="0"/>
              </a:rPr>
              <a:t>Partidos políticos y vehículos electorales</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D426B9-C934-4B96-A031-374A96320358}"/>
              </a:ext>
            </a:extLst>
          </p:cNvPr>
          <p:cNvSpPr>
            <a:spLocks noGrp="1"/>
          </p:cNvSpPr>
          <p:nvPr>
            <p:ph idx="1"/>
          </p:nvPr>
        </p:nvSpPr>
        <p:spPr>
          <a:xfrm>
            <a:off x="838200" y="1988463"/>
            <a:ext cx="10515600" cy="4351338"/>
          </a:xfrm>
        </p:spPr>
        <p:txBody>
          <a:bodyPr>
            <a:normAutofit/>
          </a:bodyPr>
          <a:lstStyle/>
          <a:p>
            <a:pPr marL="0" indent="0">
              <a:buNone/>
            </a:pPr>
            <a:r>
              <a:rPr lang="es-ES_tradnl" sz="2400" dirty="0">
                <a:latin typeface="Times New Roman" panose="02020603050405020304" pitchFamily="18" charset="0"/>
                <a:cs typeface="Times New Roman" panose="02020603050405020304" pitchFamily="18" charset="0"/>
              </a:rPr>
              <a:t>Un vehículo electoral es una asociación de candidatos; buscadores de cargos, cuyos miembros compiten en elecciones bajo la misma etiqueta. </a:t>
            </a:r>
          </a:p>
          <a:p>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Un partido político es, entonces un subtipo de vehículo electoral (un concepto más intenso y menos extendido): coordina a políticos ambiciosos (durante campañas y entre elecciones) y agrega verticalmente intereses colectivos. Más específicamente, los partidos políticos quieren acceder a cargos y promover políticas (</a:t>
            </a:r>
            <a:r>
              <a:rPr lang="es-ES_tradnl" sz="2400" dirty="0" err="1">
                <a:latin typeface="Times New Roman" panose="02020603050405020304" pitchFamily="18" charset="0"/>
                <a:cs typeface="Times New Roman" panose="02020603050405020304" pitchFamily="18" charset="0"/>
              </a:rPr>
              <a:t>Strom</a:t>
            </a:r>
            <a:r>
              <a:rPr lang="es-ES_tradnl" sz="2400" dirty="0">
                <a:latin typeface="Times New Roman" panose="02020603050405020304" pitchFamily="18" charset="0"/>
                <a:cs typeface="Times New Roman" panose="02020603050405020304" pitchFamily="18" charset="0"/>
              </a:rPr>
              <a:t>, 1990). </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Los partidos pueden lograr las dos funciones de formas muy diferentes y con formas organizacionales muy disímiles (</a:t>
            </a:r>
            <a:r>
              <a:rPr lang="es-ES_tradnl" sz="2400" dirty="0" err="1">
                <a:latin typeface="Times New Roman" panose="02020603050405020304" pitchFamily="18" charset="0"/>
                <a:cs typeface="Times New Roman" panose="02020603050405020304" pitchFamily="18" charset="0"/>
              </a:rPr>
              <a:t>Gunther</a:t>
            </a:r>
            <a:r>
              <a:rPr lang="es-ES_tradnl" sz="2400" dirty="0">
                <a:latin typeface="Times New Roman" panose="02020603050405020304" pitchFamily="18" charset="0"/>
                <a:cs typeface="Times New Roman" panose="02020603050405020304" pitchFamily="18" charset="0"/>
              </a:rPr>
              <a:t> and </a:t>
            </a:r>
            <a:r>
              <a:rPr lang="es-ES_tradnl" sz="2400" dirty="0" err="1">
                <a:latin typeface="Times New Roman" panose="02020603050405020304" pitchFamily="18" charset="0"/>
                <a:cs typeface="Times New Roman" panose="02020603050405020304" pitchFamily="18" charset="0"/>
              </a:rPr>
              <a:t>Diamond</a:t>
            </a:r>
            <a:r>
              <a:rPr lang="es-ES_tradnl" sz="2400" dirty="0">
                <a:latin typeface="Times New Roman" panose="02020603050405020304" pitchFamily="18" charset="0"/>
                <a:cs typeface="Times New Roman" panose="02020603050405020304" pitchFamily="18" charset="0"/>
              </a:rPr>
              <a:t>, 2003). </a:t>
            </a:r>
          </a:p>
        </p:txBody>
      </p:sp>
    </p:spTree>
    <p:extLst>
      <p:ext uri="{BB962C8B-B14F-4D97-AF65-F5344CB8AC3E}">
        <p14:creationId xmlns:p14="http://schemas.microsoft.com/office/powerpoint/2010/main" val="247867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C9613-4BC1-4C73-AAA9-2209EA55A09F}"/>
              </a:ext>
            </a:extLst>
          </p:cNvPr>
          <p:cNvSpPr>
            <a:spLocks noGrp="1"/>
          </p:cNvSpPr>
          <p:nvPr>
            <p:ph type="title"/>
          </p:nvPr>
        </p:nvSpPr>
        <p:spPr/>
        <p:txBody>
          <a:bodyPr>
            <a:normAutofit/>
          </a:bodyPr>
          <a:lstStyle/>
          <a:p>
            <a:r>
              <a:rPr lang="en-US" sz="4000" dirty="0" err="1">
                <a:latin typeface="Times New Roman" panose="02020603050405020304" pitchFamily="18" charset="0"/>
                <a:cs typeface="Times New Roman" panose="02020603050405020304" pitchFamily="18" charset="0"/>
              </a:rPr>
              <a:t>Vehículos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electorales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partidos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políticos</a:t>
            </a:r>
            <a:r>
              <a:rPr lang="en-US" sz="4000" dirty="0">
                <a:latin typeface="Times New Roman" panose="02020603050405020304" pitchFamily="18" charset="0"/>
                <a:cs typeface="Times New Roman" panose="02020603050405020304" pitchFamily="18" charset="0"/>
              </a:rPr>
              <a:t> y </a:t>
            </a:r>
            <a:r>
              <a:rPr lang="en-US" sz="4000" dirty="0" err="1">
                <a:latin typeface="Times New Roman" panose="02020603050405020304" pitchFamily="18" charset="0"/>
                <a:cs typeface="Times New Roman" panose="02020603050405020304" pitchFamily="18" charset="0"/>
              </a:rPr>
              <a:t>subtipos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disminuidos</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397C5AA-EA7E-4F97-9A8E-F82C8B659406}"/>
              </a:ext>
            </a:extLst>
          </p:cNvPr>
          <p:cNvSpPr>
            <a:spLocks noGrp="1"/>
          </p:cNvSpPr>
          <p:nvPr>
            <p:ph idx="1"/>
          </p:nvPr>
        </p:nvSpPr>
        <p:spPr>
          <a:xfrm>
            <a:off x="838200" y="2026041"/>
            <a:ext cx="10515600" cy="4351338"/>
          </a:xfrm>
        </p:spPr>
        <p:txBody>
          <a:bodyPr>
            <a:normAutofit fontScale="92500" lnSpcReduction="10000"/>
          </a:bodyPr>
          <a:lstStyle/>
          <a:p>
            <a:pPr marL="0" indent="0">
              <a:lnSpc>
                <a:spcPct val="100000"/>
              </a:lnSpc>
              <a:buNone/>
            </a:pPr>
            <a:r>
              <a:rPr lang="es-ES_tradnl" sz="2400" dirty="0">
                <a:latin typeface="Times New Roman" panose="02020603050405020304" pitchFamily="18" charset="0"/>
                <a:cs typeface="Times New Roman" panose="02020603050405020304" pitchFamily="18" charset="0"/>
              </a:rPr>
              <a:t>Sugerimos una tipología de vehículos electorales que combina los dos atributos principales:</a:t>
            </a:r>
          </a:p>
          <a:p>
            <a:pPr>
              <a:lnSpc>
                <a:spcPct val="100000"/>
              </a:lnSpc>
            </a:pPr>
            <a:endParaRPr lang="es-ES_tradnl" sz="2400" dirty="0">
              <a:latin typeface="Times New Roman" panose="02020603050405020304" pitchFamily="18" charset="0"/>
              <a:cs typeface="Times New Roman" panose="02020603050405020304" pitchFamily="18" charset="0"/>
            </a:endParaRPr>
          </a:p>
          <a:p>
            <a:pPr marL="0" indent="0">
              <a:lnSpc>
                <a:spcPct val="100000"/>
              </a:lnSpc>
              <a:buNone/>
            </a:pPr>
            <a:r>
              <a:rPr lang="es-ES_tradnl" sz="2400" dirty="0">
                <a:latin typeface="Times New Roman" panose="02020603050405020304" pitchFamily="18" charset="0"/>
                <a:cs typeface="Times New Roman" panose="02020603050405020304" pitchFamily="18" charset="0"/>
              </a:rPr>
              <a:t>1. Coordinación horizontal de políticos ambiciosos (mientras hacen campaña y durante el ejercicio de su cargo) y,</a:t>
            </a:r>
          </a:p>
          <a:p>
            <a:pPr marL="0" indent="0">
              <a:lnSpc>
                <a:spcPct val="100000"/>
              </a:lnSpc>
              <a:buNone/>
            </a:pPr>
            <a:r>
              <a:rPr lang="es-ES_tradnl" sz="2400" dirty="0">
                <a:latin typeface="Times New Roman" panose="02020603050405020304" pitchFamily="18" charset="0"/>
                <a:cs typeface="Times New Roman" panose="02020603050405020304" pitchFamily="18" charset="0"/>
              </a:rPr>
              <a:t> </a:t>
            </a:r>
          </a:p>
          <a:p>
            <a:pPr marL="0" indent="0">
              <a:lnSpc>
                <a:spcPct val="100000"/>
              </a:lnSpc>
              <a:buNone/>
            </a:pPr>
            <a:r>
              <a:rPr lang="es-ES_tradnl" sz="2400" dirty="0">
                <a:latin typeface="Times New Roman" panose="02020603050405020304" pitchFamily="18" charset="0"/>
                <a:cs typeface="Times New Roman" panose="02020603050405020304" pitchFamily="18" charset="0"/>
              </a:rPr>
              <a:t>2. Agregación vertical de demandas colectivas (para movilizar electoralmente intereses colectivos y para intermediar y canalizar demandas colectivas).</a:t>
            </a:r>
          </a:p>
          <a:p>
            <a:pPr marL="0" indent="0">
              <a:lnSpc>
                <a:spcPct val="100000"/>
              </a:lnSpc>
              <a:buNone/>
            </a:pPr>
            <a:endParaRPr lang="es-ES_tradnl" sz="2400" dirty="0">
              <a:latin typeface="Times New Roman" panose="02020603050405020304" pitchFamily="18" charset="0"/>
              <a:cs typeface="Times New Roman" panose="02020603050405020304" pitchFamily="18" charset="0"/>
            </a:endParaRPr>
          </a:p>
          <a:p>
            <a:pPr marL="0" indent="0">
              <a:lnSpc>
                <a:spcPct val="100000"/>
              </a:lnSpc>
              <a:buNone/>
            </a:pPr>
            <a:r>
              <a:rPr lang="es-ES_tradnl" sz="2400" dirty="0">
                <a:latin typeface="Times New Roman" panose="02020603050405020304" pitchFamily="18" charset="0"/>
                <a:cs typeface="Times New Roman" panose="02020603050405020304" pitchFamily="18" charset="0"/>
              </a:rPr>
              <a:t>Estas dimensiones permiten a los partidos establecer una oferta coherente y legible para los votantes, canalizando sus demandas y los intereses de grupos sociales para transformarlos en políticas. </a:t>
            </a:r>
          </a:p>
        </p:txBody>
      </p:sp>
    </p:spTree>
    <p:extLst>
      <p:ext uri="{BB962C8B-B14F-4D97-AF65-F5344CB8AC3E}">
        <p14:creationId xmlns:p14="http://schemas.microsoft.com/office/powerpoint/2010/main" val="30249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6E358A-789D-4F0E-A998-9454F6BC54B6}"/>
              </a:ext>
            </a:extLst>
          </p:cNvPr>
          <p:cNvPicPr>
            <a:picLocks noChangeAspect="1"/>
          </p:cNvPicPr>
          <p:nvPr/>
        </p:nvPicPr>
        <p:blipFill>
          <a:blip r:embed="rId2"/>
          <a:stretch>
            <a:fillRect/>
          </a:stretch>
        </p:blipFill>
        <p:spPr>
          <a:xfrm>
            <a:off x="643467" y="699900"/>
            <a:ext cx="10905066" cy="5458199"/>
          </a:xfrm>
          <a:prstGeom prst="rect">
            <a:avLst/>
          </a:prstGeom>
        </p:spPr>
      </p:pic>
    </p:spTree>
    <p:extLst>
      <p:ext uri="{BB962C8B-B14F-4D97-AF65-F5344CB8AC3E}">
        <p14:creationId xmlns:p14="http://schemas.microsoft.com/office/powerpoint/2010/main" val="338843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813122B-1C5A-4D53-BA34-F76A7A7F1FE3}"/>
              </a:ext>
            </a:extLst>
          </p:cNvPr>
          <p:cNvGraphicFramePr>
            <a:graphicFrameLocks noGrp="1"/>
          </p:cNvGraphicFramePr>
          <p:nvPr>
            <p:extLst>
              <p:ext uri="{D42A27DB-BD31-4B8C-83A1-F6EECF244321}">
                <p14:modId xmlns:p14="http://schemas.microsoft.com/office/powerpoint/2010/main" val="1017638466"/>
              </p:ext>
            </p:extLst>
          </p:nvPr>
        </p:nvGraphicFramePr>
        <p:xfrm>
          <a:off x="1481071" y="1571222"/>
          <a:ext cx="8603088" cy="4304304"/>
        </p:xfrm>
        <a:graphic>
          <a:graphicData uri="http://schemas.openxmlformats.org/drawingml/2006/table">
            <a:tbl>
              <a:tblPr firstRow="1" firstCol="1" bandRow="1"/>
              <a:tblGrid>
                <a:gridCol w="2560339">
                  <a:extLst>
                    <a:ext uri="{9D8B030D-6E8A-4147-A177-3AD203B41FA5}">
                      <a16:colId xmlns:a16="http://schemas.microsoft.com/office/drawing/2014/main" val="2473631300"/>
                    </a:ext>
                  </a:extLst>
                </a:gridCol>
                <a:gridCol w="632028">
                  <a:extLst>
                    <a:ext uri="{9D8B030D-6E8A-4147-A177-3AD203B41FA5}">
                      <a16:colId xmlns:a16="http://schemas.microsoft.com/office/drawing/2014/main" val="1062671200"/>
                    </a:ext>
                  </a:extLst>
                </a:gridCol>
                <a:gridCol w="2589882">
                  <a:extLst>
                    <a:ext uri="{9D8B030D-6E8A-4147-A177-3AD203B41FA5}">
                      <a16:colId xmlns:a16="http://schemas.microsoft.com/office/drawing/2014/main" val="1580568"/>
                    </a:ext>
                  </a:extLst>
                </a:gridCol>
                <a:gridCol w="230957">
                  <a:extLst>
                    <a:ext uri="{9D8B030D-6E8A-4147-A177-3AD203B41FA5}">
                      <a16:colId xmlns:a16="http://schemas.microsoft.com/office/drawing/2014/main" val="1043810864"/>
                    </a:ext>
                  </a:extLst>
                </a:gridCol>
                <a:gridCol w="2589882">
                  <a:extLst>
                    <a:ext uri="{9D8B030D-6E8A-4147-A177-3AD203B41FA5}">
                      <a16:colId xmlns:a16="http://schemas.microsoft.com/office/drawing/2014/main" val="2654944345"/>
                    </a:ext>
                  </a:extLst>
                </a:gridCol>
              </a:tblGrid>
              <a:tr h="540469">
                <a:tc rowSpan="2">
                  <a:txBody>
                    <a:bodyPr/>
                    <a:lstStyle/>
                    <a:p>
                      <a:pP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rowSpan="2">
                  <a:txBody>
                    <a:bodyPr/>
                    <a:lstStyle/>
                    <a:p>
                      <a:pP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3">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Horizontal coordination</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479150169"/>
                  </a:ext>
                </a:extLst>
              </a:tr>
              <a:tr h="540469">
                <a:tc vMerge="1">
                  <a:txBody>
                    <a:bodyPr/>
                    <a:lstStyle/>
                    <a:p>
                      <a:endParaRPr lang="es-CL"/>
                    </a:p>
                  </a:txBody>
                  <a:tcPr/>
                </a:tc>
                <a:tc vMerge="1">
                  <a:txBody>
                    <a:bodyPr/>
                    <a:lstStyle/>
                    <a:p>
                      <a:endParaRPr lang="es-CL"/>
                    </a:p>
                  </a:txBody>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Yes</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val="1854717229"/>
                  </a:ext>
                </a:extLst>
              </a:tr>
              <a:tr h="1454781">
                <a:tc rowSpan="2">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Vertical interest aggregation</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5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Yes</a:t>
                      </a:r>
                      <a:endParaRPr lang="es-CL"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Political Party</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Uncoordinated Party</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3001"/>
                  </a:ext>
                </a:extLst>
              </a:tr>
              <a:tr h="1768585">
                <a:tc vMerge="1">
                  <a:txBody>
                    <a:bodyPr/>
                    <a:lstStyle/>
                    <a:p>
                      <a:endParaRPr lang="es-CL"/>
                    </a:p>
                  </a:txBody>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50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Unrooted Party</a:t>
                      </a:r>
                      <a:endParaRPr lang="es-CL"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Independents</a:t>
                      </a:r>
                      <a:endParaRPr lang="es-CL"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551257"/>
                  </a:ext>
                </a:extLst>
              </a:tr>
            </a:tbl>
          </a:graphicData>
        </a:graphic>
      </p:graphicFrame>
      <p:sp>
        <p:nvSpPr>
          <p:cNvPr id="6" name="Rectangle 1">
            <a:extLst>
              <a:ext uri="{FF2B5EF4-FFF2-40B4-BE49-F238E27FC236}">
                <a16:creationId xmlns:a16="http://schemas.microsoft.com/office/drawing/2014/main" id="{E557AB48-30B5-4FFB-9CF6-09687949E8C9}"/>
              </a:ext>
            </a:extLst>
          </p:cNvPr>
          <p:cNvSpPr>
            <a:spLocks noChangeArrowheads="1"/>
          </p:cNvSpPr>
          <p:nvPr/>
        </p:nvSpPr>
        <p:spPr bwMode="auto">
          <a:xfrm>
            <a:off x="42871" y="440517"/>
            <a:ext cx="118277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en-US" altLang="es-CL"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a:t>
            </a:r>
            <a:r>
              <a:rPr kumimoji="0" lang="en-US" altLang="es-CL"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Una </a:t>
            </a:r>
            <a:r>
              <a:rPr kumimoji="0" lang="en-US" altLang="es-CL"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tipología</a:t>
            </a:r>
            <a:r>
              <a:rPr kumimoji="0" lang="en-US" altLang="es-CL"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kumimoji="0" lang="en-US" altLang="es-CL"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Partidos</a:t>
            </a:r>
            <a:r>
              <a:rPr kumimoji="0" lang="en-US" altLang="es-CL"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CL"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Políticos</a:t>
            </a:r>
            <a:r>
              <a:rPr kumimoji="0" lang="en-US" altLang="es-CL"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 </a:t>
            </a:r>
            <a:r>
              <a:rPr kumimoji="0" lang="en-US" altLang="es-CL"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Subtipos</a:t>
            </a:r>
            <a:r>
              <a:rPr kumimoji="0" lang="en-US" altLang="es-CL"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CL"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Disminuídos</a:t>
            </a:r>
            <a:endParaRPr kumimoji="0" lang="en-US"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228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94B9-6892-537A-E6F5-8565693E92AE}"/>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El declive de los partidos</a:t>
            </a:r>
            <a:endParaRPr lang="es-CL" dirty="0"/>
          </a:p>
        </p:txBody>
      </p:sp>
      <p:sp>
        <p:nvSpPr>
          <p:cNvPr id="3" name="Content Placeholder 2">
            <a:extLst>
              <a:ext uri="{FF2B5EF4-FFF2-40B4-BE49-F238E27FC236}">
                <a16:creationId xmlns:a16="http://schemas.microsoft.com/office/drawing/2014/main" id="{8B178D95-D757-B3CD-A60D-5B750F86AF8F}"/>
              </a:ext>
            </a:extLst>
          </p:cNvPr>
          <p:cNvSpPr>
            <a:spLocks noGrp="1"/>
          </p:cNvSpPr>
          <p:nvPr>
            <p:ph idx="1"/>
          </p:nvPr>
        </p:nvSpPr>
        <p:spPr>
          <a:xfrm>
            <a:off x="838200" y="1825624"/>
            <a:ext cx="10515600" cy="4278961"/>
          </a:xfrm>
        </p:spPr>
        <p:txBody>
          <a:bodyPr>
            <a:normAutofit fontScale="92500" lnSpcReduction="10000"/>
          </a:bodyPr>
          <a:lstStyle/>
          <a:p>
            <a:pPr marL="0" indent="0">
              <a:lnSpc>
                <a:spcPct val="110000"/>
              </a:lnSpc>
              <a:spcBef>
                <a:spcPts val="0"/>
              </a:spcBef>
              <a:buNone/>
            </a:pPr>
            <a:r>
              <a:rPr lang="en-US" dirty="0" err="1">
                <a:latin typeface="Times New Roman" panose="02020603050405020304" pitchFamily="18" charset="0"/>
                <a:cs typeface="Times New Roman" panose="02020603050405020304" pitchFamily="18" charset="0"/>
              </a:rPr>
              <a:t>Cambios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contexto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modernización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globalización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individualismo</a:t>
            </a:r>
            <a:r>
              <a:rPr lang="en-US" dirty="0">
                <a:latin typeface="Times New Roman" panose="02020603050405020304" pitchFamily="18" charset="0"/>
                <a:cs typeface="Times New Roman" panose="02020603050405020304" pitchFamily="18" charset="0"/>
              </a:rPr>
              <a:t>, fin de la Guerra </a:t>
            </a:r>
            <a:r>
              <a:rPr lang="en-US" dirty="0" err="1">
                <a:latin typeface="Times New Roman" panose="02020603050405020304" pitchFamily="18" charset="0"/>
                <a:cs typeface="Times New Roman" panose="02020603050405020304" pitchFamily="18" charset="0"/>
              </a:rPr>
              <a:t>Fría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nuevas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formas</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comunicación</a:t>
            </a:r>
            <a:r>
              <a:rPr lang="en-US" dirty="0">
                <a:latin typeface="Times New Roman" panose="02020603050405020304" pitchFamily="18" charset="0"/>
                <a:cs typeface="Times New Roman" panose="02020603050405020304" pitchFamily="18" charset="0"/>
              </a:rPr>
              <a:t> y un largo etc. (</a:t>
            </a:r>
            <a:r>
              <a:rPr lang="en-US" dirty="0" err="1">
                <a:latin typeface="Times New Roman" panose="02020603050405020304" pitchFamily="18" charset="0"/>
                <a:cs typeface="Times New Roman" panose="02020603050405020304" pitchFamily="18" charset="0"/>
              </a:rPr>
              <a:t>Bimber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Flanagin</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Stohl</a:t>
            </a:r>
            <a:r>
              <a:rPr lang="en-US" dirty="0">
                <a:latin typeface="Times New Roman" panose="02020603050405020304" pitchFamily="18" charset="0"/>
                <a:cs typeface="Times New Roman" panose="02020603050405020304" pitchFamily="18" charset="0"/>
              </a:rPr>
              <a:t> 2012, Dalton y Wattenberg 2000, Dalton y Weldon 2007, Mainwaring y </a:t>
            </a:r>
            <a:r>
              <a:rPr lang="en-US" dirty="0" err="1">
                <a:latin typeface="Times New Roman" panose="02020603050405020304" pitchFamily="18" charset="0"/>
                <a:cs typeface="Times New Roman" panose="02020603050405020304" pitchFamily="18" charset="0"/>
              </a:rPr>
              <a:t>Zoco</a:t>
            </a:r>
            <a:r>
              <a:rPr lang="en-US" dirty="0">
                <a:latin typeface="Times New Roman" panose="02020603050405020304" pitchFamily="18" charset="0"/>
                <a:cs typeface="Times New Roman" panose="02020603050405020304" pitchFamily="18" charset="0"/>
              </a:rPr>
              <a:t> 2007, Webb y White 2007).</a:t>
            </a:r>
          </a:p>
          <a:p>
            <a:pPr marL="0" indent="0">
              <a:lnSpc>
                <a:spcPct val="11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dirty="0">
                <a:latin typeface="Times New Roman" panose="02020603050405020304" pitchFamily="18" charset="0"/>
                <a:cs typeface="Times New Roman" panose="02020603050405020304" pitchFamily="18" charset="0"/>
              </a:rPr>
              <a:t>Los </a:t>
            </a:r>
            <a:r>
              <a:rPr lang="en-US" dirty="0" err="1">
                <a:latin typeface="Times New Roman" panose="02020603050405020304" pitchFamily="18" charset="0"/>
                <a:cs typeface="Times New Roman" panose="02020603050405020304" pitchFamily="18" charset="0"/>
              </a:rPr>
              <a:t>partidos</a:t>
            </a:r>
            <a:r>
              <a:rPr lang="en-US" dirty="0">
                <a:latin typeface="Times New Roman" panose="02020603050405020304" pitchFamily="18" charset="0"/>
                <a:cs typeface="Times New Roman" panose="02020603050405020304" pitchFamily="18" charset="0"/>
              </a:rPr>
              <a:t> no </a:t>
            </a:r>
            <a:r>
              <a:rPr lang="en-US" dirty="0" err="1">
                <a:latin typeface="Times New Roman" panose="02020603050405020304" pitchFamily="18" charset="0"/>
                <a:cs typeface="Times New Roman" panose="02020603050405020304" pitchFamily="18" charset="0"/>
              </a:rPr>
              <a:t>tienen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cómo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eludir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transformaciones</a:t>
            </a:r>
            <a:r>
              <a:rPr lang="en-US" dirty="0">
                <a:latin typeface="Times New Roman" panose="02020603050405020304" pitchFamily="18" charset="0"/>
                <a:cs typeface="Times New Roman" panose="02020603050405020304" pitchFamily="18" charset="0"/>
              </a:rPr>
              <a:t>. </a:t>
            </a:r>
          </a:p>
          <a:p>
            <a:pPr marL="0" indent="0">
              <a:lnSpc>
                <a:spcPct val="110000"/>
              </a:lnSpc>
              <a:spcBef>
                <a:spcPts val="0"/>
              </a:spcBef>
              <a:buNone/>
            </a:pPr>
            <a:r>
              <a:rPr lang="en-US" dirty="0">
                <a:latin typeface="Times New Roman" panose="02020603050405020304" pitchFamily="18" charset="0"/>
                <a:cs typeface="Times New Roman" panose="02020603050405020304" pitchFamily="18" charset="0"/>
              </a:rPr>
              <a:t>Los </a:t>
            </a:r>
            <a:r>
              <a:rPr lang="en-US" dirty="0" err="1">
                <a:latin typeface="Times New Roman" panose="02020603050405020304" pitchFamily="18" charset="0"/>
                <a:cs typeface="Times New Roman" panose="02020603050405020304" pitchFamily="18" charset="0"/>
              </a:rPr>
              <a:t>partidos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perdieron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sentido</a:t>
            </a:r>
            <a:r>
              <a:rPr lang="en-US" dirty="0">
                <a:latin typeface="Times New Roman" panose="02020603050405020304" pitchFamily="18" charset="0"/>
                <a:cs typeface="Times New Roman" panose="02020603050405020304" pitchFamily="18" charset="0"/>
              </a:rPr>
              <a:t>.</a:t>
            </a:r>
          </a:p>
          <a:p>
            <a:pPr marL="0" indent="0">
              <a:lnSpc>
                <a:spcPct val="11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América Latina </a:t>
            </a:r>
            <a:r>
              <a:rPr lang="en-US" dirty="0" err="1">
                <a:latin typeface="Times New Roman" panose="02020603050405020304" pitchFamily="18" charset="0"/>
                <a:cs typeface="Times New Roman" panose="02020603050405020304" pitchFamily="18" charset="0"/>
              </a:rPr>
              <a:t>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efecto</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estos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cambios</a:t>
            </a:r>
            <a:r>
              <a:rPr lang="en-US" dirty="0">
                <a:latin typeface="Times New Roman" panose="02020603050405020304" pitchFamily="18" charset="0"/>
                <a:cs typeface="Times New Roman" panose="02020603050405020304" pitchFamily="18" charset="0"/>
              </a:rPr>
              <a:t> es </a:t>
            </a:r>
            <a:r>
              <a:rPr lang="en-US" dirty="0" err="1">
                <a:latin typeface="Times New Roman" panose="02020603050405020304" pitchFamily="18" charset="0"/>
                <a:cs typeface="Times New Roman" panose="02020603050405020304" pitchFamily="18" charset="0"/>
              </a:rPr>
              <a:t>aún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agudo</a:t>
            </a:r>
            <a:r>
              <a:rPr lang="en-US" dirty="0">
                <a:latin typeface="Times New Roman" panose="02020603050405020304" pitchFamily="18" charset="0"/>
                <a:cs typeface="Times New Roman" panose="02020603050405020304" pitchFamily="18" charset="0"/>
              </a:rPr>
              <a:t>. </a:t>
            </a:r>
          </a:p>
          <a:p>
            <a:pPr marL="0" indent="0">
              <a:lnSpc>
                <a:spcPct val="110000"/>
              </a:lnSpc>
              <a:spcBef>
                <a:spcPts val="0"/>
              </a:spcBef>
              <a:buNone/>
            </a:pPr>
            <a:r>
              <a:rPr lang="en-US" dirty="0">
                <a:latin typeface="Times New Roman" panose="02020603050405020304" pitchFamily="18" charset="0"/>
                <a:cs typeface="Times New Roman" panose="02020603050405020304" pitchFamily="18" charset="0"/>
              </a:rPr>
              <a:t>	El </a:t>
            </a:r>
            <a:r>
              <a:rPr lang="en-US" dirty="0" err="1">
                <a:latin typeface="Times New Roman" panose="02020603050405020304" pitchFamily="18" charset="0"/>
                <a:cs typeface="Times New Roman" panose="02020603050405020304" pitchFamily="18" charset="0"/>
              </a:rPr>
              <a:t>efecto</a:t>
            </a:r>
            <a:r>
              <a:rPr lang="en-US" dirty="0">
                <a:latin typeface="Times New Roman" panose="02020603050405020304" pitchFamily="18" charset="0"/>
                <a:cs typeface="Times New Roman" panose="02020603050405020304" pitchFamily="18" charset="0"/>
              </a:rPr>
              <a:t> de la doble </a:t>
            </a:r>
            <a:r>
              <a:rPr lang="en-US" dirty="0" err="1">
                <a:latin typeface="Times New Roman" panose="02020603050405020304" pitchFamily="18" charset="0"/>
                <a:cs typeface="Times New Roman" panose="02020603050405020304" pitchFamily="18" charset="0"/>
              </a:rPr>
              <a:t>transición</a:t>
            </a:r>
            <a:r>
              <a:rPr lang="en-US"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7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66BD-B1CE-B281-BF43-58B7A59070D5}"/>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El declive de los partidos</a:t>
            </a:r>
            <a:endParaRPr lang="es-CL" dirty="0"/>
          </a:p>
        </p:txBody>
      </p:sp>
      <p:sp>
        <p:nvSpPr>
          <p:cNvPr id="3" name="Content Placeholder 2">
            <a:extLst>
              <a:ext uri="{FF2B5EF4-FFF2-40B4-BE49-F238E27FC236}">
                <a16:creationId xmlns:a16="http://schemas.microsoft.com/office/drawing/2014/main" id="{575F1FD6-E65D-5DCF-799C-69A119A5BA42}"/>
              </a:ext>
            </a:extLst>
          </p:cNvPr>
          <p:cNvSpPr>
            <a:spLocks noGrp="1"/>
          </p:cNvSpPr>
          <p:nvPr>
            <p:ph idx="1"/>
          </p:nvPr>
        </p:nvSpPr>
        <p:spPr/>
        <p:txBody>
          <a:bodyPr/>
          <a:lstStyle/>
          <a:p>
            <a:pPr marL="0" indent="0">
              <a:buNone/>
            </a:pPr>
            <a:r>
              <a:rPr lang="es-MX" dirty="0">
                <a:latin typeface="Times New Roman" panose="02020603050405020304" pitchFamily="18" charset="0"/>
                <a:cs typeface="Times New Roman" panose="02020603050405020304" pitchFamily="18" charset="0"/>
              </a:rPr>
              <a:t>Roberts 2014: La transformación abrupta de la matriz de desarrollo, desde una matriz “</a:t>
            </a:r>
            <a:r>
              <a:rPr lang="es-MX" dirty="0" err="1">
                <a:latin typeface="Times New Roman" panose="02020603050405020304" pitchFamily="18" charset="0"/>
                <a:cs typeface="Times New Roman" panose="02020603050405020304" pitchFamily="18" charset="0"/>
              </a:rPr>
              <a:t>estadocéntrica</a:t>
            </a:r>
            <a:r>
              <a:rPr lang="es-MX" dirty="0">
                <a:latin typeface="Times New Roman" panose="02020603050405020304" pitchFamily="18" charset="0"/>
                <a:cs typeface="Times New Roman" panose="02020603050405020304" pitchFamily="18" charset="0"/>
              </a:rPr>
              <a:t>” a una economía de mercado fue una coyuntura crítica que modificó de modo fundamental las bases sociales de la representación política. Esto trajo aparejado un profundo desafío para la organización de los partidos políticos. </a:t>
            </a:r>
          </a:p>
          <a:p>
            <a:pPr marL="0" indent="0">
              <a:buNone/>
            </a:pPr>
            <a:endParaRPr lang="es-CL" dirty="0"/>
          </a:p>
        </p:txBody>
      </p:sp>
    </p:spTree>
    <p:extLst>
      <p:ext uri="{BB962C8B-B14F-4D97-AF65-F5344CB8AC3E}">
        <p14:creationId xmlns:p14="http://schemas.microsoft.com/office/powerpoint/2010/main" val="83245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D33D-A43D-CBEF-F25E-337C33D16002}"/>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¿El declive de los partidos?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EC4DBB-43F7-1B3C-20A0-F267E99D1211}"/>
              </a:ext>
            </a:extLst>
          </p:cNvPr>
          <p:cNvSpPr>
            <a:spLocks noGrp="1"/>
          </p:cNvSpPr>
          <p:nvPr>
            <p:ph idx="1"/>
          </p:nvPr>
        </p:nvSpPr>
        <p:spPr/>
        <p:txBody>
          <a:bodyPr>
            <a:normAutofit fontScale="77500" lnSpcReduction="20000"/>
          </a:bodyPr>
          <a:lstStyle/>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Los partidos siguen siendo centrales para canalizar demandas, para organizar el conflicto político. </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Los partidos son organizaciones centrales para las democracias.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Pero además, ¿todos los partidos o todos los sistemas de partidos están en declive?</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¿Hay una trayectoria única e inequívoca de los partidos?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¿Qué tienen en común los sistemas de partidos en crisis?</a:t>
            </a:r>
          </a:p>
          <a:p>
            <a:pPr marL="0" indent="0">
              <a:lnSpc>
                <a:spcPct val="120000"/>
              </a:lnSpc>
              <a:spcBef>
                <a:spcPts val="0"/>
              </a:spcBef>
              <a:buNone/>
            </a:pPr>
            <a:endParaRPr lang="es-UY"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UY" dirty="0">
                <a:latin typeface="Times New Roman" panose="02020603050405020304" pitchFamily="18" charset="0"/>
                <a:cs typeface="Times New Roman" panose="02020603050405020304" pitchFamily="18" charset="0"/>
              </a:rPr>
              <a:t>¿Qué tienen en común las organizaciones partidarias en crisis?</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69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3DA1-8E68-C1E3-2759-D92F1BDE15E5}"/>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La importancia de la mirada organizacional</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AA376A-8E12-A3C9-456B-64A8FC5B71CA}"/>
              </a:ext>
            </a:extLst>
          </p:cNvPr>
          <p:cNvSpPr>
            <a:spLocks noGrp="1"/>
          </p:cNvSpPr>
          <p:nvPr>
            <p:ph idx="1"/>
          </p:nvPr>
        </p:nvSpPr>
        <p:spPr/>
        <p:txBody>
          <a:bodyPr/>
          <a:lstStyle/>
          <a:p>
            <a:pPr marL="0" indent="0">
              <a:buNone/>
            </a:pPr>
            <a:r>
              <a:rPr lang="es-UY" dirty="0">
                <a:latin typeface="Times New Roman" panose="02020603050405020304" pitchFamily="18" charset="0"/>
                <a:cs typeface="Times New Roman" panose="02020603050405020304" pitchFamily="18" charset="0"/>
              </a:rPr>
              <a:t>En la literatura de partidos hay realmente muy pocos trabajos que analizan el rol de variables a nivel organizacional para explicar la trayectoria de los partidos.</a:t>
            </a:r>
          </a:p>
          <a:p>
            <a:pPr marL="0" indent="0">
              <a:buNone/>
            </a:pPr>
            <a:endParaRPr lang="es-UY" dirty="0">
              <a:latin typeface="Times New Roman" panose="02020603050405020304" pitchFamily="18" charset="0"/>
              <a:cs typeface="Times New Roman" panose="02020603050405020304" pitchFamily="18" charset="0"/>
            </a:endParaRPr>
          </a:p>
          <a:p>
            <a:pPr marL="0" indent="0">
              <a:buNone/>
            </a:pPr>
            <a:r>
              <a:rPr lang="es-UY" dirty="0" err="1">
                <a:latin typeface="Times New Roman" panose="02020603050405020304" pitchFamily="18" charset="0"/>
                <a:cs typeface="Times New Roman" panose="02020603050405020304" pitchFamily="18" charset="0"/>
              </a:rPr>
              <a:t>Cyr</a:t>
            </a:r>
            <a:r>
              <a:rPr lang="es-UY" dirty="0">
                <a:latin typeface="Times New Roman" panose="02020603050405020304" pitchFamily="18" charset="0"/>
                <a:cs typeface="Times New Roman" panose="02020603050405020304" pitchFamily="18" charset="0"/>
              </a:rPr>
              <a:t> (2018)</a:t>
            </a:r>
          </a:p>
          <a:p>
            <a:pPr marL="0" indent="0">
              <a:buNone/>
            </a:pPr>
            <a:r>
              <a:rPr lang="es-UY" dirty="0" err="1">
                <a:latin typeface="Times New Roman" panose="02020603050405020304" pitchFamily="18" charset="0"/>
                <a:cs typeface="Times New Roman" panose="02020603050405020304" pitchFamily="18" charset="0"/>
              </a:rPr>
              <a:t>Anria</a:t>
            </a:r>
            <a:r>
              <a:rPr lang="es-UY" dirty="0">
                <a:latin typeface="Times New Roman" panose="02020603050405020304" pitchFamily="18" charset="0"/>
                <a:cs typeface="Times New Roman" panose="02020603050405020304" pitchFamily="18" charset="0"/>
              </a:rPr>
              <a:t> (2018)</a:t>
            </a:r>
          </a:p>
          <a:p>
            <a:pPr marL="0" indent="0">
              <a:buNone/>
            </a:pPr>
            <a:r>
              <a:rPr lang="es-UY" dirty="0">
                <a:latin typeface="Times New Roman" panose="02020603050405020304" pitchFamily="18" charset="0"/>
                <a:cs typeface="Times New Roman" panose="02020603050405020304" pitchFamily="18" charset="0"/>
              </a:rPr>
              <a:t>Hunter (2010)</a:t>
            </a:r>
          </a:p>
          <a:p>
            <a:pPr marL="0" indent="0">
              <a:buNone/>
            </a:pPr>
            <a:r>
              <a:rPr lang="es-UY" dirty="0">
                <a:latin typeface="Times New Roman" panose="02020603050405020304" pitchFamily="18" charset="0"/>
                <a:cs typeface="Times New Roman" panose="02020603050405020304" pitchFamily="18" charset="0"/>
              </a:rPr>
              <a:t>Pérez </a:t>
            </a:r>
            <a:r>
              <a:rPr lang="es-UY" dirty="0" err="1">
                <a:latin typeface="Times New Roman" panose="02020603050405020304" pitchFamily="18" charset="0"/>
                <a:cs typeface="Times New Roman" panose="02020603050405020304" pitchFamily="18" charset="0"/>
              </a:rPr>
              <a:t>Bentancur</a:t>
            </a:r>
            <a:r>
              <a:rPr lang="es-UY" dirty="0">
                <a:latin typeface="Times New Roman" panose="02020603050405020304" pitchFamily="18" charset="0"/>
                <a:cs typeface="Times New Roman" panose="02020603050405020304" pitchFamily="18" charset="0"/>
              </a:rPr>
              <a:t> et al. (2020)</a:t>
            </a:r>
          </a:p>
          <a:p>
            <a:pPr marL="0" indent="0">
              <a:buNone/>
            </a:pPr>
            <a:endParaRPr lang="es-UY" dirty="0">
              <a:latin typeface="Times New Roman" panose="02020603050405020304" pitchFamily="18" charset="0"/>
              <a:cs typeface="Times New Roman" panose="02020603050405020304" pitchFamily="18" charset="0"/>
            </a:endParaRPr>
          </a:p>
          <a:p>
            <a:pPr marL="0" indent="0">
              <a:buNone/>
            </a:pPr>
            <a:endParaRPr lang="es-U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33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outdoor, sign, street, sitting&#10;&#10;Description automatically generated">
            <a:extLst>
              <a:ext uri="{FF2B5EF4-FFF2-40B4-BE49-F238E27FC236}">
                <a16:creationId xmlns:a16="http://schemas.microsoft.com/office/drawing/2014/main" id="{BA2DF2AD-4398-060B-DC36-739A1BD2B550}"/>
              </a:ext>
            </a:extLst>
          </p:cNvPr>
          <p:cNvPicPr>
            <a:picLocks noChangeAspect="1"/>
          </p:cNvPicPr>
          <p:nvPr/>
        </p:nvPicPr>
        <p:blipFill rotWithShape="1">
          <a:blip r:embed="rId2">
            <a:extLst>
              <a:ext uri="{28A0092B-C50C-407E-A947-70E740481C1C}">
                <a14:useLocalDpi xmlns:a14="http://schemas.microsoft.com/office/drawing/2010/main" val="0"/>
              </a:ext>
            </a:extLst>
          </a:blip>
          <a:srcRect r="-2" b="7164"/>
          <a:stretch/>
        </p:blipFill>
        <p:spPr>
          <a:xfrm>
            <a:off x="706568" y="903519"/>
            <a:ext cx="3209544" cy="4748291"/>
          </a:xfrm>
          <a:prstGeom prst="rect">
            <a:avLst/>
          </a:prstGeom>
        </p:spPr>
      </p:pic>
      <p:pic>
        <p:nvPicPr>
          <p:cNvPr id="1030" name="Picture 6" descr="Application&#10;&#10;Description automatically generated with low confidence">
            <a:extLst>
              <a:ext uri="{FF2B5EF4-FFF2-40B4-BE49-F238E27FC236}">
                <a16:creationId xmlns:a16="http://schemas.microsoft.com/office/drawing/2014/main" id="{C28DCE99-7383-4F56-BA00-E6155048F1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0902" y="872793"/>
            <a:ext cx="3162406" cy="48097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person doing a handstand in front of a crowd&#10;&#10;Description automatically generated with medium confidence">
            <a:extLst>
              <a:ext uri="{FF2B5EF4-FFF2-40B4-BE49-F238E27FC236}">
                <a16:creationId xmlns:a16="http://schemas.microsoft.com/office/drawing/2014/main" id="{3C63D0B7-9E57-4B87-8E1E-A54FDCC365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87431" y="872793"/>
            <a:ext cx="3186455" cy="48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1684-F58B-84ED-0AC6-1584D5F70423}"/>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La trayectoria organizacional de los partidos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8053F83-44E8-66C0-369F-3FC77F7090D2}"/>
              </a:ext>
            </a:extLst>
          </p:cNvPr>
          <p:cNvSpPr>
            <a:spLocks noGrp="1"/>
          </p:cNvSpPr>
          <p:nvPr>
            <p:ph idx="1"/>
          </p:nvPr>
        </p:nvSpPr>
        <p:spPr/>
        <p:txBody>
          <a:bodyPr>
            <a:normAutofit fontScale="92500" lnSpcReduction="10000"/>
          </a:bodyPr>
          <a:lstStyle/>
          <a:p>
            <a:pPr marL="0" indent="0">
              <a:buNone/>
            </a:pPr>
            <a:r>
              <a:rPr lang="es-UY" dirty="0">
                <a:latin typeface="Times New Roman" panose="02020603050405020304" pitchFamily="18" charset="0"/>
                <a:cs typeface="Times New Roman" panose="02020603050405020304" pitchFamily="18" charset="0"/>
              </a:rPr>
              <a:t>El partido de elites (</a:t>
            </a:r>
            <a:r>
              <a:rPr lang="es-UY" i="1" dirty="0">
                <a:latin typeface="Times New Roman" panose="02020603050405020304" pitchFamily="18" charset="0"/>
                <a:cs typeface="Times New Roman" panose="02020603050405020304" pitchFamily="18" charset="0"/>
              </a:rPr>
              <a:t>cadre</a:t>
            </a:r>
            <a:r>
              <a:rPr lang="es-UY" dirty="0">
                <a:latin typeface="Times New Roman" panose="02020603050405020304" pitchFamily="18" charset="0"/>
                <a:cs typeface="Times New Roman" panose="02020603050405020304" pitchFamily="18" charset="0"/>
              </a:rPr>
              <a:t>)</a:t>
            </a:r>
          </a:p>
          <a:p>
            <a:pPr marL="0" indent="0">
              <a:buNone/>
            </a:pPr>
            <a:endParaRPr lang="es-UY" dirty="0">
              <a:latin typeface="Times New Roman" panose="02020603050405020304" pitchFamily="18" charset="0"/>
              <a:cs typeface="Times New Roman" panose="02020603050405020304" pitchFamily="18" charset="0"/>
            </a:endParaRPr>
          </a:p>
          <a:p>
            <a:pPr marL="0" indent="0">
              <a:buNone/>
            </a:pPr>
            <a:r>
              <a:rPr lang="es-UY" dirty="0">
                <a:latin typeface="Times New Roman" panose="02020603050405020304" pitchFamily="18" charset="0"/>
                <a:cs typeface="Times New Roman" panose="02020603050405020304" pitchFamily="18" charset="0"/>
              </a:rPr>
              <a:t>El partido de masas</a:t>
            </a:r>
          </a:p>
          <a:p>
            <a:pPr marL="0" indent="0">
              <a:buNone/>
            </a:pPr>
            <a:endParaRPr lang="es-UY" dirty="0">
              <a:latin typeface="Times New Roman" panose="02020603050405020304" pitchFamily="18" charset="0"/>
              <a:cs typeface="Times New Roman" panose="02020603050405020304" pitchFamily="18" charset="0"/>
            </a:endParaRPr>
          </a:p>
          <a:p>
            <a:pPr marL="0" indent="0">
              <a:buNone/>
            </a:pPr>
            <a:r>
              <a:rPr lang="es-UY" dirty="0">
                <a:latin typeface="Times New Roman" panose="02020603050405020304" pitchFamily="18" charset="0"/>
                <a:cs typeface="Times New Roman" panose="02020603050405020304" pitchFamily="18" charset="0"/>
              </a:rPr>
              <a:t>El partido catch </a:t>
            </a:r>
            <a:r>
              <a:rPr lang="es-UY" dirty="0" err="1">
                <a:latin typeface="Times New Roman" panose="02020603050405020304" pitchFamily="18" charset="0"/>
                <a:cs typeface="Times New Roman" panose="02020603050405020304" pitchFamily="18" charset="0"/>
              </a:rPr>
              <a:t>all</a:t>
            </a:r>
            <a:endParaRPr lang="es-UY" dirty="0">
              <a:latin typeface="Times New Roman" panose="02020603050405020304" pitchFamily="18" charset="0"/>
              <a:cs typeface="Times New Roman" panose="02020603050405020304" pitchFamily="18" charset="0"/>
            </a:endParaRPr>
          </a:p>
          <a:p>
            <a:pPr marL="0" indent="0">
              <a:buNone/>
            </a:pPr>
            <a:endParaRPr lang="es-UY" dirty="0">
              <a:latin typeface="Times New Roman" panose="02020603050405020304" pitchFamily="18" charset="0"/>
              <a:cs typeface="Times New Roman" panose="02020603050405020304" pitchFamily="18" charset="0"/>
            </a:endParaRPr>
          </a:p>
          <a:p>
            <a:pPr marL="0" indent="0">
              <a:buNone/>
            </a:pPr>
            <a:r>
              <a:rPr lang="es-UY" dirty="0">
                <a:latin typeface="Times New Roman" panose="02020603050405020304" pitchFamily="18" charset="0"/>
                <a:cs typeface="Times New Roman" panose="02020603050405020304" pitchFamily="18" charset="0"/>
              </a:rPr>
              <a:t>El partido cartel: </a:t>
            </a:r>
          </a:p>
          <a:p>
            <a:pPr marL="0" indent="0">
              <a:buNone/>
            </a:pPr>
            <a:endParaRPr lang="es-UY" dirty="0">
              <a:latin typeface="Times New Roman" panose="02020603050405020304" pitchFamily="18" charset="0"/>
              <a:cs typeface="Times New Roman" panose="02020603050405020304" pitchFamily="18" charset="0"/>
            </a:endParaRPr>
          </a:p>
          <a:p>
            <a:pPr marL="0" indent="0">
              <a:buNone/>
            </a:pP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the</a:t>
            </a:r>
            <a:r>
              <a:rPr lang="es-UY" dirty="0">
                <a:latin typeface="Times New Roman" panose="02020603050405020304" pitchFamily="18" charset="0"/>
                <a:cs typeface="Times New Roman" panose="02020603050405020304" pitchFamily="18" charset="0"/>
              </a:rPr>
              <a:t> cartel </a:t>
            </a:r>
            <a:r>
              <a:rPr lang="es-UY" dirty="0" err="1">
                <a:latin typeface="Times New Roman" panose="02020603050405020304" pitchFamily="18" charset="0"/>
                <a:cs typeface="Times New Roman" panose="02020603050405020304" pitchFamily="18" charset="0"/>
              </a:rPr>
              <a:t>party</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characterized</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by</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the</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interpenetration</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of</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party</a:t>
            </a:r>
            <a:r>
              <a:rPr lang="es-UY" dirty="0">
                <a:latin typeface="Times New Roman" panose="02020603050405020304" pitchFamily="18" charset="0"/>
                <a:cs typeface="Times New Roman" panose="02020603050405020304" pitchFamily="18" charset="0"/>
              </a:rPr>
              <a:t> and </a:t>
            </a:r>
            <a:r>
              <a:rPr lang="es-UY" dirty="0" err="1">
                <a:latin typeface="Times New Roman" panose="02020603050405020304" pitchFamily="18" charset="0"/>
                <a:cs typeface="Times New Roman" panose="02020603050405020304" pitchFamily="18" charset="0"/>
              </a:rPr>
              <a:t>state</a:t>
            </a:r>
            <a:r>
              <a:rPr lang="es-UY" dirty="0">
                <a:latin typeface="Times New Roman" panose="02020603050405020304" pitchFamily="18" charset="0"/>
                <a:cs typeface="Times New Roman" panose="02020603050405020304" pitchFamily="18" charset="0"/>
              </a:rPr>
              <a:t>, and </a:t>
            </a:r>
            <a:r>
              <a:rPr lang="es-UY" dirty="0" err="1">
                <a:latin typeface="Times New Roman" panose="02020603050405020304" pitchFamily="18" charset="0"/>
                <a:cs typeface="Times New Roman" panose="02020603050405020304" pitchFamily="18" charset="0"/>
              </a:rPr>
              <a:t>also</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by</a:t>
            </a:r>
            <a:r>
              <a:rPr lang="es-UY" dirty="0">
                <a:latin typeface="Times New Roman" panose="02020603050405020304" pitchFamily="18" charset="0"/>
                <a:cs typeface="Times New Roman" panose="02020603050405020304" pitchFamily="18" charset="0"/>
              </a:rPr>
              <a:t> a </a:t>
            </a:r>
            <a:r>
              <a:rPr lang="es-UY" dirty="0" err="1">
                <a:latin typeface="Times New Roman" panose="02020603050405020304" pitchFamily="18" charset="0"/>
                <a:cs typeface="Times New Roman" panose="02020603050405020304" pitchFamily="18" charset="0"/>
              </a:rPr>
              <a:t>pattern</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of</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inter-party</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collusion</a:t>
            </a:r>
            <a:r>
              <a:rPr lang="es-UY" dirty="0">
                <a:latin typeface="Times New Roman" panose="02020603050405020304" pitchFamily="18" charset="0"/>
                <a:cs typeface="Times New Roman" panose="02020603050405020304" pitchFamily="18" charset="0"/>
              </a:rPr>
              <a:t>” (Katz y Mair 1995, 17).</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06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EFD4-D12A-46D9-806D-A62163EBA82F}"/>
              </a:ext>
            </a:extLst>
          </p:cNvPr>
          <p:cNvSpPr>
            <a:spLocks noGrp="1"/>
          </p:cNvSpPr>
          <p:nvPr>
            <p:ph type="title"/>
          </p:nvPr>
        </p:nvSpPr>
        <p:spPr/>
        <p:txBody>
          <a:bodyPr/>
          <a:lstStyle/>
          <a:p>
            <a:pPr algn="ctr"/>
            <a:r>
              <a:rPr lang="es-UY" sz="3600" dirty="0">
                <a:latin typeface="Times New Roman" panose="02020603050405020304" pitchFamily="18" charset="0"/>
                <a:ea typeface="+mn-ea"/>
                <a:cs typeface="Times New Roman" panose="02020603050405020304" pitchFamily="18" charset="0"/>
              </a:rPr>
              <a:t>Los partidos son organizaciones del pasado…</a:t>
            </a:r>
            <a:endParaRPr lang="es-CL" sz="3600" dirty="0">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F9B3420F-5351-4709-80A0-CB88E21898E3}"/>
              </a:ext>
            </a:extLst>
          </p:cNvPr>
          <p:cNvSpPr>
            <a:spLocks noGrp="1"/>
          </p:cNvSpPr>
          <p:nvPr>
            <p:ph idx="1"/>
          </p:nvPr>
        </p:nvSpPr>
        <p:spPr/>
        <p:txBody>
          <a:bodyPr>
            <a:normAutofit/>
          </a:bodyPr>
          <a:lstStyle/>
          <a:p>
            <a:pPr marL="0" indent="0">
              <a:lnSpc>
                <a:spcPct val="110000"/>
              </a:lnSpc>
              <a:spcBef>
                <a:spcPts val="0"/>
              </a:spcBef>
              <a:buNone/>
            </a:pPr>
            <a:r>
              <a:rPr lang="es-UY" sz="2400" dirty="0">
                <a:latin typeface="Times New Roman" panose="02020603050405020304" pitchFamily="18" charset="0"/>
                <a:cs typeface="Times New Roman" panose="02020603050405020304" pitchFamily="18" charset="0"/>
              </a:rPr>
              <a:t>Hay otros formatos organizacionales.</a:t>
            </a:r>
          </a:p>
          <a:p>
            <a:pPr marL="0" indent="0">
              <a:lnSpc>
                <a:spcPct val="11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UY" sz="2400" dirty="0">
                <a:latin typeface="Times New Roman" panose="02020603050405020304" pitchFamily="18" charset="0"/>
                <a:cs typeface="Times New Roman" panose="02020603050405020304" pitchFamily="18" charset="0"/>
              </a:rPr>
              <a:t>Las sociedades buscan formas más “líquidas” de organizarse.</a:t>
            </a:r>
          </a:p>
          <a:p>
            <a:pPr marL="0" indent="0">
              <a:lnSpc>
                <a:spcPct val="11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UY" sz="2400" dirty="0">
                <a:latin typeface="Times New Roman" panose="02020603050405020304" pitchFamily="18" charset="0"/>
                <a:cs typeface="Times New Roman" panose="02020603050405020304" pitchFamily="18" charset="0"/>
              </a:rPr>
              <a:t>Ahora, OJO, dice Han (2014, 3): “</a:t>
            </a:r>
            <a:r>
              <a:rPr lang="es-UY" sz="2400" dirty="0" err="1">
                <a:latin typeface="Times New Roman" panose="02020603050405020304" pitchFamily="18" charset="0"/>
                <a:cs typeface="Times New Roman" panose="02020603050405020304" pitchFamily="18" charset="0"/>
              </a:rPr>
              <a:t>Associations</a:t>
            </a:r>
            <a:r>
              <a:rPr lang="es-UY" sz="2400" dirty="0">
                <a:latin typeface="Times New Roman" panose="02020603050405020304" pitchFamily="18" charset="0"/>
                <a:cs typeface="Times New Roman" panose="02020603050405020304" pitchFamily="18" charset="0"/>
              </a:rPr>
              <a:t> can </a:t>
            </a:r>
            <a:r>
              <a:rPr lang="es-UY" sz="2400" dirty="0" err="1">
                <a:latin typeface="Times New Roman" panose="02020603050405020304" pitchFamily="18" charset="0"/>
                <a:cs typeface="Times New Roman" panose="02020603050405020304" pitchFamily="18" charset="0"/>
              </a:rPr>
              <a:t>get</a:t>
            </a:r>
            <a:r>
              <a:rPr lang="es-UY" sz="2400" dirty="0">
                <a:latin typeface="Times New Roman" panose="02020603050405020304" pitchFamily="18" charset="0"/>
                <a:cs typeface="Times New Roman" panose="02020603050405020304" pitchFamily="18" charset="0"/>
              </a:rPr>
              <a:t> more </a:t>
            </a:r>
            <a:r>
              <a:rPr lang="es-UY" sz="2400" dirty="0" err="1">
                <a:latin typeface="Times New Roman" panose="02020603050405020304" pitchFamily="18" charset="0"/>
                <a:cs typeface="Times New Roman" panose="02020603050405020304" pitchFamily="18" charset="0"/>
              </a:rPr>
              <a:t>people</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to</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engage</a:t>
            </a:r>
            <a:r>
              <a:rPr lang="es-UY" sz="2400" dirty="0">
                <a:latin typeface="Times New Roman" panose="02020603050405020304" pitchFamily="18" charset="0"/>
                <a:cs typeface="Times New Roman" panose="02020603050405020304" pitchFamily="18" charset="0"/>
              </a:rPr>
              <a:t> in </a:t>
            </a:r>
            <a:r>
              <a:rPr lang="es-UY" sz="2400" dirty="0" err="1">
                <a:latin typeface="Times New Roman" panose="02020603050405020304" pitchFamily="18" charset="0"/>
                <a:cs typeface="Times New Roman" panose="02020603050405020304" pitchFamily="18" charset="0"/>
              </a:rPr>
              <a:t>certain</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kinds</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of</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activism</a:t>
            </a:r>
            <a:r>
              <a:rPr lang="es-UY" sz="2400" dirty="0">
                <a:latin typeface="Times New Roman" panose="02020603050405020304" pitchFamily="18" charset="0"/>
                <a:cs typeface="Times New Roman" panose="02020603050405020304" pitchFamily="18" charset="0"/>
              </a:rPr>
              <a:t> more </a:t>
            </a:r>
            <a:r>
              <a:rPr lang="es-UY" sz="2400" dirty="0" err="1">
                <a:latin typeface="Times New Roman" panose="02020603050405020304" pitchFamily="18" charset="0"/>
                <a:cs typeface="Times New Roman" panose="02020603050405020304" pitchFamily="18" charset="0"/>
              </a:rPr>
              <a:t>easily</a:t>
            </a:r>
            <a:r>
              <a:rPr lang="es-UY" sz="2400" dirty="0">
                <a:latin typeface="Times New Roman" panose="02020603050405020304" pitchFamily="18" charset="0"/>
                <a:cs typeface="Times New Roman" panose="02020603050405020304" pitchFamily="18" charset="0"/>
              </a:rPr>
              <a:t> tan </a:t>
            </a:r>
            <a:r>
              <a:rPr lang="es-UY" sz="2400" dirty="0" err="1">
                <a:latin typeface="Times New Roman" panose="02020603050405020304" pitchFamily="18" charset="0"/>
                <a:cs typeface="Times New Roman" panose="02020603050405020304" pitchFamily="18" charset="0"/>
              </a:rPr>
              <a:t>before</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but</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many</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feel</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like</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they</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still</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lack</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the</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power</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they</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need</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to</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address</a:t>
            </a:r>
            <a:r>
              <a:rPr lang="es-UY" sz="2400" dirty="0">
                <a:latin typeface="Times New Roman" panose="02020603050405020304" pitchFamily="18" charset="0"/>
                <a:cs typeface="Times New Roman" panose="02020603050405020304" pitchFamily="18" charset="0"/>
              </a:rPr>
              <a:t> fundamental </a:t>
            </a:r>
            <a:r>
              <a:rPr lang="es-UY" sz="2400" dirty="0" err="1">
                <a:latin typeface="Times New Roman" panose="02020603050405020304" pitchFamily="18" charset="0"/>
                <a:cs typeface="Times New Roman" panose="02020603050405020304" pitchFamily="18" charset="0"/>
              </a:rPr>
              <a:t>problems</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of</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today’s</a:t>
            </a:r>
            <a:r>
              <a:rPr lang="es-UY" sz="2400" dirty="0">
                <a:latin typeface="Times New Roman" panose="02020603050405020304" pitchFamily="18" charset="0"/>
                <a:cs typeface="Times New Roman" panose="02020603050405020304" pitchFamily="18" charset="0"/>
              </a:rPr>
              <a:t> </a:t>
            </a:r>
            <a:r>
              <a:rPr lang="es-UY" sz="2400" dirty="0" err="1">
                <a:latin typeface="Times New Roman" panose="02020603050405020304" pitchFamily="18" charset="0"/>
                <a:cs typeface="Times New Roman" panose="02020603050405020304" pitchFamily="18" charset="0"/>
              </a:rPr>
              <a:t>society</a:t>
            </a:r>
            <a:r>
              <a:rPr lang="es-UY" sz="2400" dirty="0">
                <a:latin typeface="Times New Roman" panose="02020603050405020304" pitchFamily="18" charset="0"/>
                <a:cs typeface="Times New Roman" panose="02020603050405020304" pitchFamily="18" charset="0"/>
              </a:rPr>
              <a:t>”</a:t>
            </a:r>
            <a:endParaRPr lang="es-CL"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s-UY"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UY" sz="2400" dirty="0">
                <a:latin typeface="Times New Roman" panose="02020603050405020304" pitchFamily="18" charset="0"/>
                <a:cs typeface="Times New Roman" panose="02020603050405020304" pitchFamily="18" charset="0"/>
              </a:rPr>
              <a:t>En todo caso, la revolución tecnológica reduce la utilidad de los activistas y de la organización partidaria en general.</a:t>
            </a:r>
          </a:p>
          <a:p>
            <a:pPr marL="0" indent="0">
              <a:buNone/>
            </a:pPr>
            <a:endParaRPr lang="es-U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3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9232-FD42-C5E1-8B93-EDB4AD545677}"/>
              </a:ext>
            </a:extLst>
          </p:cNvPr>
          <p:cNvSpPr>
            <a:spLocks noGrp="1"/>
          </p:cNvSpPr>
          <p:nvPr>
            <p:ph type="title"/>
          </p:nvPr>
        </p:nvSpPr>
        <p:spPr/>
        <p:txBody>
          <a:bodyPr>
            <a:normAutofit/>
          </a:bodyPr>
          <a:lstStyle/>
          <a:p>
            <a:r>
              <a:rPr lang="es-UY" sz="4000" dirty="0">
                <a:latin typeface="Times New Roman" panose="02020603050405020304" pitchFamily="18" charset="0"/>
                <a:cs typeface="Times New Roman" panose="02020603050405020304" pitchFamily="18" charset="0"/>
              </a:rPr>
              <a:t>Si las organizaciones partidarias están en declive…</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C3FB221-5135-3060-9D77-7EF65851DDD2}"/>
              </a:ext>
            </a:extLst>
          </p:cNvPr>
          <p:cNvSpPr>
            <a:spLocks noGrp="1"/>
          </p:cNvSpPr>
          <p:nvPr>
            <p:ph idx="1"/>
          </p:nvPr>
        </p:nvSpPr>
        <p:spPr/>
        <p:txBody>
          <a:bodyPr/>
          <a:lstStyle/>
          <a:p>
            <a:pPr marL="0" indent="0">
              <a:buNone/>
            </a:pPr>
            <a:endParaRPr lang="es-UY" dirty="0">
              <a:latin typeface="Times New Roman" panose="02020603050405020304" pitchFamily="18" charset="0"/>
              <a:cs typeface="Times New Roman" panose="02020603050405020304" pitchFamily="18" charset="0"/>
            </a:endParaRPr>
          </a:p>
          <a:p>
            <a:pPr marL="0" indent="0">
              <a:buNone/>
            </a:pPr>
            <a:r>
              <a:rPr lang="es-UY" dirty="0">
                <a:latin typeface="Times New Roman" panose="02020603050405020304" pitchFamily="18" charset="0"/>
                <a:cs typeface="Times New Roman" panose="02020603050405020304" pitchFamily="18" charset="0"/>
              </a:rPr>
              <a:t>El rol del activismo / militancia en las organizaciones partidarias lo está mucho más …</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508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ECE5A9D-1D3C-41B3-80B4-C3AEA4D69300}"/>
              </a:ext>
            </a:extLst>
          </p:cNvPr>
          <p:cNvPicPr>
            <a:picLocks noChangeAspect="1"/>
          </p:cNvPicPr>
          <p:nvPr/>
        </p:nvPicPr>
        <p:blipFill>
          <a:blip r:embed="rId2"/>
          <a:stretch>
            <a:fillRect/>
          </a:stretch>
        </p:blipFill>
        <p:spPr>
          <a:xfrm>
            <a:off x="1932872" y="643467"/>
            <a:ext cx="8326255" cy="5571066"/>
          </a:xfrm>
          <a:prstGeom prst="rect">
            <a:avLst/>
          </a:prstGeom>
        </p:spPr>
      </p:pic>
      <p:sp>
        <p:nvSpPr>
          <p:cNvPr id="5" name="CuadroTexto 4">
            <a:extLst>
              <a:ext uri="{FF2B5EF4-FFF2-40B4-BE49-F238E27FC236}">
                <a16:creationId xmlns:a16="http://schemas.microsoft.com/office/drawing/2014/main" id="{BB51EB2F-C7A1-4396-9C6B-70FBF2884ED9}"/>
              </a:ext>
            </a:extLst>
          </p:cNvPr>
          <p:cNvSpPr txBox="1"/>
          <p:nvPr/>
        </p:nvSpPr>
        <p:spPr>
          <a:xfrm>
            <a:off x="8212016" y="5603739"/>
            <a:ext cx="2384152" cy="461665"/>
          </a:xfrm>
          <a:prstGeom prst="rect">
            <a:avLst/>
          </a:prstGeom>
          <a:noFill/>
        </p:spPr>
        <p:txBody>
          <a:bodyPr wrap="square" rtlCol="0">
            <a:spAutoFit/>
          </a:bodyPr>
          <a:lstStyle/>
          <a:p>
            <a:r>
              <a:rPr lang="es-UY" sz="2400" dirty="0">
                <a:latin typeface="Bahnschrift Light SemiCondensed" panose="020B0502040204020203" pitchFamily="34" charset="0"/>
                <a:ea typeface="+mj-ea"/>
                <a:cs typeface="+mj-cs"/>
              </a:rPr>
              <a:t>Duverger 1954</a:t>
            </a:r>
          </a:p>
        </p:txBody>
      </p:sp>
    </p:spTree>
    <p:extLst>
      <p:ext uri="{BB962C8B-B14F-4D97-AF65-F5344CB8AC3E}">
        <p14:creationId xmlns:p14="http://schemas.microsoft.com/office/powerpoint/2010/main" val="773118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A8A5E9-5F61-8872-DE3E-3BD3C54CB74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42736" t="35472" r="30662" b="39622"/>
          <a:stretch/>
        </p:blipFill>
        <p:spPr>
          <a:xfrm>
            <a:off x="2534541" y="1600867"/>
            <a:ext cx="6942613" cy="3656265"/>
          </a:xfrm>
          <a:prstGeom prst="rect">
            <a:avLst/>
          </a:prstGeom>
        </p:spPr>
      </p:pic>
      <p:sp>
        <p:nvSpPr>
          <p:cNvPr id="6" name="TextBox 5">
            <a:extLst>
              <a:ext uri="{FF2B5EF4-FFF2-40B4-BE49-F238E27FC236}">
                <a16:creationId xmlns:a16="http://schemas.microsoft.com/office/drawing/2014/main" id="{FB7F4EA8-5FBF-8750-33D0-168A03B74C66}"/>
              </a:ext>
            </a:extLst>
          </p:cNvPr>
          <p:cNvSpPr txBox="1"/>
          <p:nvPr/>
        </p:nvSpPr>
        <p:spPr>
          <a:xfrm>
            <a:off x="7701566" y="5731099"/>
            <a:ext cx="1670892" cy="369332"/>
          </a:xfrm>
          <a:prstGeom prst="rect">
            <a:avLst/>
          </a:prstGeom>
          <a:noFill/>
        </p:spPr>
        <p:txBody>
          <a:bodyPr wrap="square" rtlCol="0">
            <a:spAutoFit/>
          </a:bodyPr>
          <a:lstStyle/>
          <a:p>
            <a:r>
              <a:rPr lang="es-UY" dirty="0">
                <a:latin typeface="Times New Roman" panose="02020603050405020304" pitchFamily="18" charset="0"/>
                <a:cs typeface="Times New Roman" panose="02020603050405020304" pitchFamily="18" charset="0"/>
              </a:rPr>
              <a:t>Norris 2002, 20</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382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B529-0D1D-C8AF-FE25-CE00EB946E94}"/>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Organización y activismo</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639FEA-EF94-2F42-00B3-377FAD4BEA89}"/>
              </a:ext>
            </a:extLst>
          </p:cNvPr>
          <p:cNvSpPr>
            <a:spLocks noGrp="1"/>
          </p:cNvSpPr>
          <p:nvPr>
            <p:ph idx="1"/>
          </p:nvPr>
        </p:nvSpPr>
        <p:spPr/>
        <p:txBody>
          <a:bodyPr>
            <a:normAutofit/>
          </a:bodyPr>
          <a:lstStyle/>
          <a:p>
            <a:pPr marL="0" indent="0">
              <a:lnSpc>
                <a:spcPct val="100000"/>
              </a:lnSpc>
              <a:spcBef>
                <a:spcPts val="0"/>
              </a:spcBef>
              <a:buNone/>
            </a:pPr>
            <a:r>
              <a:rPr lang="en-US" sz="2800" dirty="0">
                <a:latin typeface="Times New Roman" panose="02020603050405020304" pitchFamily="18" charset="0"/>
                <a:cs typeface="Times New Roman" panose="02020603050405020304" pitchFamily="18" charset="0"/>
              </a:rPr>
              <a:t>Han (2014 y 2016) y Han y </a:t>
            </a:r>
            <a:r>
              <a:rPr lang="en-US" sz="2800" dirty="0" err="1">
                <a:latin typeface="Times New Roman" panose="02020603050405020304" pitchFamily="18" charset="0"/>
                <a:cs typeface="Times New Roman" panose="02020603050405020304" pitchFamily="18" charset="0"/>
              </a:rPr>
              <a:t>Mackena</a:t>
            </a:r>
            <a:r>
              <a:rPr lang="en-US" sz="2800" dirty="0">
                <a:latin typeface="Times New Roman" panose="02020603050405020304" pitchFamily="18" charset="0"/>
                <a:cs typeface="Times New Roman" panose="02020603050405020304" pitchFamily="18" charset="0"/>
              </a:rPr>
              <a:t> (2014): altos </a:t>
            </a:r>
            <a:r>
              <a:rPr lang="en-US" sz="2800" dirty="0" err="1">
                <a:latin typeface="Times New Roman" panose="02020603050405020304" pitchFamily="18" charset="0"/>
                <a:cs typeface="Times New Roman" panose="02020603050405020304" pitchFamily="18" charset="0"/>
              </a:rPr>
              <a:t>niveles</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activismo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organizaciones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sociales</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campañas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políticas</a:t>
            </a:r>
            <a:r>
              <a:rPr lang="en-US" sz="2800" dirty="0">
                <a:latin typeface="Times New Roman" panose="02020603050405020304" pitchFamily="18" charset="0"/>
                <a:cs typeface="Times New Roman" panose="02020603050405020304" pitchFamily="18" charset="0"/>
              </a:rPr>
              <a:t> surge </a:t>
            </a:r>
            <a:r>
              <a:rPr lang="en-US" sz="2800" dirty="0" err="1">
                <a:latin typeface="Times New Roman" panose="02020603050405020304" pitchFamily="18" charset="0"/>
                <a:cs typeface="Times New Roman" panose="02020603050405020304" pitchFamily="18" charset="0"/>
              </a:rPr>
              <a:t>cuando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líderes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buscan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alcanzar</a:t>
            </a:r>
            <a:r>
              <a:rPr lang="en-US" sz="2800" dirty="0">
                <a:latin typeface="Times New Roman" panose="02020603050405020304" pitchFamily="18" charset="0"/>
                <a:cs typeface="Times New Roman" panose="02020603050405020304" pitchFamily="18" charset="0"/>
              </a:rPr>
              <a:t> la mayor </a:t>
            </a:r>
            <a:r>
              <a:rPr lang="en-US" sz="2800" dirty="0" err="1">
                <a:latin typeface="Times New Roman" panose="02020603050405020304" pitchFamily="18" charset="0"/>
                <a:cs typeface="Times New Roman" panose="02020603050405020304" pitchFamily="18" charset="0"/>
              </a:rPr>
              <a:t>cantidad</a:t>
            </a:r>
            <a:r>
              <a:rPr lang="en-US" sz="2800" dirty="0">
                <a:latin typeface="Times New Roman" panose="02020603050405020304" pitchFamily="18" charset="0"/>
                <a:cs typeface="Times New Roman" panose="02020603050405020304" pitchFamily="18" charset="0"/>
              </a:rPr>
              <a:t> de </a:t>
            </a:r>
            <a:r>
              <a:rPr lang="en-US" sz="2800" dirty="0" err="1">
                <a:latin typeface="Times New Roman" panose="02020603050405020304" pitchFamily="18" charset="0"/>
                <a:cs typeface="Times New Roman" panose="02020603050405020304" pitchFamily="18" charset="0"/>
              </a:rPr>
              <a:t>gente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posible</a:t>
            </a:r>
            <a:r>
              <a:rPr lang="en-US" sz="2800"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invierten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establecer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vínculos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intensos</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nuevos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adherentes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transformándolos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activistas</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48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8DE2-A948-2398-DCEA-47C45BE41013}"/>
              </a:ext>
            </a:extLst>
          </p:cNvPr>
          <p:cNvSpPr>
            <a:spLocks noGrp="1"/>
          </p:cNvSpPr>
          <p:nvPr>
            <p:ph type="title"/>
          </p:nvPr>
        </p:nvSpPr>
        <p:spPr>
          <a:xfrm>
            <a:off x="746975" y="326490"/>
            <a:ext cx="10515600" cy="1000036"/>
          </a:xfrm>
        </p:spPr>
        <p:txBody>
          <a:bodyPr/>
          <a:lstStyle/>
          <a:p>
            <a:r>
              <a:rPr lang="es-UY" dirty="0">
                <a:latin typeface="Times New Roman" panose="02020603050405020304" pitchFamily="18" charset="0"/>
                <a:cs typeface="Times New Roman" panose="02020603050405020304" pitchFamily="18" charset="0"/>
              </a:rPr>
              <a:t>Organización y activismo</a:t>
            </a:r>
            <a:endParaRPr lang="es-CL" dirty="0"/>
          </a:p>
        </p:txBody>
      </p:sp>
      <p:sp>
        <p:nvSpPr>
          <p:cNvPr id="3" name="Content Placeholder 2">
            <a:extLst>
              <a:ext uri="{FF2B5EF4-FFF2-40B4-BE49-F238E27FC236}">
                <a16:creationId xmlns:a16="http://schemas.microsoft.com/office/drawing/2014/main" id="{0A3BFE04-224D-0390-DCE5-3206BF36D073}"/>
              </a:ext>
            </a:extLst>
          </p:cNvPr>
          <p:cNvSpPr>
            <a:spLocks noGrp="1"/>
          </p:cNvSpPr>
          <p:nvPr>
            <p:ph idx="1"/>
          </p:nvPr>
        </p:nvSpPr>
        <p:spPr>
          <a:xfrm>
            <a:off x="489398" y="1545465"/>
            <a:ext cx="11178862" cy="4893972"/>
          </a:xfrm>
        </p:spPr>
        <p:txBody>
          <a:bodyPr>
            <a:normAutofit fontScale="77500" lnSpcReduction="20000"/>
          </a:bodyPr>
          <a:lstStyle/>
          <a:p>
            <a:pPr marL="0" indent="0">
              <a:lnSpc>
                <a:spcPct val="120000"/>
              </a:lnSpc>
              <a:spcBef>
                <a:spcPts val="0"/>
              </a:spcBef>
              <a:buNone/>
            </a:pPr>
            <a:r>
              <a:rPr lang="es-MX" dirty="0">
                <a:latin typeface="Times New Roman" panose="02020603050405020304" pitchFamily="18" charset="0"/>
                <a:cs typeface="Times New Roman" panose="02020603050405020304" pitchFamily="18" charset="0"/>
              </a:rPr>
              <a:t>Han (2014) analiza las configuraciones organizacionales del activismo sostenido en asociaciones civiles que realizan reivindicaciones públicas, cuentan con membresía voluntaria y tienen líderes elegidos democráticamente.</a:t>
            </a:r>
          </a:p>
          <a:p>
            <a:pPr marL="0" indent="0">
              <a:lnSpc>
                <a:spcPct val="12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MX" dirty="0">
                <a:latin typeface="Times New Roman" panose="02020603050405020304" pitchFamily="18" charset="0"/>
                <a:cs typeface="Times New Roman" panose="02020603050405020304" pitchFamily="18" charset="0"/>
              </a:rPr>
              <a:t>Sostiene que en estas asociaciones civiles surgen altos niveles de compromiso cuando los líderes buscan alcanzar al mayor número de personas posible y, al mismo tiempo, se dedican a forjar un vínculo intenso con los nuevos adherentes, transformándolos en activistas.</a:t>
            </a:r>
          </a:p>
          <a:p>
            <a:pPr marL="0" indent="0">
              <a:lnSpc>
                <a:spcPct val="12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MX" dirty="0">
                <a:latin typeface="Times New Roman" panose="02020603050405020304" pitchFamily="18" charset="0"/>
                <a:cs typeface="Times New Roman" panose="02020603050405020304" pitchFamily="18" charset="0"/>
              </a:rPr>
              <a:t>Los organizadores transforman a los adherentes al involucrarlos en la vida de la organización.</a:t>
            </a:r>
          </a:p>
          <a:p>
            <a:pPr marL="0" indent="0">
              <a:lnSpc>
                <a:spcPct val="12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s-MX" dirty="0">
                <a:latin typeface="Times New Roman" panose="02020603050405020304" pitchFamily="18" charset="0"/>
                <a:cs typeface="Times New Roman" panose="02020603050405020304" pitchFamily="18" charset="0"/>
              </a:rPr>
              <a:t>Las organizaciones que combinan líderes que movilizan y organizadores que transforman son las que reproducen el activismo. </a:t>
            </a:r>
          </a:p>
          <a:p>
            <a:pPr marL="0" indent="0">
              <a:lnSpc>
                <a:spcPct val="120000"/>
              </a:lnSpc>
              <a:spcBef>
                <a:spcPts val="0"/>
              </a:spcBef>
              <a:buNone/>
            </a:pPr>
            <a:r>
              <a:rPr lang="es-MX" dirty="0">
                <a:latin typeface="Times New Roman" panose="02020603050405020304" pitchFamily="18" charset="0"/>
                <a:cs typeface="Times New Roman" panose="02020603050405020304" pitchFamily="18" charset="0"/>
              </a:rPr>
              <a:t>	(esto, sin embargo, es lo menos testeado; con Rafael Piñeiro estamos trabajando en esto).</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3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58DE2-A948-2398-DCEA-47C45BE41013}"/>
              </a:ext>
            </a:extLst>
          </p:cNvPr>
          <p:cNvSpPr>
            <a:spLocks noGrp="1"/>
          </p:cNvSpPr>
          <p:nvPr>
            <p:ph type="title"/>
          </p:nvPr>
        </p:nvSpPr>
        <p:spPr>
          <a:xfrm>
            <a:off x="618186" y="287853"/>
            <a:ext cx="10515600" cy="1000036"/>
          </a:xfrm>
        </p:spPr>
        <p:txBody>
          <a:bodyPr/>
          <a:lstStyle/>
          <a:p>
            <a:r>
              <a:rPr lang="es-UY" dirty="0">
                <a:latin typeface="Times New Roman" panose="02020603050405020304" pitchFamily="18" charset="0"/>
                <a:cs typeface="Times New Roman" panose="02020603050405020304" pitchFamily="18" charset="0"/>
              </a:rPr>
              <a:t>Organización y activismo</a:t>
            </a:r>
            <a:endParaRPr lang="es-CL" dirty="0"/>
          </a:p>
        </p:txBody>
      </p:sp>
      <p:sp>
        <p:nvSpPr>
          <p:cNvPr id="3" name="Content Placeholder 2">
            <a:extLst>
              <a:ext uri="{FF2B5EF4-FFF2-40B4-BE49-F238E27FC236}">
                <a16:creationId xmlns:a16="http://schemas.microsoft.com/office/drawing/2014/main" id="{0A3BFE04-224D-0390-DCE5-3206BF36D073}"/>
              </a:ext>
            </a:extLst>
          </p:cNvPr>
          <p:cNvSpPr>
            <a:spLocks noGrp="1"/>
          </p:cNvSpPr>
          <p:nvPr>
            <p:ph idx="1"/>
          </p:nvPr>
        </p:nvSpPr>
        <p:spPr>
          <a:xfrm>
            <a:off x="489398" y="1545465"/>
            <a:ext cx="11178862" cy="4893972"/>
          </a:xfrm>
        </p:spPr>
        <p:txBody>
          <a:bodyPr>
            <a:normAutofit fontScale="85000" lnSpcReduction="20000"/>
          </a:bodyPr>
          <a:lstStyle/>
          <a:p>
            <a:pPr marL="0" indent="0">
              <a:lnSpc>
                <a:spcPct val="100000"/>
              </a:lnSpc>
              <a:spcBef>
                <a:spcPts val="0"/>
              </a:spcBef>
              <a:buNone/>
            </a:pPr>
            <a:r>
              <a:rPr lang="es-MX" dirty="0">
                <a:latin typeface="Times New Roman" panose="02020603050405020304" pitchFamily="18" charset="0"/>
                <a:cs typeface="Times New Roman" panose="02020603050405020304" pitchFamily="18" charset="0"/>
              </a:rPr>
              <a:t>“So </a:t>
            </a:r>
            <a:r>
              <a:rPr lang="es-MX" dirty="0" err="1">
                <a:latin typeface="Times New Roman" panose="02020603050405020304" pitchFamily="18" charset="0"/>
                <a:cs typeface="Times New Roman" panose="02020603050405020304" pitchFamily="18" charset="0"/>
              </a:rPr>
              <a:t>what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distinguishes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the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high-engagement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chapters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who</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had</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strong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historical</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records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of</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engaging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activists</a:t>
            </a:r>
            <a:r>
              <a:rPr lang="es-MX"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MX" dirty="0" err="1">
                <a:latin typeface="Times New Roman" panose="02020603050405020304" pitchFamily="18" charset="0"/>
                <a:cs typeface="Times New Roman" panose="02020603050405020304" pitchFamily="18" charset="0"/>
              </a:rPr>
              <a:t>The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key</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distinction</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that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the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high-engagement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chapters</a:t>
            </a:r>
            <a:r>
              <a:rPr lang="es-MX" dirty="0">
                <a:latin typeface="Times New Roman" panose="02020603050405020304" pitchFamily="18" charset="0"/>
                <a:cs typeface="Times New Roman" panose="02020603050405020304" pitchFamily="18" charset="0"/>
              </a:rPr>
              <a:t> combine </a:t>
            </a:r>
            <a:r>
              <a:rPr lang="es-MX" dirty="0" err="1">
                <a:latin typeface="Times New Roman" panose="02020603050405020304" pitchFamily="18" charset="0"/>
                <a:cs typeface="Times New Roman" panose="02020603050405020304" pitchFamily="18" charset="0"/>
              </a:rPr>
              <a:t>some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form</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of</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transformational</a:t>
            </a:r>
            <a:r>
              <a:rPr lang="es-MX" dirty="0">
                <a:latin typeface="Times New Roman" panose="02020603050405020304" pitchFamily="18" charset="0"/>
                <a:cs typeface="Times New Roman" panose="02020603050405020304" pitchFamily="18" charset="0"/>
              </a:rPr>
              <a:t> </a:t>
            </a:r>
            <a:r>
              <a:rPr lang="es-MX" i="1" dirty="0" err="1">
                <a:latin typeface="Times New Roman" panose="02020603050405020304" pitchFamily="18" charset="0"/>
                <a:cs typeface="Times New Roman" panose="02020603050405020304" pitchFamily="18" charset="0"/>
              </a:rPr>
              <a:t>organizing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with</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transactional</a:t>
            </a:r>
            <a:r>
              <a:rPr lang="es-MX" dirty="0">
                <a:latin typeface="Times New Roman" panose="02020603050405020304" pitchFamily="18" charset="0"/>
                <a:cs typeface="Times New Roman" panose="02020603050405020304" pitchFamily="18" charset="0"/>
              </a:rPr>
              <a:t> </a:t>
            </a:r>
            <a:r>
              <a:rPr lang="es-MX" i="1" dirty="0" err="1">
                <a:latin typeface="Times New Roman" panose="02020603050405020304" pitchFamily="18" charset="0"/>
                <a:cs typeface="Times New Roman" panose="02020603050405020304" pitchFamily="18" charset="0"/>
              </a:rPr>
              <a:t>mobilizing</a:t>
            </a:r>
            <a:r>
              <a:rPr lang="es-MX"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MX" dirty="0" err="1">
                <a:latin typeface="Times New Roman" panose="02020603050405020304" pitchFamily="18" charset="0"/>
                <a:cs typeface="Times New Roman" panose="02020603050405020304" pitchFamily="18" charset="0"/>
              </a:rPr>
              <a:t>Organizers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invest</a:t>
            </a:r>
            <a:r>
              <a:rPr lang="es-MX" dirty="0">
                <a:latin typeface="Times New Roman" panose="02020603050405020304" pitchFamily="18" charset="0"/>
                <a:cs typeface="Times New Roman" panose="02020603050405020304" pitchFamily="18" charset="0"/>
              </a:rPr>
              <a:t> in </a:t>
            </a:r>
            <a:r>
              <a:rPr lang="es-MX" dirty="0" err="1">
                <a:latin typeface="Times New Roman" panose="02020603050405020304" pitchFamily="18" charset="0"/>
                <a:cs typeface="Times New Roman" panose="02020603050405020304" pitchFamily="18" charset="0"/>
              </a:rPr>
              <a:t>developing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the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capacities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of</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people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to</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engage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with</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others</a:t>
            </a:r>
            <a:r>
              <a:rPr lang="es-MX" dirty="0">
                <a:latin typeface="Times New Roman" panose="02020603050405020304" pitchFamily="18" charset="0"/>
                <a:cs typeface="Times New Roman" panose="02020603050405020304" pitchFamily="18" charset="0"/>
              </a:rPr>
              <a:t> in </a:t>
            </a:r>
            <a:r>
              <a:rPr lang="es-MX" dirty="0" err="1">
                <a:latin typeface="Times New Roman" panose="02020603050405020304" pitchFamily="18" charset="0"/>
                <a:cs typeface="Times New Roman" panose="02020603050405020304" pitchFamily="18" charset="0"/>
              </a:rPr>
              <a:t>activism</a:t>
            </a:r>
            <a:r>
              <a:rPr lang="es-MX" dirty="0">
                <a:latin typeface="Times New Roman" panose="02020603050405020304" pitchFamily="18" charset="0"/>
                <a:cs typeface="Times New Roman" panose="02020603050405020304" pitchFamily="18" charset="0"/>
              </a:rPr>
              <a:t> and </a:t>
            </a:r>
            <a:r>
              <a:rPr lang="es-MX" dirty="0" err="1">
                <a:latin typeface="Times New Roman" panose="02020603050405020304" pitchFamily="18" charset="0"/>
                <a:cs typeface="Times New Roman" panose="02020603050405020304" pitchFamily="18" charset="0"/>
              </a:rPr>
              <a:t>become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leaders</a:t>
            </a:r>
            <a:r>
              <a:rPr lang="es-MX"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MX" dirty="0" err="1">
                <a:latin typeface="Times New Roman" panose="02020603050405020304" pitchFamily="18" charset="0"/>
                <a:cs typeface="Times New Roman" panose="02020603050405020304" pitchFamily="18" charset="0"/>
              </a:rPr>
              <a:t>Mobilizers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focus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on</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maximizing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the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number</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of</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people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involved</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without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developing</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their</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capacity</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for</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civic</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action</a:t>
            </a:r>
            <a:r>
              <a:rPr lang="es-MX"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MX" dirty="0" err="1">
                <a:latin typeface="Times New Roman" panose="02020603050405020304" pitchFamily="18" charset="0"/>
                <a:cs typeface="Times New Roman" panose="02020603050405020304" pitchFamily="18" charset="0"/>
              </a:rPr>
              <a:t>The</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high-engagement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chapters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did</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both</a:t>
            </a:r>
            <a:r>
              <a:rPr lang="es-MX"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s-MX"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s-MX" dirty="0">
                <a:latin typeface="Times New Roman" panose="02020603050405020304" pitchFamily="18" charset="0"/>
                <a:cs typeface="Times New Roman" panose="02020603050405020304" pitchFamily="18" charset="0"/>
              </a:rPr>
              <a:t>Low-</a:t>
            </a:r>
            <a:r>
              <a:rPr lang="es-MX" dirty="0" err="1">
                <a:latin typeface="Times New Roman" panose="02020603050405020304" pitchFamily="18" charset="0"/>
                <a:cs typeface="Times New Roman" panose="02020603050405020304" pitchFamily="18" charset="0"/>
              </a:rPr>
              <a:t>engagement</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chapters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either</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acted</a:t>
            </a:r>
            <a:r>
              <a:rPr lang="es-MX" dirty="0">
                <a:latin typeface="Times New Roman" panose="02020603050405020304" pitchFamily="18" charset="0"/>
                <a:cs typeface="Times New Roman" panose="02020603050405020304" pitchFamily="18" charset="0"/>
              </a:rPr>
              <a:t> as </a:t>
            </a:r>
            <a:r>
              <a:rPr lang="es-MX" i="1" dirty="0" err="1">
                <a:latin typeface="Times New Roman" panose="02020603050405020304" pitchFamily="18" charset="0"/>
                <a:cs typeface="Times New Roman" panose="02020603050405020304" pitchFamily="18" charset="0"/>
              </a:rPr>
              <a:t>lone</a:t>
            </a:r>
            <a:r>
              <a:rPr lang="es-MX" i="1" dirty="0">
                <a:latin typeface="Times New Roman" panose="02020603050405020304" pitchFamily="18" charset="0"/>
                <a:cs typeface="Times New Roman" panose="02020603050405020304" pitchFamily="18" charset="0"/>
              </a:rPr>
              <a:t> </a:t>
            </a:r>
            <a:r>
              <a:rPr lang="es-MX" i="1" dirty="0" err="1">
                <a:latin typeface="Times New Roman" panose="02020603050405020304" pitchFamily="18" charset="0"/>
                <a:cs typeface="Times New Roman" panose="02020603050405020304" pitchFamily="18" charset="0"/>
              </a:rPr>
              <a:t>wolves</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or</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focused</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solely</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on</a:t>
            </a:r>
            <a:r>
              <a:rPr lang="es-MX" dirty="0">
                <a:latin typeface="Times New Roman" panose="02020603050405020304" pitchFamily="18" charset="0"/>
                <a:cs typeface="Times New Roman" panose="02020603050405020304" pitchFamily="18" charset="0"/>
              </a:rPr>
              <a:t> </a:t>
            </a:r>
            <a:r>
              <a:rPr lang="es-MX" dirty="0" err="1">
                <a:latin typeface="Times New Roman" panose="02020603050405020304" pitchFamily="18" charset="0"/>
                <a:cs typeface="Times New Roman" panose="02020603050405020304" pitchFamily="18" charset="0"/>
              </a:rPr>
              <a:t>mobilizing</a:t>
            </a:r>
            <a:r>
              <a:rPr lang="es-MX" dirty="0">
                <a:latin typeface="Times New Roman" panose="02020603050405020304" pitchFamily="18" charset="0"/>
                <a:cs typeface="Times New Roman" panose="02020603050405020304" pitchFamily="18" charset="0"/>
              </a:rPr>
              <a:t>” (Han 2014, 8).</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5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7AD0-9D2C-9D25-7B50-696B15E0927E}"/>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Organización y activismo</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6CA873-EFF8-2952-F49D-ED0E2C364C9A}"/>
              </a:ext>
            </a:extLst>
          </p:cNvPr>
          <p:cNvSpPr>
            <a:spLocks noGrp="1"/>
          </p:cNvSpPr>
          <p:nvPr>
            <p:ph idx="1"/>
          </p:nvPr>
        </p:nvSpPr>
        <p:spPr>
          <a:xfrm>
            <a:off x="838200" y="1848498"/>
            <a:ext cx="10515600" cy="3895479"/>
          </a:xfrm>
        </p:spPr>
        <p:txBody>
          <a:bodyPr/>
          <a:lstStyle/>
          <a:p>
            <a:pPr marL="0" indent="0">
              <a:buNone/>
            </a:pPr>
            <a:r>
              <a:rPr lang="es-CL" dirty="0">
                <a:latin typeface="Times New Roman" panose="02020603050405020304" pitchFamily="18" charset="0"/>
                <a:cs typeface="Times New Roman" panose="02020603050405020304" pitchFamily="18" charset="0"/>
              </a:rPr>
              <a:t>Han (2016) analiza los atributos organizacionales que reproducen el activismo. </a:t>
            </a:r>
          </a:p>
          <a:p>
            <a:pPr marL="0" indent="0">
              <a:buNone/>
            </a:pPr>
            <a:endParaRPr lang="es-CL" dirty="0">
              <a:latin typeface="Times New Roman" panose="02020603050405020304" pitchFamily="18" charset="0"/>
              <a:cs typeface="Times New Roman" panose="02020603050405020304" pitchFamily="18" charset="0"/>
            </a:endParaRPr>
          </a:p>
          <a:p>
            <a:pPr marL="0" indent="0">
              <a:buNone/>
            </a:pPr>
            <a:r>
              <a:rPr lang="es-CL" dirty="0">
                <a:latin typeface="Times New Roman" panose="02020603050405020304" pitchFamily="18" charset="0"/>
                <a:cs typeface="Times New Roman" panose="02020603050405020304" pitchFamily="18" charset="0"/>
              </a:rPr>
              <a:t>Un entorno relacional genera mayores niveles de activismo en las organizaciones civiles. </a:t>
            </a:r>
          </a:p>
          <a:p>
            <a:pPr marL="0" indent="0">
              <a:buNone/>
            </a:pPr>
            <a:endParaRPr lang="es-CL" dirty="0">
              <a:latin typeface="Times New Roman" panose="02020603050405020304" pitchFamily="18" charset="0"/>
              <a:cs typeface="Times New Roman" panose="02020603050405020304" pitchFamily="18" charset="0"/>
            </a:endParaRPr>
          </a:p>
          <a:p>
            <a:pPr marL="0" indent="0">
              <a:buNone/>
            </a:pPr>
            <a:r>
              <a:rPr lang="es-CL" dirty="0">
                <a:latin typeface="Times New Roman" panose="02020603050405020304" pitchFamily="18" charset="0"/>
                <a:cs typeface="Times New Roman" panose="02020603050405020304" pitchFamily="18" charset="0"/>
              </a:rPr>
              <a:t>Un entorno relacional es aquel que asegura </a:t>
            </a:r>
            <a:r>
              <a:rPr lang="es-CL" i="1" dirty="0" err="1">
                <a:latin typeface="Times New Roman" panose="02020603050405020304" pitchFamily="18" charset="0"/>
                <a:cs typeface="Times New Roman" panose="02020603050405020304" pitchFamily="18" charset="0"/>
              </a:rPr>
              <a:t>responsiveness</a:t>
            </a:r>
            <a:r>
              <a:rPr lang="es-CL" dirty="0">
                <a:latin typeface="Times New Roman" panose="02020603050405020304" pitchFamily="18" charset="0"/>
                <a:cs typeface="Times New Roman" panose="02020603050405020304" pitchFamily="18" charset="0"/>
              </a:rPr>
              <a:t> y apertura (Han 2016, 299)</a:t>
            </a:r>
          </a:p>
        </p:txBody>
      </p:sp>
    </p:spTree>
    <p:extLst>
      <p:ext uri="{BB962C8B-B14F-4D97-AF65-F5344CB8AC3E}">
        <p14:creationId xmlns:p14="http://schemas.microsoft.com/office/powerpoint/2010/main" val="185874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C426-E169-C679-0C65-083B1332B5A9}"/>
              </a:ext>
            </a:extLst>
          </p:cNvPr>
          <p:cNvSpPr>
            <a:spLocks noGrp="1"/>
          </p:cNvSpPr>
          <p:nvPr>
            <p:ph type="title"/>
          </p:nvPr>
        </p:nvSpPr>
        <p:spPr/>
        <p:txBody>
          <a:bodyPr/>
          <a:lstStyle/>
          <a:p>
            <a:r>
              <a:rPr lang="es-UY" dirty="0" err="1">
                <a:latin typeface="Times New Roman" panose="02020603050405020304" pitchFamily="18" charset="0"/>
                <a:cs typeface="Times New Roman" panose="02020603050405020304" pitchFamily="18" charset="0"/>
              </a:rPr>
              <a:t>Prisms</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of</a:t>
            </a:r>
            <a:r>
              <a:rPr lang="es-UY" dirty="0">
                <a:latin typeface="Times New Roman" panose="02020603050405020304" pitchFamily="18" charset="0"/>
                <a:cs typeface="Times New Roman" panose="02020603050405020304" pitchFamily="18" charset="0"/>
              </a:rPr>
              <a:t> </a:t>
            </a:r>
            <a:r>
              <a:rPr lang="es-UY" dirty="0" err="1">
                <a:latin typeface="Times New Roman" panose="02020603050405020304" pitchFamily="18" charset="0"/>
                <a:cs typeface="Times New Roman" panose="02020603050405020304" pitchFamily="18" charset="0"/>
              </a:rPr>
              <a:t>the</a:t>
            </a:r>
            <a:r>
              <a:rPr lang="es-UY" dirty="0">
                <a:latin typeface="Times New Roman" panose="02020603050405020304" pitchFamily="18" charset="0"/>
                <a:cs typeface="Times New Roman" panose="02020603050405020304" pitchFamily="18" charset="0"/>
              </a:rPr>
              <a:t> People</a:t>
            </a:r>
            <a:endParaRPr lang="es-CL"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DBB7A74-9AAB-FD56-1C26-E7F9F72D09E6}"/>
              </a:ext>
            </a:extLst>
          </p:cNvPr>
          <p:cNvPicPr>
            <a:picLocks noChangeAspect="1"/>
          </p:cNvPicPr>
          <p:nvPr/>
        </p:nvPicPr>
        <p:blipFill rotWithShape="1">
          <a:blip r:embed="rId2"/>
          <a:srcRect l="21226" t="81258" r="42689" b="7924"/>
          <a:stretch/>
        </p:blipFill>
        <p:spPr>
          <a:xfrm>
            <a:off x="1209885" y="2391583"/>
            <a:ext cx="9493514" cy="1600868"/>
          </a:xfrm>
          <a:prstGeom prst="rect">
            <a:avLst/>
          </a:prstGeom>
        </p:spPr>
      </p:pic>
      <p:sp>
        <p:nvSpPr>
          <p:cNvPr id="6" name="Rectangle 5">
            <a:extLst>
              <a:ext uri="{FF2B5EF4-FFF2-40B4-BE49-F238E27FC236}">
                <a16:creationId xmlns:a16="http://schemas.microsoft.com/office/drawing/2014/main" id="{ECB4FE11-6D0E-B0F4-F622-3A9494C4543C}"/>
              </a:ext>
            </a:extLst>
          </p:cNvPr>
          <p:cNvSpPr/>
          <p:nvPr/>
        </p:nvSpPr>
        <p:spPr>
          <a:xfrm>
            <a:off x="1481070" y="2395470"/>
            <a:ext cx="2228045" cy="37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a:extLst>
              <a:ext uri="{FF2B5EF4-FFF2-40B4-BE49-F238E27FC236}">
                <a16:creationId xmlns:a16="http://schemas.microsoft.com/office/drawing/2014/main" id="{829AB5BE-8EA5-1E5B-5D2E-109521FB6203}"/>
              </a:ext>
            </a:extLst>
          </p:cNvPr>
          <p:cNvSpPr txBox="1"/>
          <p:nvPr/>
        </p:nvSpPr>
        <p:spPr>
          <a:xfrm>
            <a:off x="7572778" y="4693346"/>
            <a:ext cx="2859110" cy="400110"/>
          </a:xfrm>
          <a:prstGeom prst="rect">
            <a:avLst/>
          </a:prstGeom>
          <a:noFill/>
        </p:spPr>
        <p:txBody>
          <a:bodyPr wrap="square" rtlCol="0">
            <a:spAutoFit/>
          </a:bodyPr>
          <a:lstStyle/>
          <a:p>
            <a:r>
              <a:rPr lang="es-ES_tradnl" sz="2000" dirty="0">
                <a:latin typeface="Times New Roman" panose="02020603050405020304" pitchFamily="18" charset="0"/>
                <a:cs typeface="Times New Roman" panose="02020603050405020304" pitchFamily="18" charset="0"/>
              </a:rPr>
              <a:t>(Han et al. 2021,</a:t>
            </a:r>
            <a:r>
              <a:rPr lang="es-UY" sz="2000" dirty="0">
                <a:latin typeface="Times New Roman" panose="02020603050405020304" pitchFamily="18" charset="0"/>
                <a:cs typeface="Times New Roman" panose="02020603050405020304" pitchFamily="18" charset="0"/>
              </a:rPr>
              <a:t> 3)</a:t>
            </a:r>
            <a:endParaRPr lang="es-C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78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27B6E-98E9-44D2-BF7B-E0965FBEB90F}"/>
              </a:ext>
            </a:extLst>
          </p:cNvPr>
          <p:cNvSpPr>
            <a:spLocks noGrp="1"/>
          </p:cNvSpPr>
          <p:nvPr>
            <p:ph type="title"/>
          </p:nvPr>
        </p:nvSpPr>
        <p:spPr>
          <a:xfrm>
            <a:off x="554865" y="365126"/>
            <a:ext cx="10515600" cy="600790"/>
          </a:xfrm>
        </p:spPr>
        <p:txBody>
          <a:bodyPr>
            <a:normAutofit fontScale="90000"/>
          </a:bodyPr>
          <a:lstStyle/>
          <a:p>
            <a:r>
              <a:rPr lang="es-UY" sz="4000" dirty="0" err="1">
                <a:latin typeface="Times New Roman" panose="02020603050405020304" pitchFamily="18" charset="0"/>
                <a:cs typeface="Times New Roman" panose="02020603050405020304" pitchFamily="18" charset="0"/>
              </a:rPr>
              <a:t>Prisms</a:t>
            </a:r>
            <a:r>
              <a:rPr lang="es-UY" sz="4000" dirty="0">
                <a:latin typeface="Times New Roman" panose="02020603050405020304" pitchFamily="18" charset="0"/>
                <a:cs typeface="Times New Roman" panose="02020603050405020304" pitchFamily="18" charset="0"/>
              </a:rPr>
              <a:t> </a:t>
            </a:r>
            <a:r>
              <a:rPr lang="es-UY" sz="4000" dirty="0" err="1">
                <a:latin typeface="Times New Roman" panose="02020603050405020304" pitchFamily="18" charset="0"/>
                <a:cs typeface="Times New Roman" panose="02020603050405020304" pitchFamily="18" charset="0"/>
              </a:rPr>
              <a:t>of</a:t>
            </a:r>
            <a:r>
              <a:rPr lang="es-UY" sz="4000" dirty="0">
                <a:latin typeface="Times New Roman" panose="02020603050405020304" pitchFamily="18" charset="0"/>
                <a:cs typeface="Times New Roman" panose="02020603050405020304" pitchFamily="18" charset="0"/>
              </a:rPr>
              <a:t> </a:t>
            </a:r>
            <a:r>
              <a:rPr lang="es-UY" sz="4000" dirty="0" err="1">
                <a:latin typeface="Times New Roman" panose="02020603050405020304" pitchFamily="18" charset="0"/>
                <a:cs typeface="Times New Roman" panose="02020603050405020304" pitchFamily="18" charset="0"/>
              </a:rPr>
              <a:t>the</a:t>
            </a:r>
            <a:r>
              <a:rPr lang="es-UY" sz="4000" dirty="0">
                <a:latin typeface="Times New Roman" panose="02020603050405020304" pitchFamily="18" charset="0"/>
                <a:cs typeface="Times New Roman" panose="02020603050405020304" pitchFamily="18" charset="0"/>
              </a:rPr>
              <a:t> People</a:t>
            </a:r>
            <a:endParaRPr lang="es-CL"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D426B9-C934-4B96-A031-374A96320358}"/>
              </a:ext>
            </a:extLst>
          </p:cNvPr>
          <p:cNvSpPr>
            <a:spLocks noGrp="1"/>
          </p:cNvSpPr>
          <p:nvPr>
            <p:ph idx="1"/>
          </p:nvPr>
        </p:nvSpPr>
        <p:spPr>
          <a:xfrm>
            <a:off x="425003" y="1339402"/>
            <a:ext cx="11256135" cy="5061397"/>
          </a:xfrm>
        </p:spPr>
        <p:txBody>
          <a:bodyPr>
            <a:normAutofit fontScale="85000" lnSpcReduction="20000"/>
          </a:bodyPr>
          <a:lstStyle/>
          <a:p>
            <a:pPr marL="0" indent="0">
              <a:lnSpc>
                <a:spcPct val="110000"/>
              </a:lnSpc>
              <a:spcBef>
                <a:spcPts val="0"/>
              </a:spcBef>
              <a:buNone/>
            </a:pPr>
            <a:r>
              <a:rPr lang="es-ES_tradnl" sz="2400" dirty="0">
                <a:latin typeface="Times New Roman" panose="02020603050405020304" pitchFamily="18" charset="0"/>
                <a:cs typeface="Times New Roman" panose="02020603050405020304" pitchFamily="18" charset="0"/>
              </a:rPr>
              <a:t>Las organizaciones que buscan poder basado en una </a:t>
            </a:r>
            <a:r>
              <a:rPr lang="es-ES_tradnl" sz="2400" i="1" dirty="0" err="1">
                <a:latin typeface="Times New Roman" panose="02020603050405020304" pitchFamily="18" charset="0"/>
                <a:cs typeface="Times New Roman" panose="02020603050405020304" pitchFamily="18" charset="0"/>
              </a:rPr>
              <a:t>constituency</a:t>
            </a:r>
            <a:r>
              <a:rPr lang="es-ES_tradnl" sz="2400" dirty="0">
                <a:latin typeface="Times New Roman" panose="02020603050405020304" pitchFamily="18" charset="0"/>
                <a:cs typeface="Times New Roman" panose="02020603050405020304" pitchFamily="18" charset="0"/>
              </a:rPr>
              <a:t> pelean por resultados políticos que son dinámicos y frágiles (sectores populares).</a:t>
            </a:r>
          </a:p>
          <a:p>
            <a:pPr marL="0" indent="0">
              <a:lnSpc>
                <a:spcPct val="110000"/>
              </a:lnSpc>
              <a:spcBef>
                <a:spcPts val="0"/>
              </a:spcBef>
              <a:buNone/>
            </a:pPr>
            <a:endParaRPr lang="es-ES_tradnl"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ES_tradnl" sz="2400" dirty="0">
                <a:latin typeface="Times New Roman" panose="02020603050405020304" pitchFamily="18" charset="0"/>
                <a:cs typeface="Times New Roman" panose="02020603050405020304" pitchFamily="18" charset="0"/>
              </a:rPr>
              <a:t>Por eso, anticiparse a futuros problemas y cultivar recursos que les sumarán herramientas es una decisión estratégica de los lideres.</a:t>
            </a:r>
          </a:p>
          <a:p>
            <a:pPr marL="0" indent="0">
              <a:lnSpc>
                <a:spcPct val="110000"/>
              </a:lnSpc>
              <a:spcBef>
                <a:spcPts val="0"/>
              </a:spcBef>
              <a:buNone/>
            </a:pPr>
            <a:endParaRPr lang="es-ES_tradnl"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ES_tradnl" sz="2400" dirty="0">
                <a:latin typeface="Times New Roman" panose="02020603050405020304" pitchFamily="18" charset="0"/>
                <a:cs typeface="Times New Roman" panose="02020603050405020304" pitchFamily="18" charset="0"/>
              </a:rPr>
              <a:t>En las organizaciones que dependen del poder de sus militantes, los recursos que expanden los set de opciones de la militancia son: independencia (los recursos son propios), compromiso (hay lealtad) y flexibilidad (la militancia se puede adaptar).</a:t>
            </a:r>
          </a:p>
          <a:p>
            <a:pPr marL="0" indent="0">
              <a:lnSpc>
                <a:spcPct val="110000"/>
              </a:lnSpc>
              <a:spcBef>
                <a:spcPts val="0"/>
              </a:spcBef>
              <a:buNone/>
            </a:pPr>
            <a:endParaRPr lang="es-ES_tradnl" sz="24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ES_tradnl" sz="2400" dirty="0">
                <a:latin typeface="Times New Roman" panose="02020603050405020304" pitchFamily="18" charset="0"/>
                <a:cs typeface="Times New Roman" panose="02020603050405020304" pitchFamily="18" charset="0"/>
              </a:rPr>
              <a:t>El enraizamiento y la </a:t>
            </a:r>
            <a:r>
              <a:rPr lang="es-ES_tradnl" sz="2400" i="1" dirty="0" err="1">
                <a:latin typeface="Times New Roman" panose="02020603050405020304" pitchFamily="18" charset="0"/>
                <a:cs typeface="Times New Roman" panose="02020603050405020304" pitchFamily="18" charset="0"/>
              </a:rPr>
              <a:t>responsiveness</a:t>
            </a:r>
            <a:r>
              <a:rPr lang="es-ES_tradnl" sz="2400" i="1" dirty="0">
                <a:latin typeface="Times New Roman" panose="02020603050405020304" pitchFamily="18" charset="0"/>
                <a:cs typeface="Times New Roman" panose="02020603050405020304" pitchFamily="18" charset="0"/>
              </a:rPr>
              <a:t> </a:t>
            </a:r>
            <a:r>
              <a:rPr lang="es-ES_tradnl" sz="2400" dirty="0">
                <a:latin typeface="Times New Roman" panose="02020603050405020304" pitchFamily="18" charset="0"/>
                <a:cs typeface="Times New Roman" panose="02020603050405020304" pitchFamily="18" charset="0"/>
              </a:rPr>
              <a:t>a la militancia de los líderes engendra compromiso de la militancia.</a:t>
            </a:r>
          </a:p>
          <a:p>
            <a:pPr marL="0" indent="0">
              <a:lnSpc>
                <a:spcPct val="110000"/>
              </a:lnSpc>
              <a:spcBef>
                <a:spcPts val="0"/>
              </a:spcBef>
              <a:buNone/>
            </a:pPr>
            <a:endParaRPr lang="es-ES_tradnl" sz="2400" i="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s-ES_tradnl" sz="2400" dirty="0">
                <a:latin typeface="Times New Roman" panose="02020603050405020304" pitchFamily="18" charset="0"/>
                <a:cs typeface="Times New Roman" panose="02020603050405020304" pitchFamily="18" charset="0"/>
              </a:rPr>
              <a:t>Construcción de un entorno relacional: “</a:t>
            </a:r>
            <a:r>
              <a:rPr lang="es-ES_tradnl" sz="2400" dirty="0" err="1">
                <a:latin typeface="Times New Roman" panose="02020603050405020304" pitchFamily="18" charset="0"/>
                <a:cs typeface="Times New Roman" panose="02020603050405020304" pitchFamily="18" charset="0"/>
              </a:rPr>
              <a:t>To</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maintain</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that</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kind</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of</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relationship</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however</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they</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had</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to</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build</a:t>
            </a:r>
            <a:r>
              <a:rPr lang="es-ES_tradnl" sz="2400" dirty="0">
                <a:latin typeface="Times New Roman" panose="02020603050405020304" pitchFamily="18" charset="0"/>
                <a:cs typeface="Times New Roman" panose="02020603050405020304" pitchFamily="18" charset="0"/>
              </a:rPr>
              <a:t> a set </a:t>
            </a:r>
            <a:r>
              <a:rPr lang="es-ES_tradnl" sz="2400" dirty="0" err="1">
                <a:latin typeface="Times New Roman" panose="02020603050405020304" pitchFamily="18" charset="0"/>
                <a:cs typeface="Times New Roman" panose="02020603050405020304" pitchFamily="18" charset="0"/>
              </a:rPr>
              <a:t>of</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relational</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ties</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cultivate</a:t>
            </a:r>
            <a:r>
              <a:rPr lang="es-ES_tradnl" sz="2400" dirty="0">
                <a:latin typeface="Times New Roman" panose="02020603050405020304" pitchFamily="18" charset="0"/>
                <a:cs typeface="Times New Roman" panose="02020603050405020304" pitchFamily="18" charset="0"/>
              </a:rPr>
              <a:t> a set </a:t>
            </a:r>
            <a:r>
              <a:rPr lang="es-ES_tradnl" sz="2400" dirty="0" err="1">
                <a:latin typeface="Times New Roman" panose="02020603050405020304" pitchFamily="18" charset="0"/>
                <a:cs typeface="Times New Roman" panose="02020603050405020304" pitchFamily="18" charset="0"/>
              </a:rPr>
              <a:t>of</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bridging</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identities</a:t>
            </a:r>
            <a:r>
              <a:rPr lang="es-ES_tradnl" sz="2400" dirty="0">
                <a:latin typeface="Times New Roman" panose="02020603050405020304" pitchFamily="18" charset="0"/>
                <a:cs typeface="Times New Roman" panose="02020603050405020304" pitchFamily="18" charset="0"/>
              </a:rPr>
              <a:t>, and </a:t>
            </a:r>
            <a:r>
              <a:rPr lang="es-ES_tradnl" sz="2400" dirty="0" err="1">
                <a:latin typeface="Times New Roman" panose="02020603050405020304" pitchFamily="18" charset="0"/>
                <a:cs typeface="Times New Roman" panose="02020603050405020304" pitchFamily="18" charset="0"/>
              </a:rPr>
              <a:t>distribute</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the</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wor</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of</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strategy</a:t>
            </a:r>
            <a:r>
              <a:rPr lang="es-ES_tradnl" sz="2400" dirty="0">
                <a:latin typeface="Times New Roman" panose="02020603050405020304" pitchFamily="18" charset="0"/>
                <a:cs typeface="Times New Roman" panose="02020603050405020304" pitchFamily="18" charset="0"/>
              </a:rPr>
              <a:t> in </a:t>
            </a:r>
            <a:r>
              <a:rPr lang="es-ES_tradnl" sz="2400" dirty="0" err="1">
                <a:latin typeface="Times New Roman" panose="02020603050405020304" pitchFamily="18" charset="0"/>
                <a:cs typeface="Times New Roman" panose="02020603050405020304" pitchFamily="18" charset="0"/>
              </a:rPr>
              <a:t>ways</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that</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would</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give</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their</a:t>
            </a:r>
            <a:r>
              <a:rPr lang="es-ES_tradnl" sz="2400" dirty="0">
                <a:latin typeface="Times New Roman" panose="02020603050405020304" pitchFamily="18" charset="0"/>
                <a:cs typeface="Times New Roman" panose="02020603050405020304" pitchFamily="18" charset="0"/>
              </a:rPr>
              <a:t> base </a:t>
            </a:r>
            <a:r>
              <a:rPr lang="es-ES_tradnl" sz="2400" dirty="0" err="1">
                <a:latin typeface="Times New Roman" panose="02020603050405020304" pitchFamily="18" charset="0"/>
                <a:cs typeface="Times New Roman" panose="02020603050405020304" pitchFamily="18" charset="0"/>
              </a:rPr>
              <a:t>ownership</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over</a:t>
            </a:r>
            <a:r>
              <a:rPr lang="es-ES_tradnl" sz="2400" dirty="0">
                <a:latin typeface="Times New Roman" panose="02020603050405020304" pitchFamily="18" charset="0"/>
                <a:cs typeface="Times New Roman" panose="02020603050405020304" pitchFamily="18" charset="0"/>
              </a:rPr>
              <a:t> and </a:t>
            </a:r>
            <a:r>
              <a:rPr lang="es-ES_tradnl" sz="2400" dirty="0" err="1">
                <a:latin typeface="Times New Roman" panose="02020603050405020304" pitchFamily="18" charset="0"/>
                <a:cs typeface="Times New Roman" panose="02020603050405020304" pitchFamily="18" charset="0"/>
              </a:rPr>
              <a:t>capacities</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for</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engaging</a:t>
            </a:r>
            <a:r>
              <a:rPr lang="es-ES_tradnl" sz="2400" dirty="0">
                <a:latin typeface="Times New Roman" panose="02020603050405020304" pitchFamily="18" charset="0"/>
                <a:cs typeface="Times New Roman" panose="02020603050405020304" pitchFamily="18" charset="0"/>
              </a:rPr>
              <a:t> in </a:t>
            </a:r>
            <a:r>
              <a:rPr lang="es-ES_tradnl" sz="2400" dirty="0" err="1">
                <a:latin typeface="Times New Roman" panose="02020603050405020304" pitchFamily="18" charset="0"/>
                <a:cs typeface="Times New Roman" panose="02020603050405020304" pitchFamily="18" charset="0"/>
              </a:rPr>
              <a:t>the</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work</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of</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collective</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action</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Constitutency</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buiding</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practices</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thus</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constituted</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the</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defining</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characteristic</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of</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people’s</a:t>
            </a:r>
            <a:r>
              <a:rPr lang="es-ES_tradnl" sz="2400" dirty="0">
                <a:latin typeface="Times New Roman" panose="02020603050405020304" pitchFamily="18" charset="0"/>
                <a:cs typeface="Times New Roman" panose="02020603050405020304" pitchFamily="18" charset="0"/>
              </a:rPr>
              <a:t> </a:t>
            </a:r>
            <a:r>
              <a:rPr lang="es-ES_tradnl" sz="2400" dirty="0" err="1">
                <a:latin typeface="Times New Roman" panose="02020603050405020304" pitchFamily="18" charset="0"/>
                <a:cs typeface="Times New Roman" panose="02020603050405020304" pitchFamily="18" charset="0"/>
              </a:rPr>
              <a:t>prisms</a:t>
            </a:r>
            <a:r>
              <a:rPr lang="es-ES_tradnl" sz="2400" dirty="0">
                <a:latin typeface="Times New Roman" panose="02020603050405020304" pitchFamily="18" charset="0"/>
                <a:cs typeface="Times New Roman" panose="02020603050405020304" pitchFamily="18" charset="0"/>
              </a:rPr>
              <a:t>.” (Han et al. 2021, 18)</a:t>
            </a:r>
          </a:p>
        </p:txBody>
      </p:sp>
    </p:spTree>
    <p:extLst>
      <p:ext uri="{BB962C8B-B14F-4D97-AF65-F5344CB8AC3E}">
        <p14:creationId xmlns:p14="http://schemas.microsoft.com/office/powerpoint/2010/main" val="9276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31D862-DCAC-63FB-C720-4B8264236A3B}"/>
              </a:ext>
            </a:extLst>
          </p:cNvPr>
          <p:cNvPicPr>
            <a:picLocks noChangeAspect="1"/>
          </p:cNvPicPr>
          <p:nvPr/>
        </p:nvPicPr>
        <p:blipFill rotWithShape="1">
          <a:blip r:embed="rId2"/>
          <a:srcRect b="5912"/>
          <a:stretch/>
        </p:blipFill>
        <p:spPr>
          <a:xfrm>
            <a:off x="-123470" y="47445"/>
            <a:ext cx="12438940" cy="6694098"/>
          </a:xfrm>
          <a:prstGeom prst="rect">
            <a:avLst/>
          </a:prstGeom>
        </p:spPr>
      </p:pic>
      <p:sp>
        <p:nvSpPr>
          <p:cNvPr id="7" name="Rectangle 6">
            <a:extLst>
              <a:ext uri="{FF2B5EF4-FFF2-40B4-BE49-F238E27FC236}">
                <a16:creationId xmlns:a16="http://schemas.microsoft.com/office/drawing/2014/main" id="{262C76F9-5E30-8B4B-1CFC-F5DB7BADCED7}"/>
              </a:ext>
            </a:extLst>
          </p:cNvPr>
          <p:cNvSpPr/>
          <p:nvPr/>
        </p:nvSpPr>
        <p:spPr>
          <a:xfrm>
            <a:off x="9703110" y="163902"/>
            <a:ext cx="2365420" cy="672921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5625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ECADCE-CC11-B8D2-AA50-B5E2CAD502D5}"/>
              </a:ext>
            </a:extLst>
          </p:cNvPr>
          <p:cNvSpPr/>
          <p:nvPr/>
        </p:nvSpPr>
        <p:spPr>
          <a:xfrm>
            <a:off x="4898065" y="2098157"/>
            <a:ext cx="676017" cy="156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angle 6">
            <a:extLst>
              <a:ext uri="{FF2B5EF4-FFF2-40B4-BE49-F238E27FC236}">
                <a16:creationId xmlns:a16="http://schemas.microsoft.com/office/drawing/2014/main" id="{DD9F940E-5968-057B-52DA-3FC6BFEBB9A1}"/>
              </a:ext>
            </a:extLst>
          </p:cNvPr>
          <p:cNvSpPr/>
          <p:nvPr/>
        </p:nvSpPr>
        <p:spPr>
          <a:xfrm>
            <a:off x="9422680" y="2530257"/>
            <a:ext cx="676017" cy="519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angle 7">
            <a:extLst>
              <a:ext uri="{FF2B5EF4-FFF2-40B4-BE49-F238E27FC236}">
                <a16:creationId xmlns:a16="http://schemas.microsoft.com/office/drawing/2014/main" id="{4C8902A0-3D20-0751-6BC6-D1E9CE7AB5B8}"/>
              </a:ext>
            </a:extLst>
          </p:cNvPr>
          <p:cNvSpPr/>
          <p:nvPr/>
        </p:nvSpPr>
        <p:spPr>
          <a:xfrm>
            <a:off x="4975309" y="2674354"/>
            <a:ext cx="4447371" cy="444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angle 12">
            <a:extLst>
              <a:ext uri="{FF2B5EF4-FFF2-40B4-BE49-F238E27FC236}">
                <a16:creationId xmlns:a16="http://schemas.microsoft.com/office/drawing/2014/main" id="{772EA07F-327A-AD40-2453-F896C47F7257}"/>
              </a:ext>
            </a:extLst>
          </p:cNvPr>
          <p:cNvSpPr/>
          <p:nvPr/>
        </p:nvSpPr>
        <p:spPr>
          <a:xfrm>
            <a:off x="4898065" y="2094667"/>
            <a:ext cx="676017" cy="156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angle 13">
            <a:extLst>
              <a:ext uri="{FF2B5EF4-FFF2-40B4-BE49-F238E27FC236}">
                <a16:creationId xmlns:a16="http://schemas.microsoft.com/office/drawing/2014/main" id="{D47D82EF-B73B-A50E-3990-64EF1D12C115}"/>
              </a:ext>
            </a:extLst>
          </p:cNvPr>
          <p:cNvSpPr/>
          <p:nvPr/>
        </p:nvSpPr>
        <p:spPr>
          <a:xfrm>
            <a:off x="8190506" y="3350735"/>
            <a:ext cx="464979" cy="5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Picture 14">
            <a:extLst>
              <a:ext uri="{FF2B5EF4-FFF2-40B4-BE49-F238E27FC236}">
                <a16:creationId xmlns:a16="http://schemas.microsoft.com/office/drawing/2014/main" id="{E0DBE034-CE18-38CE-8193-BE1A8154836D}"/>
              </a:ext>
            </a:extLst>
          </p:cNvPr>
          <p:cNvPicPr>
            <a:picLocks noChangeAspect="1"/>
          </p:cNvPicPr>
          <p:nvPr/>
        </p:nvPicPr>
        <p:blipFill rotWithShape="1">
          <a:blip r:embed="rId2"/>
          <a:srcRect b="43323"/>
          <a:stretch/>
        </p:blipFill>
        <p:spPr>
          <a:xfrm>
            <a:off x="2274711" y="2472200"/>
            <a:ext cx="6881055" cy="804760"/>
          </a:xfrm>
          <a:prstGeom prst="rect">
            <a:avLst/>
          </a:prstGeom>
        </p:spPr>
      </p:pic>
      <p:sp>
        <p:nvSpPr>
          <p:cNvPr id="16" name="TextBox 15">
            <a:extLst>
              <a:ext uri="{FF2B5EF4-FFF2-40B4-BE49-F238E27FC236}">
                <a16:creationId xmlns:a16="http://schemas.microsoft.com/office/drawing/2014/main" id="{B3941047-94A1-DB3D-CB1F-9537BCC3A950}"/>
              </a:ext>
            </a:extLst>
          </p:cNvPr>
          <p:cNvSpPr txBox="1"/>
          <p:nvPr/>
        </p:nvSpPr>
        <p:spPr>
          <a:xfrm>
            <a:off x="7140630" y="3737999"/>
            <a:ext cx="1940740" cy="338554"/>
          </a:xfrm>
          <a:prstGeom prst="rect">
            <a:avLst/>
          </a:prstGeom>
          <a:noFill/>
        </p:spPr>
        <p:txBody>
          <a:bodyPr wrap="square" rtlCol="0">
            <a:spAutoFit/>
          </a:bodyPr>
          <a:lstStyle/>
          <a:p>
            <a:r>
              <a:rPr lang="es-ES_tradnl" sz="1600" dirty="0">
                <a:latin typeface="Times New Roman" panose="02020603050405020304" pitchFamily="18" charset="0"/>
                <a:cs typeface="Times New Roman" panose="02020603050405020304" pitchFamily="18" charset="0"/>
              </a:rPr>
              <a:t>(Han et al. 2021,</a:t>
            </a:r>
            <a:r>
              <a:rPr lang="es-UY" sz="1600" dirty="0">
                <a:latin typeface="Times New Roman" panose="02020603050405020304" pitchFamily="18" charset="0"/>
                <a:cs typeface="Times New Roman" panose="02020603050405020304" pitchFamily="18" charset="0"/>
              </a:rPr>
              <a:t> 19)</a:t>
            </a:r>
            <a:endParaRPr lang="es-C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27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CE96EF-0EB0-5413-BD14-91CB0FFB0449}"/>
              </a:ext>
            </a:extLst>
          </p:cNvPr>
          <p:cNvSpPr>
            <a:spLocks noGrp="1"/>
          </p:cNvSpPr>
          <p:nvPr>
            <p:ph idx="1"/>
          </p:nvPr>
        </p:nvSpPr>
        <p:spPr>
          <a:xfrm>
            <a:off x="667555" y="614966"/>
            <a:ext cx="10856890" cy="5628068"/>
          </a:xfrm>
        </p:spPr>
        <p:txBody>
          <a:bodyPr>
            <a:normAutofit fontScale="70000" lnSpcReduction="20000"/>
          </a:bodyPr>
          <a:lstStyle/>
          <a:p>
            <a:pPr marL="0" indent="0" algn="l">
              <a:lnSpc>
                <a:spcPct val="120000"/>
              </a:lnSpc>
              <a:spcBef>
                <a:spcPts val="0"/>
              </a:spcBef>
              <a:buNone/>
            </a:pPr>
            <a:endParaRPr lang="en-US" sz="2800" b="0" i="0" u="none" strike="noStrike" baseline="0" dirty="0">
              <a:latin typeface="Times New Roman" panose="02020603050405020304" pitchFamily="18" charset="0"/>
            </a:endParaRPr>
          </a:p>
          <a:p>
            <a:pPr marL="0" indent="0" algn="l">
              <a:lnSpc>
                <a:spcPct val="120000"/>
              </a:lnSpc>
              <a:spcBef>
                <a:spcPts val="0"/>
              </a:spcBef>
              <a:buNone/>
            </a:pPr>
            <a:r>
              <a:rPr lang="en-US" sz="2800" b="0" i="0" u="none" strike="noStrike" baseline="0" dirty="0">
                <a:latin typeface="Times New Roman" panose="02020603050405020304" pitchFamily="18" charset="0"/>
              </a:rPr>
              <a:t>“In the period of dominance of the elite party, political goals and conflicts largely revolved around the distribution of privileges and the parties competed on the basis of the ascribed status of their adherents. </a:t>
            </a:r>
          </a:p>
          <a:p>
            <a:pPr marL="0" indent="0" algn="l">
              <a:lnSpc>
                <a:spcPct val="120000"/>
              </a:lnSpc>
              <a:spcBef>
                <a:spcPts val="0"/>
              </a:spcBef>
              <a:buNone/>
            </a:pPr>
            <a:endParaRPr lang="en-US" dirty="0">
              <a:latin typeface="Times New Roman" panose="02020603050405020304" pitchFamily="18" charset="0"/>
            </a:endParaRPr>
          </a:p>
          <a:p>
            <a:pPr marL="0" indent="0" algn="l">
              <a:lnSpc>
                <a:spcPct val="120000"/>
              </a:lnSpc>
              <a:spcBef>
                <a:spcPts val="0"/>
              </a:spcBef>
              <a:buNone/>
            </a:pPr>
            <a:r>
              <a:rPr lang="en-US" sz="2800" b="0" i="0" u="none" strike="noStrike" baseline="0" dirty="0">
                <a:latin typeface="Times New Roman" panose="02020603050405020304" pitchFamily="18" charset="0"/>
              </a:rPr>
              <a:t>As the mass party developed, the key opposition in politics began to revolve around the question of social reform (or opposition to social reform) and the parties competed in terms of their representative capacity. </a:t>
            </a:r>
          </a:p>
          <a:p>
            <a:pPr marL="0" indent="0" algn="l">
              <a:lnSpc>
                <a:spcPct val="120000"/>
              </a:lnSpc>
              <a:spcBef>
                <a:spcPts val="0"/>
              </a:spcBef>
              <a:buNone/>
            </a:pPr>
            <a:endParaRPr lang="en-US" sz="2800" b="0" i="0" u="none" strike="noStrike" baseline="0" dirty="0">
              <a:latin typeface="Times New Roman" panose="02020603050405020304" pitchFamily="18" charset="0"/>
            </a:endParaRPr>
          </a:p>
          <a:p>
            <a:pPr marL="0" indent="0" algn="l">
              <a:lnSpc>
                <a:spcPct val="120000"/>
              </a:lnSpc>
              <a:spcBef>
                <a:spcPts val="0"/>
              </a:spcBef>
              <a:buNone/>
            </a:pPr>
            <a:r>
              <a:rPr lang="en-US" sz="2800" b="0" i="0" u="none" strike="noStrike" baseline="0" dirty="0">
                <a:latin typeface="Times New Roman" panose="02020603050405020304" pitchFamily="18" charset="0"/>
              </a:rPr>
              <a:t>With the emergence of the  catch-all party, the goals of politics remained largely purposive, but came to revolve around questions of social amelioration rather than wholesale reform, with parties competing less on the basis of their representative capacities and rather more on the basis of their effectiveness in policymaking. </a:t>
            </a:r>
          </a:p>
          <a:p>
            <a:pPr marL="0" indent="0" algn="l">
              <a:lnSpc>
                <a:spcPct val="120000"/>
              </a:lnSpc>
              <a:spcBef>
                <a:spcPts val="0"/>
              </a:spcBef>
              <a:buNone/>
            </a:pPr>
            <a:endParaRPr lang="en-US" dirty="0">
              <a:latin typeface="Times New Roman" panose="02020603050405020304" pitchFamily="18" charset="0"/>
            </a:endParaRPr>
          </a:p>
          <a:p>
            <a:pPr marL="0" indent="0" algn="l">
              <a:lnSpc>
                <a:spcPct val="120000"/>
              </a:lnSpc>
              <a:spcBef>
                <a:spcPts val="0"/>
              </a:spcBef>
              <a:buNone/>
            </a:pPr>
            <a:r>
              <a:rPr lang="en-US" sz="2800" b="0" i="0" u="none" strike="noStrike" baseline="0" dirty="0">
                <a:latin typeface="Times New Roman" panose="02020603050405020304" pitchFamily="18" charset="0"/>
              </a:rPr>
              <a:t>Finally, with the emergence of the cartel party, comes a period in which the goals of politics, at least for now, become more self-referential, with politics becoming a profession in itself - a skilled profession, to be sure, and one in which the limited inter-party competition that does ensue takes place on the basis of competing claims to efficient and effective management.” (Katz y Mair 1995, 19). </a:t>
            </a:r>
            <a:endParaRPr lang="es-CL" dirty="0"/>
          </a:p>
        </p:txBody>
      </p:sp>
    </p:spTree>
    <p:extLst>
      <p:ext uri="{BB962C8B-B14F-4D97-AF65-F5344CB8AC3E}">
        <p14:creationId xmlns:p14="http://schemas.microsoft.com/office/powerpoint/2010/main" val="408569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CF24-8DBC-545B-9F8D-71C36E82C3A7}"/>
              </a:ext>
            </a:extLst>
          </p:cNvPr>
          <p:cNvSpPr>
            <a:spLocks noGrp="1"/>
          </p:cNvSpPr>
          <p:nvPr>
            <p:ph type="title"/>
          </p:nvPr>
        </p:nvSpPr>
        <p:spPr/>
        <p:txBody>
          <a:bodyPr/>
          <a:lstStyle/>
          <a:p>
            <a:r>
              <a:rPr lang="es-UY" dirty="0">
                <a:latin typeface="Times New Roman" panose="02020603050405020304" pitchFamily="18" charset="0"/>
                <a:cs typeface="Times New Roman" panose="02020603050405020304" pitchFamily="18" charset="0"/>
              </a:rPr>
              <a:t>Lo que realmente no sabemos…</a:t>
            </a:r>
            <a:endParaRPr lang="es-C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5F520-C3AE-B53D-F6C4-2DB21E101302}"/>
              </a:ext>
            </a:extLst>
          </p:cNvPr>
          <p:cNvSpPr>
            <a:spLocks noGrp="1"/>
          </p:cNvSpPr>
          <p:nvPr>
            <p:ph idx="1"/>
          </p:nvPr>
        </p:nvSpPr>
        <p:spPr>
          <a:xfrm>
            <a:off x="838200" y="1877141"/>
            <a:ext cx="10515600" cy="4351338"/>
          </a:xfrm>
        </p:spPr>
        <p:txBody>
          <a:bodyPr>
            <a:normAutofit lnSpcReduction="10000"/>
          </a:bodyPr>
          <a:lstStyle/>
          <a:p>
            <a:pPr marL="0" indent="0">
              <a:buNone/>
            </a:pPr>
            <a:r>
              <a:rPr lang="en-US" i="1" dirty="0">
                <a:latin typeface="Times New Roman" panose="02020603050405020304" pitchFamily="18" charset="0"/>
                <a:cs typeface="Times New Roman" panose="02020603050405020304" pitchFamily="18" charset="0"/>
              </a:rPr>
              <a:t>Annual Review,</a:t>
            </a:r>
            <a:r>
              <a:rPr lang="en-US" dirty="0">
                <a:latin typeface="Times New Roman" panose="02020603050405020304" pitchFamily="18" charset="0"/>
                <a:cs typeface="Times New Roman" panose="02020603050405020304" pitchFamily="18" charset="0"/>
              </a:rPr>
              <a:t> Stokes (1999) dice que </a:t>
            </a:r>
            <a:r>
              <a:rPr lang="en-US" dirty="0" err="1">
                <a:latin typeface="Times New Roman" panose="02020603050405020304" pitchFamily="18" charset="0"/>
                <a:cs typeface="Times New Roman" panose="02020603050405020304" pitchFamily="18" charset="0"/>
              </a:rPr>
              <a:t>todavía</a:t>
            </a:r>
            <a:r>
              <a:rPr lang="en-US" dirty="0">
                <a:latin typeface="Times New Roman" panose="02020603050405020304" pitchFamily="18" charset="0"/>
                <a:cs typeface="Times New Roman" panose="02020603050405020304" pitchFamily="18" charset="0"/>
              </a:rPr>
              <a:t> no </a:t>
            </a:r>
            <a:r>
              <a:rPr lang="en-US" dirty="0" err="1">
                <a:latin typeface="Times New Roman" panose="02020603050405020304" pitchFamily="18" charset="0"/>
                <a:cs typeface="Times New Roman" panose="02020603050405020304" pitchFamily="18" charset="0"/>
              </a:rPr>
              <a:t>está</a:t>
            </a:r>
            <a:r>
              <a:rPr lang="en-US" dirty="0">
                <a:latin typeface="Times New Roman" panose="02020603050405020304" pitchFamily="18" charset="0"/>
                <a:cs typeface="Times New Roman" panose="02020603050405020304" pitchFamily="18" charset="0"/>
              </a:rPr>
              <a:t> claro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partidos</a:t>
            </a:r>
            <a:r>
              <a:rPr lang="en-US" dirty="0">
                <a:latin typeface="Times New Roman" panose="02020603050405020304" pitchFamily="18" charset="0"/>
                <a:cs typeface="Times New Roman" panose="02020603050405020304" pitchFamily="18" charset="0"/>
              </a:rPr>
              <a:t> son buenos para la </a:t>
            </a:r>
            <a:r>
              <a:rPr lang="en-US" dirty="0" err="1">
                <a:latin typeface="Times New Roman" panose="02020603050405020304" pitchFamily="18" charset="0"/>
                <a:cs typeface="Times New Roman" panose="02020603050405020304" pitchFamily="18" charset="0"/>
              </a:rPr>
              <a:t>democracia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contrario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simplemente</a:t>
            </a:r>
            <a:r>
              <a:rPr lang="en-US" dirty="0">
                <a:latin typeface="Times New Roman" panose="02020603050405020304" pitchFamily="18" charset="0"/>
                <a:cs typeface="Times New Roman" panose="02020603050405020304" pitchFamily="18" charset="0"/>
              </a:rPr>
              <a:t> son un mal </a:t>
            </a:r>
            <a:r>
              <a:rPr lang="en-US" dirty="0" err="1">
                <a:latin typeface="Times New Roman" panose="02020603050405020304" pitchFamily="18" charset="0"/>
                <a:cs typeface="Times New Roman" panose="02020603050405020304" pitchFamily="18" charset="0"/>
              </a:rPr>
              <a:t>necesario</a:t>
            </a:r>
            <a:r>
              <a:rPr lang="en-US" dirty="0">
                <a:latin typeface="Times New Roman" panose="02020603050405020304" pitchFamily="18" charset="0"/>
                <a:cs typeface="Times New Roman" panose="02020603050405020304" pitchFamily="18" charset="0"/>
              </a:rPr>
              <a:t> (244).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Esto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depende</a:t>
            </a:r>
            <a:r>
              <a:rPr lang="en-US" dirty="0">
                <a:latin typeface="Times New Roman" panose="02020603050405020304" pitchFamily="18" charset="0"/>
                <a:cs typeface="Times New Roman" panose="02020603050405020304" pitchFamily="18" charset="0"/>
              </a:rPr>
              <a:t>, dice, de la </a:t>
            </a:r>
            <a:r>
              <a:rPr lang="en-US" dirty="0" err="1">
                <a:latin typeface="Times New Roman" panose="02020603050405020304" pitchFamily="18" charset="0"/>
                <a:cs typeface="Times New Roman" panose="02020603050405020304" pitchFamily="18" charset="0"/>
              </a:rPr>
              <a:t>definición</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democracia</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“Do parties reveal and aggregate voters’ preferences such that governments are responsive to citizens? Or do parties form oligopolies of competitors with interests and preferences at odds with those of voters?” (Stokes 1999, 248–249).</a:t>
            </a:r>
            <a:endParaRPr lang="es-C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7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C19256-C390-B33E-CDE4-5D09F5C04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175" y="0"/>
            <a:ext cx="4311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88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32C3-BB3E-4AE2-A0F0-938EE3183769}"/>
              </a:ext>
            </a:extLst>
          </p:cNvPr>
          <p:cNvSpPr>
            <a:spLocks noGrp="1"/>
          </p:cNvSpPr>
          <p:nvPr>
            <p:ph type="title"/>
          </p:nvPr>
        </p:nvSpPr>
        <p:spPr/>
        <p:txBody>
          <a:bodyPr>
            <a:normAutofit/>
          </a:bodyPr>
          <a:lstStyle/>
          <a:p>
            <a:r>
              <a:rPr lang="es-UY" sz="3600" dirty="0">
                <a:latin typeface="Times New Roman" panose="02020603050405020304" pitchFamily="18" charset="0"/>
                <a:ea typeface="+mn-ea"/>
                <a:cs typeface="Times New Roman" panose="02020603050405020304" pitchFamily="18" charset="0"/>
              </a:rPr>
              <a:t>Partidos Políticos y Democracia</a:t>
            </a:r>
            <a:endParaRPr lang="es-CL" sz="3600" dirty="0">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FF8081FA-420E-4247-80E1-16EEB5850BE6}"/>
              </a:ext>
            </a:extLst>
          </p:cNvPr>
          <p:cNvSpPr>
            <a:spLocks noGrp="1"/>
          </p:cNvSpPr>
          <p:nvPr>
            <p:ph idx="1"/>
          </p:nvPr>
        </p:nvSpPr>
        <p:spPr>
          <a:xfrm>
            <a:off x="838200" y="1690688"/>
            <a:ext cx="10646664" cy="4685728"/>
          </a:xfrm>
        </p:spPr>
        <p:txBody>
          <a:bodyPr>
            <a:normAutofit fontScale="92500" lnSpcReduction="20000"/>
          </a:bodyPr>
          <a:lstStyle/>
          <a:p>
            <a:pPr marL="0" indent="0">
              <a:buNone/>
            </a:pPr>
            <a:r>
              <a:rPr lang="es-ES_tradnl" sz="2400" dirty="0">
                <a:latin typeface="Times New Roman" panose="02020603050405020304" pitchFamily="18" charset="0"/>
                <a:cs typeface="Times New Roman" panose="02020603050405020304" pitchFamily="18" charset="0"/>
              </a:rPr>
              <a:t>Al denominar algo como “partido político”, usualmente adscribimos a ese “algo”, atributos normativos positivos.</a:t>
            </a:r>
          </a:p>
          <a:p>
            <a:pPr marL="0" indent="0">
              <a:buNone/>
            </a:pPr>
            <a:r>
              <a:rPr lang="es-ES_tradnl" sz="2400" dirty="0">
                <a:latin typeface="Times New Roman" panose="02020603050405020304" pitchFamily="18" charset="0"/>
                <a:cs typeface="Times New Roman" panose="02020603050405020304" pitchFamily="18" charset="0"/>
              </a:rPr>
              <a:t> </a:t>
            </a:r>
          </a:p>
          <a:p>
            <a:pPr marL="0" indent="0">
              <a:buNone/>
            </a:pPr>
            <a:r>
              <a:rPr lang="es-ES_tradnl" sz="2400" dirty="0">
                <a:latin typeface="Times New Roman" panose="02020603050405020304" pitchFamily="18" charset="0"/>
                <a:cs typeface="Times New Roman" panose="02020603050405020304" pitchFamily="18" charset="0"/>
              </a:rPr>
              <a:t>Por extensión, se espera que tipos muy diferentes de partidos entreguen los mismos beneficios normativos para la democracia.</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Muchos partidos no cumplen con esta expectativa.</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Stokes (1999) dice que no está zanjado si los partidos son buenos para la democracia, o si son, en cambio, un mal necesario. </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Las definiciones minimalistas (como Aldrich 1995) parecen estar estiradas. </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Proliferación de vehículos electorales que no funcionan como partidos. </a:t>
            </a:r>
          </a:p>
        </p:txBody>
      </p:sp>
    </p:spTree>
    <p:extLst>
      <p:ext uri="{BB962C8B-B14F-4D97-AF65-F5344CB8AC3E}">
        <p14:creationId xmlns:p14="http://schemas.microsoft.com/office/powerpoint/2010/main" val="13025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E8B1-4DCB-41E8-904F-0E37FB52D8B1}"/>
              </a:ext>
            </a:extLst>
          </p:cNvPr>
          <p:cNvSpPr>
            <a:spLocks noGrp="1"/>
          </p:cNvSpPr>
          <p:nvPr>
            <p:ph type="title"/>
          </p:nvPr>
        </p:nvSpPr>
        <p:spPr/>
        <p:txBody>
          <a:bodyPr>
            <a:normAutofit/>
          </a:bodyPr>
          <a:lstStyle/>
          <a:p>
            <a:r>
              <a:rPr lang="es-UY" sz="4000" dirty="0">
                <a:latin typeface="Times New Roman" panose="02020603050405020304" pitchFamily="18" charset="0"/>
                <a:cs typeface="Times New Roman" panose="02020603050405020304" pitchFamily="18" charset="0"/>
              </a:rPr>
              <a:t>Partidos Políticos y Democracia</a:t>
            </a:r>
            <a:endParaRPr lang="es-CL" sz="4000" dirty="0">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CD01DDE6-4276-4B2B-992A-32267282C1BD}"/>
              </a:ext>
            </a:extLst>
          </p:cNvPr>
          <p:cNvSpPr>
            <a:spLocks noGrp="1"/>
          </p:cNvSpPr>
          <p:nvPr>
            <p:ph idx="1"/>
          </p:nvPr>
        </p:nvSpPr>
        <p:spPr>
          <a:xfrm>
            <a:off x="838200" y="1690688"/>
            <a:ext cx="10515600" cy="4551616"/>
          </a:xfrm>
        </p:spPr>
        <p:txBody>
          <a:bodyPr>
            <a:normAutofit lnSpcReduction="10000"/>
          </a:bodyPr>
          <a:lstStyle/>
          <a:p>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El único atributo de la definición minimalista de un partido político no está vinculado teóricamente a la representación de intereses.</a:t>
            </a:r>
          </a:p>
          <a:p>
            <a:pPr marL="0" indent="0">
              <a:buNone/>
            </a:pPr>
            <a:r>
              <a:rPr lang="es-ES_tradnl" sz="2400" dirty="0">
                <a:latin typeface="Times New Roman" panose="02020603050405020304" pitchFamily="18" charset="0"/>
                <a:cs typeface="Times New Roman" panose="02020603050405020304" pitchFamily="18" charset="0"/>
              </a:rPr>
              <a:t> </a:t>
            </a:r>
          </a:p>
          <a:p>
            <a:pPr marL="0" indent="0">
              <a:buNone/>
            </a:pPr>
            <a:r>
              <a:rPr lang="es-ES_tradnl" sz="2400" dirty="0">
                <a:latin typeface="Times New Roman" panose="02020603050405020304" pitchFamily="18" charset="0"/>
                <a:cs typeface="Times New Roman" panose="02020603050405020304" pitchFamily="18" charset="0"/>
              </a:rPr>
              <a:t>Esta definición convencional de partido político no puede capturar dos atributos principales de los partidos: la coordinación horizontal de políticos ambiciosos y la agregación vertical de intereses. </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La literatura de partidos políticos ha enfatizado la coordinación horizontal de políticos ambiciosos, mientras que la agregación vertical de intereses colectivos ha sido problematizada en la literatura de sociología política (</a:t>
            </a:r>
            <a:r>
              <a:rPr lang="es-ES_tradnl" sz="2400" dirty="0" err="1">
                <a:latin typeface="Times New Roman" panose="02020603050405020304" pitchFamily="18" charset="0"/>
                <a:cs typeface="Times New Roman" panose="02020603050405020304" pitchFamily="18" charset="0"/>
              </a:rPr>
              <a:t>Lipset</a:t>
            </a:r>
            <a:r>
              <a:rPr lang="es-ES_tradnl" sz="2400" dirty="0">
                <a:latin typeface="Times New Roman" panose="02020603050405020304" pitchFamily="18" charset="0"/>
                <a:cs typeface="Times New Roman" panose="02020603050405020304" pitchFamily="18" charset="0"/>
              </a:rPr>
              <a:t> and </a:t>
            </a:r>
            <a:r>
              <a:rPr lang="es-ES_tradnl" sz="2400" dirty="0" err="1">
                <a:latin typeface="Times New Roman" panose="02020603050405020304" pitchFamily="18" charset="0"/>
                <a:cs typeface="Times New Roman" panose="02020603050405020304" pitchFamily="18" charset="0"/>
              </a:rPr>
              <a:t>Rokkan</a:t>
            </a:r>
            <a:r>
              <a:rPr lang="es-ES_tradnl" sz="2400" dirty="0">
                <a:latin typeface="Times New Roman" panose="02020603050405020304" pitchFamily="18" charset="0"/>
                <a:cs typeface="Times New Roman" panose="02020603050405020304" pitchFamily="18" charset="0"/>
              </a:rPr>
              <a:t>, 1967, Schwartz, 1990). </a:t>
            </a:r>
          </a:p>
          <a:p>
            <a:endParaRPr lang="es-ES_tradnl" dirty="0"/>
          </a:p>
        </p:txBody>
      </p:sp>
    </p:spTree>
    <p:extLst>
      <p:ext uri="{BB962C8B-B14F-4D97-AF65-F5344CB8AC3E}">
        <p14:creationId xmlns:p14="http://schemas.microsoft.com/office/powerpoint/2010/main" val="307655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376F5-ED13-45D5-89CE-273184373887}"/>
              </a:ext>
            </a:extLst>
          </p:cNvPr>
          <p:cNvSpPr>
            <a:spLocks noGrp="1"/>
          </p:cNvSpPr>
          <p:nvPr>
            <p:ph type="title"/>
          </p:nvPr>
        </p:nvSpPr>
        <p:spPr/>
        <p:txBody>
          <a:bodyPr/>
          <a:lstStyle/>
          <a:p>
            <a:r>
              <a:rPr lang="es-CL" sz="4000" dirty="0">
                <a:latin typeface="Times New Roman" panose="02020603050405020304" pitchFamily="18" charset="0"/>
                <a:cs typeface="Times New Roman" panose="02020603050405020304" pitchFamily="18" charset="0"/>
              </a:rPr>
              <a:t>Un Concepto Estirado</a:t>
            </a:r>
          </a:p>
        </p:txBody>
      </p:sp>
      <p:sp>
        <p:nvSpPr>
          <p:cNvPr id="3" name="Content Placeholder 2">
            <a:extLst>
              <a:ext uri="{FF2B5EF4-FFF2-40B4-BE49-F238E27FC236}">
                <a16:creationId xmlns:a16="http://schemas.microsoft.com/office/drawing/2014/main" id="{59125DBD-5459-4956-82FD-BE442F20743E}"/>
              </a:ext>
            </a:extLst>
          </p:cNvPr>
          <p:cNvSpPr>
            <a:spLocks noGrp="1"/>
          </p:cNvSpPr>
          <p:nvPr>
            <p:ph idx="1"/>
          </p:nvPr>
        </p:nvSpPr>
        <p:spPr>
          <a:xfrm>
            <a:off x="838200" y="2141537"/>
            <a:ext cx="10515600" cy="4351338"/>
          </a:xfrm>
        </p:spPr>
        <p:txBody>
          <a:bodyPr>
            <a:normAutofit/>
          </a:bodyPr>
          <a:lstStyle/>
          <a:p>
            <a:endParaRPr lang="es-ES_tradnl" sz="2400" dirty="0">
              <a:latin typeface="Bahnschrift Light SemiCondensed" panose="020B0502040204020203" pitchFamily="34" charset="0"/>
            </a:endParaRPr>
          </a:p>
          <a:p>
            <a:pPr marL="0" indent="0">
              <a:buNone/>
            </a:pPr>
            <a:r>
              <a:rPr lang="es-ES_tradnl" sz="2400" dirty="0">
                <a:latin typeface="Times New Roman" panose="02020603050405020304" pitchFamily="18" charset="0"/>
                <a:cs typeface="Times New Roman" panose="02020603050405020304" pitchFamily="18" charset="0"/>
              </a:rPr>
              <a:t>La literatura estira el concepto de partido político al asignarle la misma categoría analítica (partido político) a objetos políticos empíricos muy diferentes (diferentes tipos de vehículos electorales)</a:t>
            </a:r>
          </a:p>
          <a:p>
            <a:pPr marL="0" indent="0">
              <a:buNone/>
            </a:pPr>
            <a:endParaRPr lang="es-ES_tradnl" sz="2400" dirty="0">
              <a:latin typeface="Times New Roman" panose="02020603050405020304" pitchFamily="18" charset="0"/>
              <a:cs typeface="Times New Roman" panose="02020603050405020304" pitchFamily="18" charset="0"/>
            </a:endParaRPr>
          </a:p>
          <a:p>
            <a:pPr marL="0" indent="0">
              <a:buNone/>
            </a:pPr>
            <a:r>
              <a:rPr lang="es-ES_tradnl" sz="2400" dirty="0">
                <a:latin typeface="Times New Roman" panose="02020603050405020304" pitchFamily="18" charset="0"/>
                <a:cs typeface="Times New Roman" panose="02020603050405020304" pitchFamily="18" charset="0"/>
              </a:rPr>
              <a:t>La conceptualización débil de subtipos disminuidos de partidos políticos disminuye también el valor analítico del estudio de los partidos.</a:t>
            </a:r>
          </a:p>
          <a:p>
            <a:endParaRPr lang="es-ES_tradn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3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1859</Words>
  <Application>Microsoft Office PowerPoint</Application>
  <PresentationFormat>Widescreen</PresentationFormat>
  <Paragraphs>170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Bahnschrift Light SemiCondensed</vt:lpstr>
      <vt:lpstr>Calibri</vt:lpstr>
      <vt:lpstr>Calibri Light</vt:lpstr>
      <vt:lpstr>Times New Roman</vt:lpstr>
      <vt:lpstr>Office Theme</vt:lpstr>
      <vt:lpstr>Organización y poder en democracias desiguales</vt:lpstr>
      <vt:lpstr>La trayectoria organizacional de los partidos</vt:lpstr>
      <vt:lpstr>PowerPoint Presentation</vt:lpstr>
      <vt:lpstr>PowerPoint Presentation</vt:lpstr>
      <vt:lpstr>Lo que realmente no sabemos…</vt:lpstr>
      <vt:lpstr>PowerPoint Presentation</vt:lpstr>
      <vt:lpstr>Partidos Políticos y Democracia</vt:lpstr>
      <vt:lpstr>Partidos Políticos y Democracia</vt:lpstr>
      <vt:lpstr>Un Concepto Estirado</vt:lpstr>
      <vt:lpstr>Una tipología de partidos políticos</vt:lpstr>
      <vt:lpstr>Partidos políticos y vehículos electorales</vt:lpstr>
      <vt:lpstr>Vehículos electorales, partidos políticos y subtipos disminuidos</vt:lpstr>
      <vt:lpstr>PowerPoint Presentation</vt:lpstr>
      <vt:lpstr>PowerPoint Presentation</vt:lpstr>
      <vt:lpstr>El declive de los partidos</vt:lpstr>
      <vt:lpstr>El declive de los partidos</vt:lpstr>
      <vt:lpstr>¿El declive de los partidos?</vt:lpstr>
      <vt:lpstr>La importancia de la mirada organizacional</vt:lpstr>
      <vt:lpstr>PowerPoint Presentation</vt:lpstr>
      <vt:lpstr>Los partidos son organizaciones del pasado…</vt:lpstr>
      <vt:lpstr>Si las organizaciones partidarias están en declive…</vt:lpstr>
      <vt:lpstr>PowerPoint Presentation</vt:lpstr>
      <vt:lpstr>PowerPoint Presentation</vt:lpstr>
      <vt:lpstr>Organización y activismo</vt:lpstr>
      <vt:lpstr>Organización y activismo</vt:lpstr>
      <vt:lpstr>Organización y activismo</vt:lpstr>
      <vt:lpstr>Organización y activismo</vt:lpstr>
      <vt:lpstr>Prisms of the People</vt:lpstr>
      <vt:lpstr>Prisms of the People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y poder en democracias desiguales</dc:title>
  <dc:creator>Fernando Rosenblatt</dc:creator>
  <cp:lastModifiedBy>Fernando Rosenblatt</cp:lastModifiedBy>
  <cp:revision>4</cp:revision>
  <dcterms:created xsi:type="dcterms:W3CDTF">2022-08-23T01:40:22Z</dcterms:created>
  <dcterms:modified xsi:type="dcterms:W3CDTF">2022-09-12T15:11:38Z</dcterms:modified>
</cp:coreProperties>
</file>