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Montserrat" pitchFamily="2" charset="77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o+fbf+kcg18QtLJl47EwdU72B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55"/>
  </p:normalViewPr>
  <p:slideViewPr>
    <p:cSldViewPr snapToGrid="0">
      <p:cViewPr varScale="1">
        <p:scale>
          <a:sx n="166" d="100"/>
          <a:sy n="166" d="100"/>
        </p:scale>
        <p:origin x="184" y="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detransicion.org/herramientas-post-covid-19-para-una-vida-regenerativa-ii-backcasting-creando-un-nuevo-futuro-a-traves-de-nuestra-accion-cotidiana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12fb608b60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6" name="Google Shape;1226;g12fb608b60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8" name="Google Shape;12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419"/>
              <a:t>Revisar motivaciones y campos / areas que tenemos representadas en el curso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7" name="Google Shape;13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419"/>
              <a:t>EVALUAR EL PRESENTE: comenzar el proceso intencional de una transición de décadas es como empacar para un viaje y preguntarnos qué queremos llevarnos. Este paso desafía a las partes interesadas a preguntar: 1) ¿Qué quiero dejar atrás? ¿Qué ya no funciona ?; 2) ¿Qué debemos llevar / guardar (para no tirar al bebé con el agua del baño) ?; 3) ¿Qué debemos llevarnos que no tengamos actualmente? (¿Qué innovaciones y prácticas nuevas / existentes pueden interrumpir el "negocio como de costumbre" y ayudar a iniciar la transición?). También debemos preguntarnos "¿hay piezas o 'fragmentos' de la visión ya aquí en el presente?"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419"/>
              <a:t>“¿Cómo se verían las cosas 35-65 años antes de nuestra llegada a la visión del futuro? ¿Qué habría cambiado, pero qué debería cambiar? En el extremo opuesto, pregunte "¿Cómo sería el futuro a corto plazo (dentro de 10 a 20 años? ¿Cuáles son los principales cambios que serían posibles en este período de tiempo relativamente corto?"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4" name="Google Shape;13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2" name="Google Shape;13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3" name="Google Shape;133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0" name="Google Shape;13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419"/>
              <a:t>https://miro.com/app/board/o9J_l0dkDvw=/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5" name="Google Shape;136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419"/>
              <a:t>ver si agregar?????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1" name="Google Shape;13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8" name="Google Shape;13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3" name="Google Shape;13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2" name="Google Shape;12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1" name="Google Shape;12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Permite "abrir la caja negra de la causalidad" ,o como un proceso, con énfasis en la participación y reflexión continua o ciclos de aprendizaje diseñados para comprender la relación entre actividades y resultados 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facilita un movimiento más allá centrarse en proyectos y programas para una comprensión reflexiva y flexible de cómo el cambio tiene lugar en un contexto y una comunidad determinada, y qué función desempeñan las organizaciones y las intervenciones que podrían contribuir a respaldar dicho cambio.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8" name="Google Shape;12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7" name="Google Shape;12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SILVANA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2" name="Google Shape;12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SILVANA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7" name="Google Shape;12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1800"/>
              <a:buFont typeface="Calibri"/>
              <a:buChar char=" "/>
            </a:pPr>
            <a:r>
              <a:rPr lang="es-419"/>
              <a:t>EVALUAR EL PRESENTE: comenzar el proceso intencional de una transición de décadas es como empacar para un viaje y preguntarnos qué queremos llevarnos. Este paso desafía a las partes interesadas a preguntar: 1) ¿Qué quiero dejar atrás? ¿Qué ya no funciona ?; 2) ¿Qué debemos llevar / guardar (para no tirar al bebé con el agua del baño) ?; 3) ¿Qué debemos llevarnos que no tengamos actualmente? (¿Qué innovaciones y prácticas nuevas / existentes pueden interrumpir el "negocio como de costumbre" y ayudar a iniciar la transición?). También debemos preguntarnos "¿hay piezas o 'fragmentos' de la visión ya aquí en el presente?"</a:t>
            </a:r>
            <a:endParaRPr/>
          </a:p>
          <a:p>
            <a: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1800"/>
              <a:buFont typeface="Calibri"/>
              <a:buNone/>
            </a:pPr>
            <a:endParaRPr/>
          </a:p>
          <a:p>
            <a:pPr marL="4572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1800"/>
              <a:buFont typeface="Calibri"/>
              <a:buChar char=" "/>
            </a:pPr>
            <a:r>
              <a:rPr lang="es-419" sz="1800" u="sng">
                <a:solidFill>
                  <a:srgbClr val="6EAC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http://www.reddetransicion.org/herramientas-post-covid-19-para-una-vida-regenerativa-ii-backcasting-creando-un-nuevo-futuro-a-traves-de-nuestra-accion-cotidiana/</a:t>
            </a:r>
            <a:endParaRPr sz="1800">
              <a:solidFill>
                <a:srgbClr val="3F3F3F"/>
              </a:solidFill>
            </a:endParaRPr>
          </a:p>
          <a:p>
            <a:pPr marL="457200" marR="381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 "/>
            </a:pPr>
            <a:r>
              <a:rPr lang="es-419" sz="900">
                <a:solidFill>
                  <a:srgbClr val="5F63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1087 / 5000</a:t>
            </a:r>
            <a:endParaRPr sz="900">
              <a:solidFill>
                <a:srgbClr val="5F63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 "/>
            </a:pPr>
            <a:r>
              <a:rPr lang="es-419" sz="1800" b="1">
                <a:solidFill>
                  <a:schemeClr val="dk1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Resultados de traducción</a:t>
            </a:r>
            <a:endParaRPr sz="1800" b="1">
              <a:solidFill>
                <a:schemeClr val="dk1"/>
              </a:solidFill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 "/>
            </a:pPr>
            <a:r>
              <a:rPr lang="es-419" sz="1350">
                <a:solidFill>
                  <a:schemeClr val="dk1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Backcasting para crear una ruta de diseño de transición</a:t>
            </a:r>
            <a:endParaRPr sz="1350">
              <a:solidFill>
                <a:schemeClr val="dk1"/>
              </a:solidFill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558800" lvl="0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 "/>
            </a:pPr>
            <a:r>
              <a:rPr lang="es-419" sz="1350">
                <a:solidFill>
                  <a:schemeClr val="dk1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Retroceder desde el futuro deseado a largo plazo hasta el presente crea una "vía de transición" a lo largo de la cual las soluciones (ecologías de intervenciones de sistemas) actúan como pasos hacia el futuro.</a:t>
            </a:r>
            <a:endParaRPr sz="1350">
              <a:solidFill>
                <a:schemeClr val="dk1"/>
              </a:solidFill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endParaRPr sz="180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5" name="Google Shape;12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1" name="Google Shape;12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_2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g12fb608b604_1_1293"/>
          <p:cNvGrpSpPr/>
          <p:nvPr/>
        </p:nvGrpSpPr>
        <p:grpSpPr>
          <a:xfrm flipH="1">
            <a:off x="7460954" y="3619562"/>
            <a:ext cx="3435708" cy="3467342"/>
            <a:chOff x="1748500" y="3458800"/>
            <a:chExt cx="2590250" cy="3728325"/>
          </a:xfrm>
        </p:grpSpPr>
        <p:sp>
          <p:nvSpPr>
            <p:cNvPr id="10" name="Google Shape;10;g12fb608b604_1_1293"/>
            <p:cNvSpPr/>
            <p:nvPr/>
          </p:nvSpPr>
          <p:spPr>
            <a:xfrm>
              <a:off x="1958350" y="3666950"/>
              <a:ext cx="2291675" cy="3130250"/>
            </a:xfrm>
            <a:custGeom>
              <a:avLst/>
              <a:gdLst/>
              <a:ahLst/>
              <a:cxnLst/>
              <a:rect l="l" t="t" r="r" b="b"/>
              <a:pathLst>
                <a:path w="91667" h="125210" extrusionOk="0">
                  <a:moveTo>
                    <a:pt x="62097" y="0"/>
                  </a:moveTo>
                  <a:cubicBezTo>
                    <a:pt x="59623" y="0"/>
                    <a:pt x="56944" y="302"/>
                    <a:pt x="54055" y="946"/>
                  </a:cubicBezTo>
                  <a:cubicBezTo>
                    <a:pt x="35577" y="5065"/>
                    <a:pt x="22146" y="23437"/>
                    <a:pt x="13086" y="38796"/>
                  </a:cubicBezTo>
                  <a:cubicBezTo>
                    <a:pt x="4573" y="53214"/>
                    <a:pt x="120" y="69990"/>
                    <a:pt x="37" y="86742"/>
                  </a:cubicBezTo>
                  <a:cubicBezTo>
                    <a:pt x="1" y="92159"/>
                    <a:pt x="429" y="97577"/>
                    <a:pt x="1322" y="102911"/>
                  </a:cubicBezTo>
                  <a:cubicBezTo>
                    <a:pt x="2299" y="108649"/>
                    <a:pt x="3870" y="114495"/>
                    <a:pt x="7537" y="119020"/>
                  </a:cubicBezTo>
                  <a:cubicBezTo>
                    <a:pt x="11049" y="123357"/>
                    <a:pt x="15465" y="125209"/>
                    <a:pt x="19926" y="125209"/>
                  </a:cubicBezTo>
                  <a:cubicBezTo>
                    <a:pt x="26658" y="125209"/>
                    <a:pt x="33493" y="120992"/>
                    <a:pt x="37482" y="114734"/>
                  </a:cubicBezTo>
                  <a:cubicBezTo>
                    <a:pt x="43268" y="105649"/>
                    <a:pt x="46554" y="95684"/>
                    <a:pt x="52222" y="86552"/>
                  </a:cubicBezTo>
                  <a:cubicBezTo>
                    <a:pt x="59389" y="75002"/>
                    <a:pt x="67700" y="65608"/>
                    <a:pt x="76177" y="55143"/>
                  </a:cubicBezTo>
                  <a:cubicBezTo>
                    <a:pt x="91667" y="36032"/>
                    <a:pt x="89137" y="0"/>
                    <a:pt x="6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g12fb608b604_1_1293"/>
            <p:cNvSpPr/>
            <p:nvPr/>
          </p:nvSpPr>
          <p:spPr>
            <a:xfrm>
              <a:off x="1748500" y="3458800"/>
              <a:ext cx="2590250" cy="3728325"/>
            </a:xfrm>
            <a:custGeom>
              <a:avLst/>
              <a:gdLst/>
              <a:ahLst/>
              <a:cxnLst/>
              <a:rect l="l" t="t" r="r" b="b"/>
              <a:pathLst>
                <a:path w="103610" h="149133" extrusionOk="0">
                  <a:moveTo>
                    <a:pt x="73791" y="550"/>
                  </a:moveTo>
                  <a:cubicBezTo>
                    <a:pt x="74709" y="550"/>
                    <a:pt x="75631" y="583"/>
                    <a:pt x="76558" y="652"/>
                  </a:cubicBezTo>
                  <a:cubicBezTo>
                    <a:pt x="81249" y="997"/>
                    <a:pt x="85833" y="2473"/>
                    <a:pt x="89691" y="5188"/>
                  </a:cubicBezTo>
                  <a:cubicBezTo>
                    <a:pt x="93239" y="7712"/>
                    <a:pt x="96013" y="11236"/>
                    <a:pt x="97918" y="15118"/>
                  </a:cubicBezTo>
                  <a:cubicBezTo>
                    <a:pt x="102133" y="23690"/>
                    <a:pt x="102466" y="33882"/>
                    <a:pt x="100668" y="43133"/>
                  </a:cubicBezTo>
                  <a:cubicBezTo>
                    <a:pt x="99704" y="48110"/>
                    <a:pt x="98037" y="52980"/>
                    <a:pt x="95715" y="57504"/>
                  </a:cubicBezTo>
                  <a:cubicBezTo>
                    <a:pt x="92727" y="63350"/>
                    <a:pt x="88345" y="68231"/>
                    <a:pt x="84178" y="73280"/>
                  </a:cubicBezTo>
                  <a:cubicBezTo>
                    <a:pt x="78499" y="80185"/>
                    <a:pt x="72820" y="87127"/>
                    <a:pt x="67640" y="94425"/>
                  </a:cubicBezTo>
                  <a:cubicBezTo>
                    <a:pt x="64985" y="98199"/>
                    <a:pt x="62437" y="102033"/>
                    <a:pt x="60163" y="106057"/>
                  </a:cubicBezTo>
                  <a:cubicBezTo>
                    <a:pt x="57913" y="110010"/>
                    <a:pt x="55948" y="114118"/>
                    <a:pt x="53996" y="118226"/>
                  </a:cubicBezTo>
                  <a:cubicBezTo>
                    <a:pt x="52043" y="122333"/>
                    <a:pt x="50126" y="126453"/>
                    <a:pt x="47971" y="130465"/>
                  </a:cubicBezTo>
                  <a:cubicBezTo>
                    <a:pt x="46078" y="133989"/>
                    <a:pt x="44090" y="137526"/>
                    <a:pt x="41351" y="140478"/>
                  </a:cubicBezTo>
                  <a:cubicBezTo>
                    <a:pt x="36958" y="145205"/>
                    <a:pt x="30707" y="148586"/>
                    <a:pt x="24147" y="148586"/>
                  </a:cubicBezTo>
                  <a:cubicBezTo>
                    <a:pt x="20932" y="148586"/>
                    <a:pt x="17801" y="147682"/>
                    <a:pt x="15062" y="146039"/>
                  </a:cubicBezTo>
                  <a:cubicBezTo>
                    <a:pt x="11800" y="144098"/>
                    <a:pt x="9288" y="141121"/>
                    <a:pt x="7395" y="137859"/>
                  </a:cubicBezTo>
                  <a:cubicBezTo>
                    <a:pt x="5287" y="134192"/>
                    <a:pt x="4037" y="130084"/>
                    <a:pt x="3144" y="125977"/>
                  </a:cubicBezTo>
                  <a:cubicBezTo>
                    <a:pt x="2156" y="121428"/>
                    <a:pt x="1561" y="116785"/>
                    <a:pt x="1227" y="112153"/>
                  </a:cubicBezTo>
                  <a:cubicBezTo>
                    <a:pt x="1001" y="109165"/>
                    <a:pt x="894" y="106177"/>
                    <a:pt x="906" y="103176"/>
                  </a:cubicBezTo>
                  <a:cubicBezTo>
                    <a:pt x="904" y="103143"/>
                    <a:pt x="896" y="103113"/>
                    <a:pt x="883" y="103087"/>
                  </a:cubicBezTo>
                  <a:lnTo>
                    <a:pt x="883" y="103087"/>
                  </a:lnTo>
                  <a:cubicBezTo>
                    <a:pt x="1015" y="85365"/>
                    <a:pt x="5194" y="67705"/>
                    <a:pt x="13276" y="51908"/>
                  </a:cubicBezTo>
                  <a:cubicBezTo>
                    <a:pt x="16705" y="45217"/>
                    <a:pt x="20801" y="38799"/>
                    <a:pt x="25135" y="32679"/>
                  </a:cubicBezTo>
                  <a:cubicBezTo>
                    <a:pt x="29469" y="26583"/>
                    <a:pt x="34267" y="20773"/>
                    <a:pt x="39756" y="15689"/>
                  </a:cubicBezTo>
                  <a:cubicBezTo>
                    <a:pt x="49023" y="7077"/>
                    <a:pt x="60946" y="550"/>
                    <a:pt x="73791" y="550"/>
                  </a:cubicBezTo>
                  <a:close/>
                  <a:moveTo>
                    <a:pt x="74139" y="1"/>
                  </a:moveTo>
                  <a:cubicBezTo>
                    <a:pt x="73085" y="1"/>
                    <a:pt x="72033" y="45"/>
                    <a:pt x="70986" y="128"/>
                  </a:cubicBezTo>
                  <a:cubicBezTo>
                    <a:pt x="64283" y="664"/>
                    <a:pt x="57770" y="2735"/>
                    <a:pt x="51900" y="5998"/>
                  </a:cubicBezTo>
                  <a:cubicBezTo>
                    <a:pt x="39053" y="13106"/>
                    <a:pt x="29338" y="24893"/>
                    <a:pt x="21337" y="36966"/>
                  </a:cubicBezTo>
                  <a:cubicBezTo>
                    <a:pt x="16955" y="43550"/>
                    <a:pt x="12919" y="50360"/>
                    <a:pt x="9728" y="57599"/>
                  </a:cubicBezTo>
                  <a:cubicBezTo>
                    <a:pt x="6168" y="65612"/>
                    <a:pt x="3597" y="74065"/>
                    <a:pt x="1965" y="82697"/>
                  </a:cubicBezTo>
                  <a:cubicBezTo>
                    <a:pt x="704" y="89471"/>
                    <a:pt x="61" y="96376"/>
                    <a:pt x="25" y="103269"/>
                  </a:cubicBezTo>
                  <a:lnTo>
                    <a:pt x="25" y="103269"/>
                  </a:lnTo>
                  <a:cubicBezTo>
                    <a:pt x="25" y="103270"/>
                    <a:pt x="25" y="103271"/>
                    <a:pt x="25" y="103271"/>
                  </a:cubicBezTo>
                  <a:cubicBezTo>
                    <a:pt x="1" y="108058"/>
                    <a:pt x="275" y="112856"/>
                    <a:pt x="858" y="117618"/>
                  </a:cubicBezTo>
                  <a:cubicBezTo>
                    <a:pt x="1370" y="121988"/>
                    <a:pt x="2120" y="126381"/>
                    <a:pt x="3382" y="130608"/>
                  </a:cubicBezTo>
                  <a:cubicBezTo>
                    <a:pt x="5502" y="137704"/>
                    <a:pt x="9693" y="144729"/>
                    <a:pt x="16777" y="147729"/>
                  </a:cubicBezTo>
                  <a:cubicBezTo>
                    <a:pt x="19060" y="148695"/>
                    <a:pt x="21469" y="149132"/>
                    <a:pt x="23884" y="149132"/>
                  </a:cubicBezTo>
                  <a:cubicBezTo>
                    <a:pt x="27512" y="149132"/>
                    <a:pt x="31152" y="148145"/>
                    <a:pt x="34398" y="146479"/>
                  </a:cubicBezTo>
                  <a:cubicBezTo>
                    <a:pt x="37256" y="145003"/>
                    <a:pt x="39827" y="143002"/>
                    <a:pt x="42030" y="140669"/>
                  </a:cubicBezTo>
                  <a:cubicBezTo>
                    <a:pt x="44697" y="137823"/>
                    <a:pt x="46650" y="134406"/>
                    <a:pt x="48507" y="131001"/>
                  </a:cubicBezTo>
                  <a:cubicBezTo>
                    <a:pt x="52865" y="123024"/>
                    <a:pt x="56258" y="114535"/>
                    <a:pt x="60699" y="106593"/>
                  </a:cubicBezTo>
                  <a:cubicBezTo>
                    <a:pt x="65164" y="98580"/>
                    <a:pt x="70688" y="91151"/>
                    <a:pt x="76368" y="83971"/>
                  </a:cubicBezTo>
                  <a:cubicBezTo>
                    <a:pt x="79166" y="80435"/>
                    <a:pt x="82023" y="76959"/>
                    <a:pt x="84881" y="73470"/>
                  </a:cubicBezTo>
                  <a:cubicBezTo>
                    <a:pt x="87417" y="70410"/>
                    <a:pt x="90036" y="67398"/>
                    <a:pt x="92393" y="64207"/>
                  </a:cubicBezTo>
                  <a:cubicBezTo>
                    <a:pt x="95394" y="60171"/>
                    <a:pt x="97680" y="55647"/>
                    <a:pt x="99359" y="50932"/>
                  </a:cubicBezTo>
                  <a:cubicBezTo>
                    <a:pt x="102621" y="41776"/>
                    <a:pt x="103609" y="31489"/>
                    <a:pt x="101299" y="21999"/>
                  </a:cubicBezTo>
                  <a:cubicBezTo>
                    <a:pt x="99228" y="13439"/>
                    <a:pt x="94025" y="5688"/>
                    <a:pt x="85726" y="2176"/>
                  </a:cubicBezTo>
                  <a:cubicBezTo>
                    <a:pt x="82059" y="624"/>
                    <a:pt x="78095" y="1"/>
                    <a:pt x="741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12;g12fb608b604_1_1293"/>
          <p:cNvGrpSpPr/>
          <p:nvPr/>
        </p:nvGrpSpPr>
        <p:grpSpPr>
          <a:xfrm rot="10800000" flipH="1">
            <a:off x="7082189" y="4586665"/>
            <a:ext cx="1698677" cy="711559"/>
            <a:chOff x="887605" y="-78"/>
            <a:chExt cx="1826534" cy="765118"/>
          </a:xfrm>
        </p:grpSpPr>
        <p:sp>
          <p:nvSpPr>
            <p:cNvPr id="13" name="Google Shape;13;g12fb608b604_1_1293"/>
            <p:cNvSpPr/>
            <p:nvPr/>
          </p:nvSpPr>
          <p:spPr>
            <a:xfrm>
              <a:off x="2412903" y="23275"/>
              <a:ext cx="92617" cy="80128"/>
            </a:xfrm>
            <a:custGeom>
              <a:avLst/>
              <a:gdLst/>
              <a:ahLst/>
              <a:cxnLst/>
              <a:rect l="l" t="t" r="r" b="b"/>
              <a:pathLst>
                <a:path w="2907" h="2515" extrusionOk="0">
                  <a:moveTo>
                    <a:pt x="1371" y="1"/>
                  </a:moveTo>
                  <a:cubicBezTo>
                    <a:pt x="679" y="1"/>
                    <a:pt x="1" y="611"/>
                    <a:pt x="1" y="1255"/>
                  </a:cubicBezTo>
                  <a:cubicBezTo>
                    <a:pt x="1" y="1899"/>
                    <a:pt x="677" y="2515"/>
                    <a:pt x="1368" y="2515"/>
                  </a:cubicBezTo>
                  <a:cubicBezTo>
                    <a:pt x="1584" y="2515"/>
                    <a:pt x="1802" y="2454"/>
                    <a:pt x="2001" y="2315"/>
                  </a:cubicBezTo>
                  <a:lnTo>
                    <a:pt x="2132" y="2232"/>
                  </a:lnTo>
                  <a:cubicBezTo>
                    <a:pt x="2906" y="1696"/>
                    <a:pt x="2906" y="839"/>
                    <a:pt x="2132" y="291"/>
                  </a:cubicBezTo>
                  <a:lnTo>
                    <a:pt x="2001" y="196"/>
                  </a:lnTo>
                  <a:cubicBezTo>
                    <a:pt x="1803" y="60"/>
                    <a:pt x="1587" y="1"/>
                    <a:pt x="1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g12fb608b604_1_1293"/>
            <p:cNvSpPr/>
            <p:nvPr/>
          </p:nvSpPr>
          <p:spPr>
            <a:xfrm>
              <a:off x="2621172" y="-78"/>
              <a:ext cx="92967" cy="83473"/>
            </a:xfrm>
            <a:custGeom>
              <a:avLst/>
              <a:gdLst/>
              <a:ahLst/>
              <a:cxnLst/>
              <a:rect l="l" t="t" r="r" b="b"/>
              <a:pathLst>
                <a:path w="2918" h="2620" extrusionOk="0">
                  <a:moveTo>
                    <a:pt x="1453" y="0"/>
                  </a:moveTo>
                  <a:cubicBezTo>
                    <a:pt x="715" y="0"/>
                    <a:pt x="1" y="607"/>
                    <a:pt x="24" y="1310"/>
                  </a:cubicBezTo>
                  <a:cubicBezTo>
                    <a:pt x="60" y="2024"/>
                    <a:pt x="655" y="2619"/>
                    <a:pt x="1453" y="2619"/>
                  </a:cubicBezTo>
                  <a:cubicBezTo>
                    <a:pt x="2203" y="2619"/>
                    <a:pt x="2918" y="2012"/>
                    <a:pt x="2894" y="1310"/>
                  </a:cubicBezTo>
                  <a:cubicBezTo>
                    <a:pt x="2846" y="607"/>
                    <a:pt x="2251" y="0"/>
                    <a:pt x="1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g12fb608b604_1_1293"/>
            <p:cNvSpPr/>
            <p:nvPr/>
          </p:nvSpPr>
          <p:spPr>
            <a:xfrm>
              <a:off x="2211484" y="45035"/>
              <a:ext cx="87296" cy="80447"/>
            </a:xfrm>
            <a:custGeom>
              <a:avLst/>
              <a:gdLst/>
              <a:ahLst/>
              <a:cxnLst/>
              <a:rect l="l" t="t" r="r" b="b"/>
              <a:pathLst>
                <a:path w="2740" h="2525" extrusionOk="0">
                  <a:moveTo>
                    <a:pt x="1370" y="1"/>
                  </a:moveTo>
                  <a:cubicBezTo>
                    <a:pt x="632" y="1"/>
                    <a:pt x="1" y="572"/>
                    <a:pt x="1" y="1263"/>
                  </a:cubicBezTo>
                  <a:cubicBezTo>
                    <a:pt x="1" y="1942"/>
                    <a:pt x="632" y="2525"/>
                    <a:pt x="1370" y="2525"/>
                  </a:cubicBezTo>
                  <a:cubicBezTo>
                    <a:pt x="2120" y="2525"/>
                    <a:pt x="2739" y="1942"/>
                    <a:pt x="2739" y="1263"/>
                  </a:cubicBezTo>
                  <a:cubicBezTo>
                    <a:pt x="2739" y="572"/>
                    <a:pt x="2120" y="1"/>
                    <a:pt x="1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g12fb608b604_1_1293"/>
            <p:cNvSpPr/>
            <p:nvPr/>
          </p:nvSpPr>
          <p:spPr>
            <a:xfrm>
              <a:off x="2020324" y="62112"/>
              <a:ext cx="92203" cy="82358"/>
            </a:xfrm>
            <a:custGeom>
              <a:avLst/>
              <a:gdLst/>
              <a:ahLst/>
              <a:cxnLst/>
              <a:rect l="l" t="t" r="r" b="b"/>
              <a:pathLst>
                <a:path w="2894" h="2585" extrusionOk="0">
                  <a:moveTo>
                    <a:pt x="1453" y="1"/>
                  </a:moveTo>
                  <a:cubicBezTo>
                    <a:pt x="702" y="1"/>
                    <a:pt x="0" y="596"/>
                    <a:pt x="36" y="1286"/>
                  </a:cubicBezTo>
                  <a:cubicBezTo>
                    <a:pt x="60" y="1989"/>
                    <a:pt x="655" y="2584"/>
                    <a:pt x="1453" y="2584"/>
                  </a:cubicBezTo>
                  <a:cubicBezTo>
                    <a:pt x="2191" y="2584"/>
                    <a:pt x="2893" y="1989"/>
                    <a:pt x="2858" y="1286"/>
                  </a:cubicBezTo>
                  <a:cubicBezTo>
                    <a:pt x="2834" y="596"/>
                    <a:pt x="2238" y="1"/>
                    <a:pt x="1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g12fb608b604_1_1293"/>
            <p:cNvSpPr/>
            <p:nvPr/>
          </p:nvSpPr>
          <p:spPr>
            <a:xfrm>
              <a:off x="1816229" y="57939"/>
              <a:ext cx="91821" cy="82740"/>
            </a:xfrm>
            <a:custGeom>
              <a:avLst/>
              <a:gdLst/>
              <a:ahLst/>
              <a:cxnLst/>
              <a:rect l="l" t="t" r="r" b="b"/>
              <a:pathLst>
                <a:path w="2882" h="2597" extrusionOk="0">
                  <a:moveTo>
                    <a:pt x="1441" y="1"/>
                  </a:moveTo>
                  <a:cubicBezTo>
                    <a:pt x="691" y="1"/>
                    <a:pt x="0" y="608"/>
                    <a:pt x="24" y="1298"/>
                  </a:cubicBezTo>
                  <a:cubicBezTo>
                    <a:pt x="60" y="2001"/>
                    <a:pt x="655" y="2596"/>
                    <a:pt x="1441" y="2596"/>
                  </a:cubicBezTo>
                  <a:cubicBezTo>
                    <a:pt x="2179" y="2596"/>
                    <a:pt x="2882" y="2001"/>
                    <a:pt x="2858" y="1298"/>
                  </a:cubicBezTo>
                  <a:cubicBezTo>
                    <a:pt x="2822" y="608"/>
                    <a:pt x="2239" y="1"/>
                    <a:pt x="1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g12fb608b604_1_1293"/>
            <p:cNvSpPr/>
            <p:nvPr/>
          </p:nvSpPr>
          <p:spPr>
            <a:xfrm>
              <a:off x="1528692" y="56792"/>
              <a:ext cx="85767" cy="78567"/>
            </a:xfrm>
            <a:custGeom>
              <a:avLst/>
              <a:gdLst/>
              <a:ahLst/>
              <a:cxnLst/>
              <a:rect l="l" t="t" r="r" b="b"/>
              <a:pathLst>
                <a:path w="2692" h="2466" extrusionOk="0">
                  <a:moveTo>
                    <a:pt x="1346" y="1"/>
                  </a:moveTo>
                  <a:cubicBezTo>
                    <a:pt x="608" y="1"/>
                    <a:pt x="1" y="561"/>
                    <a:pt x="1" y="1239"/>
                  </a:cubicBezTo>
                  <a:cubicBezTo>
                    <a:pt x="1" y="1906"/>
                    <a:pt x="608" y="2466"/>
                    <a:pt x="1346" y="2466"/>
                  </a:cubicBezTo>
                  <a:cubicBezTo>
                    <a:pt x="2072" y="2466"/>
                    <a:pt x="2679" y="1906"/>
                    <a:pt x="2679" y="1239"/>
                  </a:cubicBezTo>
                  <a:cubicBezTo>
                    <a:pt x="2691" y="561"/>
                    <a:pt x="2072" y="1"/>
                    <a:pt x="1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g12fb608b604_1_1293"/>
            <p:cNvSpPr/>
            <p:nvPr/>
          </p:nvSpPr>
          <p:spPr>
            <a:xfrm>
              <a:off x="1288946" y="56792"/>
              <a:ext cx="110044" cy="78184"/>
            </a:xfrm>
            <a:custGeom>
              <a:avLst/>
              <a:gdLst/>
              <a:ahLst/>
              <a:cxnLst/>
              <a:rect l="l" t="t" r="r" b="b"/>
              <a:pathLst>
                <a:path w="3454" h="2454" extrusionOk="0">
                  <a:moveTo>
                    <a:pt x="1727" y="1"/>
                  </a:moveTo>
                  <a:cubicBezTo>
                    <a:pt x="13" y="1"/>
                    <a:pt x="1" y="2454"/>
                    <a:pt x="1727" y="2454"/>
                  </a:cubicBezTo>
                  <a:cubicBezTo>
                    <a:pt x="3430" y="2454"/>
                    <a:pt x="3454" y="1"/>
                    <a:pt x="1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g12fb608b604_1_1293"/>
            <p:cNvSpPr/>
            <p:nvPr/>
          </p:nvSpPr>
          <p:spPr>
            <a:xfrm>
              <a:off x="1124325" y="53383"/>
              <a:ext cx="85385" cy="78949"/>
            </a:xfrm>
            <a:custGeom>
              <a:avLst/>
              <a:gdLst/>
              <a:ahLst/>
              <a:cxnLst/>
              <a:rect l="l" t="t" r="r" b="b"/>
              <a:pathLst>
                <a:path w="2680" h="2478" extrusionOk="0">
                  <a:moveTo>
                    <a:pt x="1334" y="1"/>
                  </a:moveTo>
                  <a:cubicBezTo>
                    <a:pt x="608" y="1"/>
                    <a:pt x="0" y="572"/>
                    <a:pt x="0" y="1239"/>
                  </a:cubicBezTo>
                  <a:cubicBezTo>
                    <a:pt x="0" y="1906"/>
                    <a:pt x="608" y="2477"/>
                    <a:pt x="1334" y="2477"/>
                  </a:cubicBezTo>
                  <a:cubicBezTo>
                    <a:pt x="2072" y="2477"/>
                    <a:pt x="2679" y="1906"/>
                    <a:pt x="2679" y="1239"/>
                  </a:cubicBezTo>
                  <a:cubicBezTo>
                    <a:pt x="2679" y="548"/>
                    <a:pt x="2072" y="1"/>
                    <a:pt x="1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g12fb608b604_1_1293"/>
            <p:cNvSpPr/>
            <p:nvPr/>
          </p:nvSpPr>
          <p:spPr>
            <a:xfrm>
              <a:off x="887605" y="84128"/>
              <a:ext cx="103609" cy="73979"/>
            </a:xfrm>
            <a:custGeom>
              <a:avLst/>
              <a:gdLst/>
              <a:ahLst/>
              <a:cxnLst/>
              <a:rect l="l" t="t" r="r" b="b"/>
              <a:pathLst>
                <a:path w="3252" h="2322" extrusionOk="0">
                  <a:moveTo>
                    <a:pt x="1620" y="0"/>
                  </a:moveTo>
                  <a:cubicBezTo>
                    <a:pt x="1" y="0"/>
                    <a:pt x="1" y="2322"/>
                    <a:pt x="1620" y="2322"/>
                  </a:cubicBezTo>
                  <a:cubicBezTo>
                    <a:pt x="3228" y="2322"/>
                    <a:pt x="3251" y="0"/>
                    <a:pt x="1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g12fb608b604_1_1293"/>
            <p:cNvSpPr/>
            <p:nvPr/>
          </p:nvSpPr>
          <p:spPr>
            <a:xfrm>
              <a:off x="1031772" y="193375"/>
              <a:ext cx="113071" cy="80064"/>
            </a:xfrm>
            <a:custGeom>
              <a:avLst/>
              <a:gdLst/>
              <a:ahLst/>
              <a:cxnLst/>
              <a:rect l="l" t="t" r="r" b="b"/>
              <a:pathLst>
                <a:path w="3549" h="2513" extrusionOk="0">
                  <a:moveTo>
                    <a:pt x="1774" y="0"/>
                  </a:moveTo>
                  <a:cubicBezTo>
                    <a:pt x="12" y="0"/>
                    <a:pt x="0" y="2512"/>
                    <a:pt x="1774" y="2512"/>
                  </a:cubicBezTo>
                  <a:cubicBezTo>
                    <a:pt x="3548" y="2512"/>
                    <a:pt x="3548" y="0"/>
                    <a:pt x="1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g12fb608b604_1_1293"/>
            <p:cNvSpPr/>
            <p:nvPr/>
          </p:nvSpPr>
          <p:spPr>
            <a:xfrm>
              <a:off x="1249885" y="187290"/>
              <a:ext cx="85385" cy="78567"/>
            </a:xfrm>
            <a:custGeom>
              <a:avLst/>
              <a:gdLst/>
              <a:ahLst/>
              <a:cxnLst/>
              <a:rect l="l" t="t" r="r" b="b"/>
              <a:pathLst>
                <a:path w="2680" h="2466" extrusionOk="0">
                  <a:moveTo>
                    <a:pt x="1346" y="1"/>
                  </a:moveTo>
                  <a:cubicBezTo>
                    <a:pt x="631" y="1"/>
                    <a:pt x="0" y="560"/>
                    <a:pt x="0" y="1227"/>
                  </a:cubicBezTo>
                  <a:cubicBezTo>
                    <a:pt x="0" y="1906"/>
                    <a:pt x="608" y="2465"/>
                    <a:pt x="1346" y="2465"/>
                  </a:cubicBezTo>
                  <a:cubicBezTo>
                    <a:pt x="2072" y="2465"/>
                    <a:pt x="2679" y="1906"/>
                    <a:pt x="2679" y="1227"/>
                  </a:cubicBezTo>
                  <a:cubicBezTo>
                    <a:pt x="2679" y="560"/>
                    <a:pt x="2072" y="1"/>
                    <a:pt x="1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g12fb608b604_1_1293"/>
            <p:cNvSpPr/>
            <p:nvPr/>
          </p:nvSpPr>
          <p:spPr>
            <a:xfrm>
              <a:off x="1441459" y="179708"/>
              <a:ext cx="111160" cy="78949"/>
            </a:xfrm>
            <a:custGeom>
              <a:avLst/>
              <a:gdLst/>
              <a:ahLst/>
              <a:cxnLst/>
              <a:rect l="l" t="t" r="r" b="b"/>
              <a:pathLst>
                <a:path w="3489" h="2478" extrusionOk="0">
                  <a:moveTo>
                    <a:pt x="1738" y="1"/>
                  </a:moveTo>
                  <a:cubicBezTo>
                    <a:pt x="12" y="1"/>
                    <a:pt x="0" y="2477"/>
                    <a:pt x="1738" y="2477"/>
                  </a:cubicBezTo>
                  <a:cubicBezTo>
                    <a:pt x="3465" y="2465"/>
                    <a:pt x="3489" y="1"/>
                    <a:pt x="17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g12fb608b604_1_1293"/>
            <p:cNvSpPr/>
            <p:nvPr/>
          </p:nvSpPr>
          <p:spPr>
            <a:xfrm>
              <a:off x="1625801" y="186526"/>
              <a:ext cx="111191" cy="79331"/>
            </a:xfrm>
            <a:custGeom>
              <a:avLst/>
              <a:gdLst/>
              <a:ahLst/>
              <a:cxnLst/>
              <a:rect l="l" t="t" r="r" b="b"/>
              <a:pathLst>
                <a:path w="3490" h="2490" extrusionOk="0">
                  <a:moveTo>
                    <a:pt x="1751" y="1"/>
                  </a:moveTo>
                  <a:cubicBezTo>
                    <a:pt x="24" y="1"/>
                    <a:pt x="1" y="2489"/>
                    <a:pt x="1751" y="2489"/>
                  </a:cubicBezTo>
                  <a:cubicBezTo>
                    <a:pt x="3489" y="2489"/>
                    <a:pt x="3489" y="1"/>
                    <a:pt x="17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g12fb608b604_1_1293"/>
            <p:cNvSpPr/>
            <p:nvPr/>
          </p:nvSpPr>
          <p:spPr>
            <a:xfrm>
              <a:off x="1906138" y="184264"/>
              <a:ext cx="77420" cy="55022"/>
            </a:xfrm>
            <a:custGeom>
              <a:avLst/>
              <a:gdLst/>
              <a:ahLst/>
              <a:cxnLst/>
              <a:rect l="l" t="t" r="r" b="b"/>
              <a:pathLst>
                <a:path w="2430" h="1727" extrusionOk="0">
                  <a:moveTo>
                    <a:pt x="1203" y="0"/>
                  </a:moveTo>
                  <a:cubicBezTo>
                    <a:pt x="0" y="0"/>
                    <a:pt x="0" y="1727"/>
                    <a:pt x="1203" y="1727"/>
                  </a:cubicBezTo>
                  <a:cubicBezTo>
                    <a:pt x="2429" y="1727"/>
                    <a:pt x="2429" y="0"/>
                    <a:pt x="1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g12fb608b604_1_1293"/>
            <p:cNvSpPr/>
            <p:nvPr/>
          </p:nvSpPr>
          <p:spPr>
            <a:xfrm>
              <a:off x="2134096" y="176681"/>
              <a:ext cx="84620" cy="77802"/>
            </a:xfrm>
            <a:custGeom>
              <a:avLst/>
              <a:gdLst/>
              <a:ahLst/>
              <a:cxnLst/>
              <a:rect l="l" t="t" r="r" b="b"/>
              <a:pathLst>
                <a:path w="2656" h="2442" extrusionOk="0">
                  <a:moveTo>
                    <a:pt x="1334" y="0"/>
                  </a:moveTo>
                  <a:cubicBezTo>
                    <a:pt x="620" y="0"/>
                    <a:pt x="1" y="572"/>
                    <a:pt x="1" y="1215"/>
                  </a:cubicBezTo>
                  <a:cubicBezTo>
                    <a:pt x="1" y="1881"/>
                    <a:pt x="620" y="2441"/>
                    <a:pt x="1334" y="2441"/>
                  </a:cubicBezTo>
                  <a:cubicBezTo>
                    <a:pt x="2049" y="2441"/>
                    <a:pt x="2656" y="1881"/>
                    <a:pt x="2656" y="1215"/>
                  </a:cubicBezTo>
                  <a:cubicBezTo>
                    <a:pt x="2656" y="548"/>
                    <a:pt x="2049" y="0"/>
                    <a:pt x="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g12fb608b604_1_1293"/>
            <p:cNvSpPr/>
            <p:nvPr/>
          </p:nvSpPr>
          <p:spPr>
            <a:xfrm>
              <a:off x="2329079" y="164924"/>
              <a:ext cx="111191" cy="79300"/>
            </a:xfrm>
            <a:custGeom>
              <a:avLst/>
              <a:gdLst/>
              <a:ahLst/>
              <a:cxnLst/>
              <a:rect l="l" t="t" r="r" b="b"/>
              <a:pathLst>
                <a:path w="3490" h="2489" extrusionOk="0">
                  <a:moveTo>
                    <a:pt x="1739" y="0"/>
                  </a:moveTo>
                  <a:cubicBezTo>
                    <a:pt x="13" y="0"/>
                    <a:pt x="1" y="2489"/>
                    <a:pt x="1739" y="2489"/>
                  </a:cubicBezTo>
                  <a:cubicBezTo>
                    <a:pt x="3489" y="2489"/>
                    <a:pt x="3489" y="0"/>
                    <a:pt x="1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g12fb608b604_1_1293"/>
            <p:cNvSpPr/>
            <p:nvPr/>
          </p:nvSpPr>
          <p:spPr>
            <a:xfrm>
              <a:off x="2535118" y="153646"/>
              <a:ext cx="94051" cy="79777"/>
            </a:xfrm>
            <a:custGeom>
              <a:avLst/>
              <a:gdLst/>
              <a:ahLst/>
              <a:cxnLst/>
              <a:rect l="l" t="t" r="r" b="b"/>
              <a:pathLst>
                <a:path w="2952" h="2504" extrusionOk="0">
                  <a:moveTo>
                    <a:pt x="1466" y="1"/>
                  </a:moveTo>
                  <a:cubicBezTo>
                    <a:pt x="747" y="1"/>
                    <a:pt x="0" y="542"/>
                    <a:pt x="82" y="1259"/>
                  </a:cubicBezTo>
                  <a:cubicBezTo>
                    <a:pt x="130" y="1795"/>
                    <a:pt x="380" y="2200"/>
                    <a:pt x="927" y="2402"/>
                  </a:cubicBezTo>
                  <a:cubicBezTo>
                    <a:pt x="1102" y="2471"/>
                    <a:pt x="1283" y="2504"/>
                    <a:pt x="1462" y="2504"/>
                  </a:cubicBezTo>
                  <a:cubicBezTo>
                    <a:pt x="2051" y="2504"/>
                    <a:pt x="2608" y="2150"/>
                    <a:pt x="2773" y="1592"/>
                  </a:cubicBezTo>
                  <a:cubicBezTo>
                    <a:pt x="2952" y="938"/>
                    <a:pt x="2523" y="223"/>
                    <a:pt x="1809" y="45"/>
                  </a:cubicBezTo>
                  <a:cubicBezTo>
                    <a:pt x="1697" y="15"/>
                    <a:pt x="1582" y="1"/>
                    <a:pt x="14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g12fb608b604_1_1293"/>
            <p:cNvSpPr/>
            <p:nvPr/>
          </p:nvSpPr>
          <p:spPr>
            <a:xfrm>
              <a:off x="1764265" y="292364"/>
              <a:ext cx="109280" cy="77802"/>
            </a:xfrm>
            <a:custGeom>
              <a:avLst/>
              <a:gdLst/>
              <a:ahLst/>
              <a:cxnLst/>
              <a:rect l="l" t="t" r="r" b="b"/>
              <a:pathLst>
                <a:path w="3430" h="2442" extrusionOk="0">
                  <a:moveTo>
                    <a:pt x="1715" y="1"/>
                  </a:moveTo>
                  <a:cubicBezTo>
                    <a:pt x="0" y="1"/>
                    <a:pt x="0" y="2441"/>
                    <a:pt x="1715" y="2441"/>
                  </a:cubicBezTo>
                  <a:cubicBezTo>
                    <a:pt x="3429" y="2430"/>
                    <a:pt x="3429" y="1"/>
                    <a:pt x="1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g12fb608b604_1_1293"/>
            <p:cNvSpPr/>
            <p:nvPr/>
          </p:nvSpPr>
          <p:spPr>
            <a:xfrm>
              <a:off x="2011976" y="285164"/>
              <a:ext cx="93700" cy="84620"/>
            </a:xfrm>
            <a:custGeom>
              <a:avLst/>
              <a:gdLst/>
              <a:ahLst/>
              <a:cxnLst/>
              <a:rect l="l" t="t" r="r" b="b"/>
              <a:pathLst>
                <a:path w="2941" h="2656" extrusionOk="0">
                  <a:moveTo>
                    <a:pt x="1476" y="0"/>
                  </a:moveTo>
                  <a:cubicBezTo>
                    <a:pt x="726" y="0"/>
                    <a:pt x="0" y="620"/>
                    <a:pt x="36" y="1334"/>
                  </a:cubicBezTo>
                  <a:cubicBezTo>
                    <a:pt x="72" y="2048"/>
                    <a:pt x="667" y="2656"/>
                    <a:pt x="1476" y="2656"/>
                  </a:cubicBezTo>
                  <a:cubicBezTo>
                    <a:pt x="2215" y="2656"/>
                    <a:pt x="2941" y="2048"/>
                    <a:pt x="2905" y="1334"/>
                  </a:cubicBezTo>
                  <a:cubicBezTo>
                    <a:pt x="2869" y="620"/>
                    <a:pt x="2274" y="0"/>
                    <a:pt x="14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g12fb608b604_1_1293"/>
            <p:cNvSpPr/>
            <p:nvPr/>
          </p:nvSpPr>
          <p:spPr>
            <a:xfrm>
              <a:off x="2236143" y="282137"/>
              <a:ext cx="100550" cy="91056"/>
            </a:xfrm>
            <a:custGeom>
              <a:avLst/>
              <a:gdLst/>
              <a:ahLst/>
              <a:cxnLst/>
              <a:rect l="l" t="t" r="r" b="b"/>
              <a:pathLst>
                <a:path w="3156" h="2858" extrusionOk="0">
                  <a:moveTo>
                    <a:pt x="1584" y="0"/>
                  </a:moveTo>
                  <a:cubicBezTo>
                    <a:pt x="775" y="0"/>
                    <a:pt x="1" y="655"/>
                    <a:pt x="36" y="1429"/>
                  </a:cubicBezTo>
                  <a:cubicBezTo>
                    <a:pt x="72" y="2191"/>
                    <a:pt x="715" y="2858"/>
                    <a:pt x="1584" y="2858"/>
                  </a:cubicBezTo>
                  <a:cubicBezTo>
                    <a:pt x="2382" y="2858"/>
                    <a:pt x="3156" y="2191"/>
                    <a:pt x="3120" y="1429"/>
                  </a:cubicBezTo>
                  <a:cubicBezTo>
                    <a:pt x="3084" y="655"/>
                    <a:pt x="2441" y="0"/>
                    <a:pt x="15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g12fb608b604_1_1293"/>
            <p:cNvSpPr/>
            <p:nvPr/>
          </p:nvSpPr>
          <p:spPr>
            <a:xfrm>
              <a:off x="2415579" y="295774"/>
              <a:ext cx="119125" cy="85385"/>
            </a:xfrm>
            <a:custGeom>
              <a:avLst/>
              <a:gdLst/>
              <a:ahLst/>
              <a:cxnLst/>
              <a:rect l="l" t="t" r="r" b="b"/>
              <a:pathLst>
                <a:path w="3739" h="2680" extrusionOk="0">
                  <a:moveTo>
                    <a:pt x="1870" y="1"/>
                  </a:moveTo>
                  <a:cubicBezTo>
                    <a:pt x="0" y="1"/>
                    <a:pt x="0" y="2680"/>
                    <a:pt x="1870" y="2680"/>
                  </a:cubicBezTo>
                  <a:cubicBezTo>
                    <a:pt x="3739" y="2680"/>
                    <a:pt x="3739" y="1"/>
                    <a:pt x="1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g12fb608b604_1_1293"/>
            <p:cNvSpPr/>
            <p:nvPr/>
          </p:nvSpPr>
          <p:spPr>
            <a:xfrm>
              <a:off x="2597659" y="269616"/>
              <a:ext cx="85385" cy="78917"/>
            </a:xfrm>
            <a:custGeom>
              <a:avLst/>
              <a:gdLst/>
              <a:ahLst/>
              <a:cxnLst/>
              <a:rect l="l" t="t" r="r" b="b"/>
              <a:pathLst>
                <a:path w="2680" h="2477" extrusionOk="0">
                  <a:moveTo>
                    <a:pt x="1334" y="0"/>
                  </a:moveTo>
                  <a:cubicBezTo>
                    <a:pt x="608" y="0"/>
                    <a:pt x="0" y="572"/>
                    <a:pt x="0" y="1239"/>
                  </a:cubicBezTo>
                  <a:cubicBezTo>
                    <a:pt x="0" y="1905"/>
                    <a:pt x="608" y="2477"/>
                    <a:pt x="1334" y="2477"/>
                  </a:cubicBezTo>
                  <a:cubicBezTo>
                    <a:pt x="2060" y="2477"/>
                    <a:pt x="2679" y="1905"/>
                    <a:pt x="2679" y="1239"/>
                  </a:cubicBezTo>
                  <a:cubicBezTo>
                    <a:pt x="2679" y="584"/>
                    <a:pt x="2060" y="0"/>
                    <a:pt x="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g12fb608b604_1_1293"/>
            <p:cNvSpPr/>
            <p:nvPr/>
          </p:nvSpPr>
          <p:spPr>
            <a:xfrm>
              <a:off x="2347303" y="462688"/>
              <a:ext cx="83473" cy="76655"/>
            </a:xfrm>
            <a:custGeom>
              <a:avLst/>
              <a:gdLst/>
              <a:ahLst/>
              <a:cxnLst/>
              <a:rect l="l" t="t" r="r" b="b"/>
              <a:pathLst>
                <a:path w="2620" h="2406" extrusionOk="0">
                  <a:moveTo>
                    <a:pt x="1310" y="1"/>
                  </a:moveTo>
                  <a:cubicBezTo>
                    <a:pt x="607" y="1"/>
                    <a:pt x="0" y="548"/>
                    <a:pt x="0" y="1203"/>
                  </a:cubicBezTo>
                  <a:cubicBezTo>
                    <a:pt x="0" y="1858"/>
                    <a:pt x="596" y="2406"/>
                    <a:pt x="1310" y="2406"/>
                  </a:cubicBezTo>
                  <a:cubicBezTo>
                    <a:pt x="2000" y="2406"/>
                    <a:pt x="2620" y="1858"/>
                    <a:pt x="2620" y="1203"/>
                  </a:cubicBezTo>
                  <a:cubicBezTo>
                    <a:pt x="2596" y="548"/>
                    <a:pt x="2000" y="1"/>
                    <a:pt x="1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g12fb608b604_1_1293"/>
            <p:cNvSpPr/>
            <p:nvPr/>
          </p:nvSpPr>
          <p:spPr>
            <a:xfrm>
              <a:off x="2118931" y="446854"/>
              <a:ext cx="107018" cy="87424"/>
            </a:xfrm>
            <a:custGeom>
              <a:avLst/>
              <a:gdLst/>
              <a:ahLst/>
              <a:cxnLst/>
              <a:rect l="l" t="t" r="r" b="b"/>
              <a:pathLst>
                <a:path w="3359" h="2744" extrusionOk="0">
                  <a:moveTo>
                    <a:pt x="1666" y="1"/>
                  </a:moveTo>
                  <a:cubicBezTo>
                    <a:pt x="1020" y="1"/>
                    <a:pt x="411" y="382"/>
                    <a:pt x="227" y="998"/>
                  </a:cubicBezTo>
                  <a:cubicBezTo>
                    <a:pt x="1" y="1736"/>
                    <a:pt x="501" y="2462"/>
                    <a:pt x="1275" y="2688"/>
                  </a:cubicBezTo>
                  <a:cubicBezTo>
                    <a:pt x="1407" y="2726"/>
                    <a:pt x="1539" y="2744"/>
                    <a:pt x="1667" y="2744"/>
                  </a:cubicBezTo>
                  <a:cubicBezTo>
                    <a:pt x="2308" y="2744"/>
                    <a:pt x="2866" y="2304"/>
                    <a:pt x="3084" y="1748"/>
                  </a:cubicBezTo>
                  <a:cubicBezTo>
                    <a:pt x="3358" y="1093"/>
                    <a:pt x="2894" y="367"/>
                    <a:pt x="2239" y="105"/>
                  </a:cubicBezTo>
                  <a:cubicBezTo>
                    <a:pt x="2051" y="34"/>
                    <a:pt x="1857" y="1"/>
                    <a:pt x="1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g12fb608b604_1_1293"/>
            <p:cNvSpPr/>
            <p:nvPr/>
          </p:nvSpPr>
          <p:spPr>
            <a:xfrm>
              <a:off x="1928503" y="450932"/>
              <a:ext cx="95644" cy="86149"/>
            </a:xfrm>
            <a:custGeom>
              <a:avLst/>
              <a:gdLst/>
              <a:ahLst/>
              <a:cxnLst/>
              <a:rect l="l" t="t" r="r" b="b"/>
              <a:pathLst>
                <a:path w="3002" h="2704" extrusionOk="0">
                  <a:moveTo>
                    <a:pt x="1501" y="1"/>
                  </a:moveTo>
                  <a:cubicBezTo>
                    <a:pt x="727" y="1"/>
                    <a:pt x="1" y="620"/>
                    <a:pt x="25" y="1346"/>
                  </a:cubicBezTo>
                  <a:cubicBezTo>
                    <a:pt x="60" y="2084"/>
                    <a:pt x="667" y="2703"/>
                    <a:pt x="1501" y="2703"/>
                  </a:cubicBezTo>
                  <a:cubicBezTo>
                    <a:pt x="2275" y="2703"/>
                    <a:pt x="3001" y="2084"/>
                    <a:pt x="2977" y="1346"/>
                  </a:cubicBezTo>
                  <a:cubicBezTo>
                    <a:pt x="2930" y="608"/>
                    <a:pt x="2322" y="1"/>
                    <a:pt x="1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g12fb608b604_1_1293"/>
            <p:cNvSpPr/>
            <p:nvPr/>
          </p:nvSpPr>
          <p:spPr>
            <a:xfrm>
              <a:off x="1645905" y="447905"/>
              <a:ext cx="118392" cy="85002"/>
            </a:xfrm>
            <a:custGeom>
              <a:avLst/>
              <a:gdLst/>
              <a:ahLst/>
              <a:cxnLst/>
              <a:rect l="l" t="t" r="r" b="b"/>
              <a:pathLst>
                <a:path w="3716" h="2668" extrusionOk="0">
                  <a:moveTo>
                    <a:pt x="1858" y="0"/>
                  </a:moveTo>
                  <a:cubicBezTo>
                    <a:pt x="1" y="0"/>
                    <a:pt x="1" y="2667"/>
                    <a:pt x="1858" y="2667"/>
                  </a:cubicBezTo>
                  <a:cubicBezTo>
                    <a:pt x="3715" y="2667"/>
                    <a:pt x="3715" y="0"/>
                    <a:pt x="1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g12fb608b604_1_1293"/>
            <p:cNvSpPr/>
            <p:nvPr/>
          </p:nvSpPr>
          <p:spPr>
            <a:xfrm>
              <a:off x="1541978" y="322727"/>
              <a:ext cx="98639" cy="89176"/>
            </a:xfrm>
            <a:custGeom>
              <a:avLst/>
              <a:gdLst/>
              <a:ahLst/>
              <a:cxnLst/>
              <a:rect l="l" t="t" r="r" b="b"/>
              <a:pathLst>
                <a:path w="3096" h="2799" extrusionOk="0">
                  <a:moveTo>
                    <a:pt x="1548" y="0"/>
                  </a:moveTo>
                  <a:cubicBezTo>
                    <a:pt x="762" y="0"/>
                    <a:pt x="0" y="643"/>
                    <a:pt x="36" y="1405"/>
                  </a:cubicBezTo>
                  <a:cubicBezTo>
                    <a:pt x="60" y="2155"/>
                    <a:pt x="703" y="2798"/>
                    <a:pt x="1548" y="2798"/>
                  </a:cubicBezTo>
                  <a:cubicBezTo>
                    <a:pt x="2334" y="2798"/>
                    <a:pt x="3096" y="2155"/>
                    <a:pt x="3072" y="1405"/>
                  </a:cubicBezTo>
                  <a:cubicBezTo>
                    <a:pt x="3024" y="643"/>
                    <a:pt x="2393" y="0"/>
                    <a:pt x="1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g12fb608b604_1_1293"/>
            <p:cNvSpPr/>
            <p:nvPr/>
          </p:nvSpPr>
          <p:spPr>
            <a:xfrm>
              <a:off x="1351551" y="317024"/>
              <a:ext cx="94847" cy="85385"/>
            </a:xfrm>
            <a:custGeom>
              <a:avLst/>
              <a:gdLst/>
              <a:ahLst/>
              <a:cxnLst/>
              <a:rect l="l" t="t" r="r" b="b"/>
              <a:pathLst>
                <a:path w="2977" h="2680" extrusionOk="0">
                  <a:moveTo>
                    <a:pt x="1489" y="1"/>
                  </a:moveTo>
                  <a:cubicBezTo>
                    <a:pt x="727" y="1"/>
                    <a:pt x="0" y="608"/>
                    <a:pt x="24" y="1346"/>
                  </a:cubicBezTo>
                  <a:cubicBezTo>
                    <a:pt x="48" y="2072"/>
                    <a:pt x="667" y="2680"/>
                    <a:pt x="1489" y="2680"/>
                  </a:cubicBezTo>
                  <a:cubicBezTo>
                    <a:pt x="2239" y="2680"/>
                    <a:pt x="2977" y="2072"/>
                    <a:pt x="2941" y="1346"/>
                  </a:cubicBezTo>
                  <a:cubicBezTo>
                    <a:pt x="2894" y="632"/>
                    <a:pt x="2298" y="1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g12fb608b604_1_1293"/>
            <p:cNvSpPr/>
            <p:nvPr/>
          </p:nvSpPr>
          <p:spPr>
            <a:xfrm>
              <a:off x="1181609" y="315495"/>
              <a:ext cx="88794" cy="81593"/>
            </a:xfrm>
            <a:custGeom>
              <a:avLst/>
              <a:gdLst/>
              <a:ahLst/>
              <a:cxnLst/>
              <a:rect l="l" t="t" r="r" b="b"/>
              <a:pathLst>
                <a:path w="2787" h="2561" extrusionOk="0">
                  <a:moveTo>
                    <a:pt x="1381" y="1"/>
                  </a:moveTo>
                  <a:cubicBezTo>
                    <a:pt x="631" y="1"/>
                    <a:pt x="0" y="596"/>
                    <a:pt x="0" y="1287"/>
                  </a:cubicBezTo>
                  <a:cubicBezTo>
                    <a:pt x="0" y="1989"/>
                    <a:pt x="643" y="2561"/>
                    <a:pt x="1381" y="2561"/>
                  </a:cubicBezTo>
                  <a:cubicBezTo>
                    <a:pt x="2143" y="2561"/>
                    <a:pt x="2774" y="1966"/>
                    <a:pt x="2774" y="1287"/>
                  </a:cubicBezTo>
                  <a:cubicBezTo>
                    <a:pt x="2786" y="584"/>
                    <a:pt x="2143" y="1"/>
                    <a:pt x="1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g12fb608b604_1_1293"/>
            <p:cNvSpPr/>
            <p:nvPr/>
          </p:nvSpPr>
          <p:spPr>
            <a:xfrm>
              <a:off x="991182" y="331807"/>
              <a:ext cx="84238" cy="77802"/>
            </a:xfrm>
            <a:custGeom>
              <a:avLst/>
              <a:gdLst/>
              <a:ahLst/>
              <a:cxnLst/>
              <a:rect l="l" t="t" r="r" b="b"/>
              <a:pathLst>
                <a:path w="2644" h="2442" extrusionOk="0">
                  <a:moveTo>
                    <a:pt x="1322" y="1"/>
                  </a:moveTo>
                  <a:cubicBezTo>
                    <a:pt x="608" y="1"/>
                    <a:pt x="0" y="561"/>
                    <a:pt x="0" y="1215"/>
                  </a:cubicBezTo>
                  <a:cubicBezTo>
                    <a:pt x="0" y="1870"/>
                    <a:pt x="608" y="2442"/>
                    <a:pt x="1322" y="2442"/>
                  </a:cubicBezTo>
                  <a:cubicBezTo>
                    <a:pt x="2036" y="2442"/>
                    <a:pt x="2644" y="1870"/>
                    <a:pt x="2644" y="1215"/>
                  </a:cubicBezTo>
                  <a:cubicBezTo>
                    <a:pt x="2644" y="561"/>
                    <a:pt x="2048" y="1"/>
                    <a:pt x="1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g12fb608b604_1_1293"/>
            <p:cNvSpPr/>
            <p:nvPr/>
          </p:nvSpPr>
          <p:spPr>
            <a:xfrm>
              <a:off x="1126205" y="474444"/>
              <a:ext cx="105106" cy="75158"/>
            </a:xfrm>
            <a:custGeom>
              <a:avLst/>
              <a:gdLst/>
              <a:ahLst/>
              <a:cxnLst/>
              <a:rect l="l" t="t" r="r" b="b"/>
              <a:pathLst>
                <a:path w="3299" h="2359" extrusionOk="0">
                  <a:moveTo>
                    <a:pt x="1656" y="1"/>
                  </a:moveTo>
                  <a:cubicBezTo>
                    <a:pt x="1" y="1"/>
                    <a:pt x="1" y="2358"/>
                    <a:pt x="1656" y="2358"/>
                  </a:cubicBezTo>
                  <a:cubicBezTo>
                    <a:pt x="3299" y="2358"/>
                    <a:pt x="3299" y="1"/>
                    <a:pt x="1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g12fb608b604_1_1293"/>
            <p:cNvSpPr/>
            <p:nvPr/>
          </p:nvSpPr>
          <p:spPr>
            <a:xfrm>
              <a:off x="1312841" y="459661"/>
              <a:ext cx="100550" cy="90323"/>
            </a:xfrm>
            <a:custGeom>
              <a:avLst/>
              <a:gdLst/>
              <a:ahLst/>
              <a:cxnLst/>
              <a:rect l="l" t="t" r="r" b="b"/>
              <a:pathLst>
                <a:path w="3156" h="2835" extrusionOk="0">
                  <a:moveTo>
                    <a:pt x="1584" y="0"/>
                  </a:moveTo>
                  <a:cubicBezTo>
                    <a:pt x="775" y="0"/>
                    <a:pt x="1" y="655"/>
                    <a:pt x="48" y="1417"/>
                  </a:cubicBezTo>
                  <a:cubicBezTo>
                    <a:pt x="72" y="2179"/>
                    <a:pt x="715" y="2834"/>
                    <a:pt x="1584" y="2834"/>
                  </a:cubicBezTo>
                  <a:cubicBezTo>
                    <a:pt x="2382" y="2834"/>
                    <a:pt x="3156" y="2179"/>
                    <a:pt x="3120" y="1417"/>
                  </a:cubicBezTo>
                  <a:cubicBezTo>
                    <a:pt x="3085" y="643"/>
                    <a:pt x="2442" y="0"/>
                    <a:pt x="15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g12fb608b604_1_1293"/>
            <p:cNvSpPr/>
            <p:nvPr/>
          </p:nvSpPr>
          <p:spPr>
            <a:xfrm>
              <a:off x="1448660" y="447905"/>
              <a:ext cx="127854" cy="91438"/>
            </a:xfrm>
            <a:custGeom>
              <a:avLst/>
              <a:gdLst/>
              <a:ahLst/>
              <a:cxnLst/>
              <a:rect l="l" t="t" r="r" b="b"/>
              <a:pathLst>
                <a:path w="4013" h="2870" extrusionOk="0">
                  <a:moveTo>
                    <a:pt x="2012" y="0"/>
                  </a:moveTo>
                  <a:cubicBezTo>
                    <a:pt x="0" y="0"/>
                    <a:pt x="0" y="2870"/>
                    <a:pt x="2012" y="2870"/>
                  </a:cubicBezTo>
                  <a:cubicBezTo>
                    <a:pt x="4013" y="2870"/>
                    <a:pt x="4013" y="0"/>
                    <a:pt x="20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g12fb608b604_1_1293"/>
            <p:cNvSpPr/>
            <p:nvPr/>
          </p:nvSpPr>
          <p:spPr>
            <a:xfrm>
              <a:off x="1403132" y="575345"/>
              <a:ext cx="124955" cy="89176"/>
            </a:xfrm>
            <a:custGeom>
              <a:avLst/>
              <a:gdLst/>
              <a:ahLst/>
              <a:cxnLst/>
              <a:rect l="l" t="t" r="r" b="b"/>
              <a:pathLst>
                <a:path w="3922" h="2799" extrusionOk="0">
                  <a:moveTo>
                    <a:pt x="1965" y="1"/>
                  </a:moveTo>
                  <a:cubicBezTo>
                    <a:pt x="1" y="1"/>
                    <a:pt x="1" y="2799"/>
                    <a:pt x="1965" y="2799"/>
                  </a:cubicBezTo>
                  <a:cubicBezTo>
                    <a:pt x="1973" y="2799"/>
                    <a:pt x="1981" y="2799"/>
                    <a:pt x="1989" y="2799"/>
                  </a:cubicBezTo>
                  <a:cubicBezTo>
                    <a:pt x="3906" y="2799"/>
                    <a:pt x="3921" y="1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g12fb608b604_1_1293"/>
            <p:cNvSpPr/>
            <p:nvPr/>
          </p:nvSpPr>
          <p:spPr>
            <a:xfrm>
              <a:off x="1587856" y="605325"/>
              <a:ext cx="102462" cy="91821"/>
            </a:xfrm>
            <a:custGeom>
              <a:avLst/>
              <a:gdLst/>
              <a:ahLst/>
              <a:cxnLst/>
              <a:rect l="l" t="t" r="r" b="b"/>
              <a:pathLst>
                <a:path w="3216" h="2882" extrusionOk="0">
                  <a:moveTo>
                    <a:pt x="1608" y="0"/>
                  </a:moveTo>
                  <a:cubicBezTo>
                    <a:pt x="799" y="0"/>
                    <a:pt x="1" y="667"/>
                    <a:pt x="49" y="1441"/>
                  </a:cubicBezTo>
                  <a:cubicBezTo>
                    <a:pt x="96" y="2239"/>
                    <a:pt x="739" y="2882"/>
                    <a:pt x="1608" y="2882"/>
                  </a:cubicBezTo>
                  <a:cubicBezTo>
                    <a:pt x="2430" y="2882"/>
                    <a:pt x="3216" y="2215"/>
                    <a:pt x="3180" y="1441"/>
                  </a:cubicBezTo>
                  <a:cubicBezTo>
                    <a:pt x="3144" y="655"/>
                    <a:pt x="2501" y="0"/>
                    <a:pt x="1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g12fb608b604_1_1293"/>
            <p:cNvSpPr/>
            <p:nvPr/>
          </p:nvSpPr>
          <p:spPr>
            <a:xfrm>
              <a:off x="1814317" y="587866"/>
              <a:ext cx="80478" cy="57698"/>
            </a:xfrm>
            <a:custGeom>
              <a:avLst/>
              <a:gdLst/>
              <a:ahLst/>
              <a:cxnLst/>
              <a:rect l="l" t="t" r="r" b="b"/>
              <a:pathLst>
                <a:path w="2526" h="1811" extrusionOk="0">
                  <a:moveTo>
                    <a:pt x="1263" y="1"/>
                  </a:moveTo>
                  <a:cubicBezTo>
                    <a:pt x="1" y="1"/>
                    <a:pt x="1" y="1810"/>
                    <a:pt x="1263" y="1810"/>
                  </a:cubicBezTo>
                  <a:cubicBezTo>
                    <a:pt x="2525" y="1810"/>
                    <a:pt x="2525" y="1"/>
                    <a:pt x="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g12fb608b604_1_1293"/>
            <p:cNvSpPr/>
            <p:nvPr/>
          </p:nvSpPr>
          <p:spPr>
            <a:xfrm>
              <a:off x="2017265" y="557089"/>
              <a:ext cx="98670" cy="94592"/>
            </a:xfrm>
            <a:custGeom>
              <a:avLst/>
              <a:gdLst/>
              <a:ahLst/>
              <a:cxnLst/>
              <a:rect l="l" t="t" r="r" b="b"/>
              <a:pathLst>
                <a:path w="3097" h="2969" extrusionOk="0">
                  <a:moveTo>
                    <a:pt x="1610" y="1"/>
                  </a:moveTo>
                  <a:cubicBezTo>
                    <a:pt x="1589" y="1"/>
                    <a:pt x="1569" y="1"/>
                    <a:pt x="1549" y="2"/>
                  </a:cubicBezTo>
                  <a:cubicBezTo>
                    <a:pt x="715" y="26"/>
                    <a:pt x="1" y="621"/>
                    <a:pt x="1" y="1431"/>
                  </a:cubicBezTo>
                  <a:lnTo>
                    <a:pt x="1" y="1538"/>
                  </a:lnTo>
                  <a:cubicBezTo>
                    <a:pt x="1" y="2270"/>
                    <a:pt x="681" y="2968"/>
                    <a:pt x="1489" y="2968"/>
                  </a:cubicBezTo>
                  <a:cubicBezTo>
                    <a:pt x="1508" y="2968"/>
                    <a:pt x="1528" y="2968"/>
                    <a:pt x="1549" y="2967"/>
                  </a:cubicBezTo>
                  <a:cubicBezTo>
                    <a:pt x="2382" y="2943"/>
                    <a:pt x="3096" y="2348"/>
                    <a:pt x="3096" y="1538"/>
                  </a:cubicBezTo>
                  <a:lnTo>
                    <a:pt x="3096" y="1431"/>
                  </a:lnTo>
                  <a:cubicBezTo>
                    <a:pt x="3096" y="688"/>
                    <a:pt x="2417" y="1"/>
                    <a:pt x="16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g12fb608b604_1_1293"/>
            <p:cNvSpPr/>
            <p:nvPr/>
          </p:nvSpPr>
          <p:spPr>
            <a:xfrm>
              <a:off x="2211484" y="569292"/>
              <a:ext cx="86532" cy="79682"/>
            </a:xfrm>
            <a:custGeom>
              <a:avLst/>
              <a:gdLst/>
              <a:ahLst/>
              <a:cxnLst/>
              <a:rect l="l" t="t" r="r" b="b"/>
              <a:pathLst>
                <a:path w="2716" h="2501" extrusionOk="0">
                  <a:moveTo>
                    <a:pt x="1358" y="0"/>
                  </a:moveTo>
                  <a:cubicBezTo>
                    <a:pt x="632" y="0"/>
                    <a:pt x="1" y="584"/>
                    <a:pt x="1" y="1250"/>
                  </a:cubicBezTo>
                  <a:cubicBezTo>
                    <a:pt x="1" y="1941"/>
                    <a:pt x="620" y="2501"/>
                    <a:pt x="1358" y="2501"/>
                  </a:cubicBezTo>
                  <a:cubicBezTo>
                    <a:pt x="2084" y="2501"/>
                    <a:pt x="2715" y="1917"/>
                    <a:pt x="2715" y="1250"/>
                  </a:cubicBezTo>
                  <a:cubicBezTo>
                    <a:pt x="2715" y="584"/>
                    <a:pt x="2084" y="0"/>
                    <a:pt x="1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g12fb608b604_1_1293"/>
            <p:cNvSpPr/>
            <p:nvPr/>
          </p:nvSpPr>
          <p:spPr>
            <a:xfrm>
              <a:off x="1897026" y="673506"/>
              <a:ext cx="116862" cy="87296"/>
            </a:xfrm>
            <a:custGeom>
              <a:avLst/>
              <a:gdLst/>
              <a:ahLst/>
              <a:cxnLst/>
              <a:rect l="l" t="t" r="r" b="b"/>
              <a:pathLst>
                <a:path w="3668" h="2740" extrusionOk="0">
                  <a:moveTo>
                    <a:pt x="1764" y="0"/>
                  </a:moveTo>
                  <a:cubicBezTo>
                    <a:pt x="1568" y="0"/>
                    <a:pt x="1380" y="25"/>
                    <a:pt x="1191" y="75"/>
                  </a:cubicBezTo>
                  <a:cubicBezTo>
                    <a:pt x="584" y="253"/>
                    <a:pt x="0" y="932"/>
                    <a:pt x="286" y="1551"/>
                  </a:cubicBezTo>
                  <a:cubicBezTo>
                    <a:pt x="429" y="1861"/>
                    <a:pt x="548" y="2099"/>
                    <a:pt x="822" y="2337"/>
                  </a:cubicBezTo>
                  <a:cubicBezTo>
                    <a:pt x="1111" y="2612"/>
                    <a:pt x="1482" y="2739"/>
                    <a:pt x="1851" y="2739"/>
                  </a:cubicBezTo>
                  <a:cubicBezTo>
                    <a:pt x="2423" y="2739"/>
                    <a:pt x="2988" y="2433"/>
                    <a:pt x="3227" y="1897"/>
                  </a:cubicBezTo>
                  <a:cubicBezTo>
                    <a:pt x="3668" y="956"/>
                    <a:pt x="2918" y="63"/>
                    <a:pt x="1882" y="3"/>
                  </a:cubicBezTo>
                  <a:cubicBezTo>
                    <a:pt x="1842" y="1"/>
                    <a:pt x="1803" y="0"/>
                    <a:pt x="1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g12fb608b604_1_1293"/>
            <p:cNvSpPr/>
            <p:nvPr/>
          </p:nvSpPr>
          <p:spPr>
            <a:xfrm>
              <a:off x="1710772" y="689149"/>
              <a:ext cx="83091" cy="75891"/>
            </a:xfrm>
            <a:custGeom>
              <a:avLst/>
              <a:gdLst/>
              <a:ahLst/>
              <a:cxnLst/>
              <a:rect l="l" t="t" r="r" b="b"/>
              <a:pathLst>
                <a:path w="2608" h="2382" extrusionOk="0">
                  <a:moveTo>
                    <a:pt x="1298" y="1"/>
                  </a:moveTo>
                  <a:cubicBezTo>
                    <a:pt x="596" y="1"/>
                    <a:pt x="1" y="548"/>
                    <a:pt x="1" y="1191"/>
                  </a:cubicBezTo>
                  <a:cubicBezTo>
                    <a:pt x="1" y="1846"/>
                    <a:pt x="596" y="2382"/>
                    <a:pt x="1298" y="2382"/>
                  </a:cubicBezTo>
                  <a:cubicBezTo>
                    <a:pt x="2001" y="2382"/>
                    <a:pt x="2596" y="1834"/>
                    <a:pt x="2596" y="1191"/>
                  </a:cubicBezTo>
                  <a:cubicBezTo>
                    <a:pt x="2608" y="560"/>
                    <a:pt x="20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g12fb608b604_1_1293"/>
          <p:cNvSpPr/>
          <p:nvPr/>
        </p:nvSpPr>
        <p:spPr>
          <a:xfrm>
            <a:off x="-518325" y="-400925"/>
            <a:ext cx="1524202" cy="1581166"/>
          </a:xfrm>
          <a:custGeom>
            <a:avLst/>
            <a:gdLst/>
            <a:ahLst/>
            <a:cxnLst/>
            <a:rect l="l" t="t" r="r" b="b"/>
            <a:pathLst>
              <a:path w="102107" h="105923" extrusionOk="0">
                <a:moveTo>
                  <a:pt x="68929" y="0"/>
                </a:moveTo>
                <a:cubicBezTo>
                  <a:pt x="60570" y="0"/>
                  <a:pt x="52411" y="3217"/>
                  <a:pt x="47553" y="10082"/>
                </a:cubicBezTo>
                <a:cubicBezTo>
                  <a:pt x="34353" y="28745"/>
                  <a:pt x="42123" y="33139"/>
                  <a:pt x="27235" y="39305"/>
                </a:cubicBezTo>
                <a:cubicBezTo>
                  <a:pt x="3777" y="49012"/>
                  <a:pt x="0" y="75278"/>
                  <a:pt x="16074" y="92856"/>
                </a:cubicBezTo>
                <a:cubicBezTo>
                  <a:pt x="24182" y="101689"/>
                  <a:pt x="35991" y="105922"/>
                  <a:pt x="47836" y="105922"/>
                </a:cubicBezTo>
                <a:cubicBezTo>
                  <a:pt x="55371" y="105922"/>
                  <a:pt x="62921" y="104209"/>
                  <a:pt x="69542" y="100876"/>
                </a:cubicBezTo>
                <a:cubicBezTo>
                  <a:pt x="83226" y="93975"/>
                  <a:pt x="90427" y="79656"/>
                  <a:pt x="95106" y="65754"/>
                </a:cubicBezTo>
                <a:cubicBezTo>
                  <a:pt x="100302" y="50366"/>
                  <a:pt x="102107" y="33240"/>
                  <a:pt x="96660" y="17667"/>
                </a:cubicBezTo>
                <a:cubicBezTo>
                  <a:pt x="92676" y="6282"/>
                  <a:pt x="80609" y="0"/>
                  <a:pt x="689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g12fb608b604_1_1293"/>
          <p:cNvGrpSpPr/>
          <p:nvPr/>
        </p:nvGrpSpPr>
        <p:grpSpPr>
          <a:xfrm>
            <a:off x="114999" y="-34911"/>
            <a:ext cx="1248245" cy="692473"/>
            <a:chOff x="-37400" y="-6917"/>
            <a:chExt cx="1530650" cy="849139"/>
          </a:xfrm>
        </p:grpSpPr>
        <p:sp>
          <p:nvSpPr>
            <p:cNvPr id="55" name="Google Shape;55;g12fb608b604_1_1293"/>
            <p:cNvSpPr/>
            <p:nvPr/>
          </p:nvSpPr>
          <p:spPr>
            <a:xfrm>
              <a:off x="-37400" y="62024"/>
              <a:ext cx="123288" cy="133937"/>
            </a:xfrm>
            <a:custGeom>
              <a:avLst/>
              <a:gdLst/>
              <a:ahLst/>
              <a:cxnLst/>
              <a:rect l="l" t="t" r="r" b="b"/>
              <a:pathLst>
                <a:path w="3809" h="4138" extrusionOk="0">
                  <a:moveTo>
                    <a:pt x="611" y="1"/>
                  </a:moveTo>
                  <a:cubicBezTo>
                    <a:pt x="300" y="1"/>
                    <a:pt x="1" y="256"/>
                    <a:pt x="79" y="608"/>
                  </a:cubicBezTo>
                  <a:cubicBezTo>
                    <a:pt x="234" y="1299"/>
                    <a:pt x="603" y="2013"/>
                    <a:pt x="1020" y="2609"/>
                  </a:cubicBezTo>
                  <a:cubicBezTo>
                    <a:pt x="1413" y="3168"/>
                    <a:pt x="1972" y="3966"/>
                    <a:pt x="2722" y="4121"/>
                  </a:cubicBezTo>
                  <a:cubicBezTo>
                    <a:pt x="2775" y="4132"/>
                    <a:pt x="2828" y="4137"/>
                    <a:pt x="2882" y="4137"/>
                  </a:cubicBezTo>
                  <a:cubicBezTo>
                    <a:pt x="3341" y="4137"/>
                    <a:pt x="3808" y="3746"/>
                    <a:pt x="3627" y="3287"/>
                  </a:cubicBezTo>
                  <a:cubicBezTo>
                    <a:pt x="3377" y="2692"/>
                    <a:pt x="2746" y="2311"/>
                    <a:pt x="2282" y="1847"/>
                  </a:cubicBezTo>
                  <a:cubicBezTo>
                    <a:pt x="1806" y="1335"/>
                    <a:pt x="1448" y="799"/>
                    <a:pt x="1055" y="227"/>
                  </a:cubicBezTo>
                  <a:cubicBezTo>
                    <a:pt x="938" y="69"/>
                    <a:pt x="773" y="1"/>
                    <a:pt x="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g12fb608b604_1_1293"/>
            <p:cNvSpPr/>
            <p:nvPr/>
          </p:nvSpPr>
          <p:spPr>
            <a:xfrm>
              <a:off x="18724" y="-6917"/>
              <a:ext cx="118659" cy="81987"/>
            </a:xfrm>
            <a:custGeom>
              <a:avLst/>
              <a:gdLst/>
              <a:ahLst/>
              <a:cxnLst/>
              <a:rect l="l" t="t" r="r" b="b"/>
              <a:pathLst>
                <a:path w="3666" h="2533" extrusionOk="0">
                  <a:moveTo>
                    <a:pt x="0" y="0"/>
                  </a:moveTo>
                  <a:cubicBezTo>
                    <a:pt x="476" y="786"/>
                    <a:pt x="1084" y="1512"/>
                    <a:pt x="1703" y="2227"/>
                  </a:cubicBezTo>
                  <a:cubicBezTo>
                    <a:pt x="1884" y="2442"/>
                    <a:pt x="2103" y="2532"/>
                    <a:pt x="2321" y="2532"/>
                  </a:cubicBezTo>
                  <a:cubicBezTo>
                    <a:pt x="3003" y="2532"/>
                    <a:pt x="3665" y="1645"/>
                    <a:pt x="3060" y="976"/>
                  </a:cubicBezTo>
                  <a:cubicBezTo>
                    <a:pt x="2762" y="655"/>
                    <a:pt x="2500" y="322"/>
                    <a:pt x="2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g12fb608b604_1_1293"/>
            <p:cNvSpPr/>
            <p:nvPr/>
          </p:nvSpPr>
          <p:spPr>
            <a:xfrm>
              <a:off x="275358" y="-6917"/>
              <a:ext cx="87522" cy="44797"/>
            </a:xfrm>
            <a:custGeom>
              <a:avLst/>
              <a:gdLst/>
              <a:ahLst/>
              <a:cxnLst/>
              <a:rect l="l" t="t" r="r" b="b"/>
              <a:pathLst>
                <a:path w="2704" h="1384" extrusionOk="0">
                  <a:moveTo>
                    <a:pt x="1" y="0"/>
                  </a:moveTo>
                  <a:cubicBezTo>
                    <a:pt x="298" y="441"/>
                    <a:pt x="691" y="845"/>
                    <a:pt x="1120" y="1155"/>
                  </a:cubicBezTo>
                  <a:cubicBezTo>
                    <a:pt x="1307" y="1299"/>
                    <a:pt x="1534" y="1383"/>
                    <a:pt x="1758" y="1383"/>
                  </a:cubicBezTo>
                  <a:cubicBezTo>
                    <a:pt x="1962" y="1383"/>
                    <a:pt x="2164" y="1314"/>
                    <a:pt x="2334" y="1155"/>
                  </a:cubicBezTo>
                  <a:cubicBezTo>
                    <a:pt x="2632" y="893"/>
                    <a:pt x="2703" y="310"/>
                    <a:pt x="2346" y="24"/>
                  </a:cubicBezTo>
                  <a:cubicBezTo>
                    <a:pt x="2322" y="24"/>
                    <a:pt x="2311" y="12"/>
                    <a:pt x="2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g12fb608b604_1_1293"/>
            <p:cNvSpPr/>
            <p:nvPr/>
          </p:nvSpPr>
          <p:spPr>
            <a:xfrm>
              <a:off x="536264" y="-6561"/>
              <a:ext cx="80627" cy="35863"/>
            </a:xfrm>
            <a:custGeom>
              <a:avLst/>
              <a:gdLst/>
              <a:ahLst/>
              <a:cxnLst/>
              <a:rect l="l" t="t" r="r" b="b"/>
              <a:pathLst>
                <a:path w="2491" h="1108" extrusionOk="0">
                  <a:moveTo>
                    <a:pt x="0" y="1"/>
                  </a:moveTo>
                  <a:cubicBezTo>
                    <a:pt x="191" y="275"/>
                    <a:pt x="381" y="525"/>
                    <a:pt x="572" y="775"/>
                  </a:cubicBezTo>
                  <a:cubicBezTo>
                    <a:pt x="764" y="1010"/>
                    <a:pt x="1029" y="1107"/>
                    <a:pt x="1290" y="1107"/>
                  </a:cubicBezTo>
                  <a:cubicBezTo>
                    <a:pt x="1903" y="1107"/>
                    <a:pt x="2491" y="569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g12fb608b604_1_1293"/>
            <p:cNvSpPr/>
            <p:nvPr/>
          </p:nvSpPr>
          <p:spPr>
            <a:xfrm>
              <a:off x="694634" y="136661"/>
              <a:ext cx="90467" cy="101925"/>
            </a:xfrm>
            <a:custGeom>
              <a:avLst/>
              <a:gdLst/>
              <a:ahLst/>
              <a:cxnLst/>
              <a:rect l="l" t="t" r="r" b="b"/>
              <a:pathLst>
                <a:path w="2795" h="3149" extrusionOk="0">
                  <a:moveTo>
                    <a:pt x="423" y="1"/>
                  </a:moveTo>
                  <a:cubicBezTo>
                    <a:pt x="207" y="1"/>
                    <a:pt x="22" y="145"/>
                    <a:pt x="13" y="374"/>
                  </a:cubicBezTo>
                  <a:cubicBezTo>
                    <a:pt x="1" y="803"/>
                    <a:pt x="227" y="1184"/>
                    <a:pt x="417" y="1577"/>
                  </a:cubicBezTo>
                  <a:cubicBezTo>
                    <a:pt x="608" y="1993"/>
                    <a:pt x="798" y="2434"/>
                    <a:pt x="1084" y="2815"/>
                  </a:cubicBezTo>
                  <a:cubicBezTo>
                    <a:pt x="1264" y="3049"/>
                    <a:pt x="1509" y="3149"/>
                    <a:pt x="1748" y="3149"/>
                  </a:cubicBezTo>
                  <a:cubicBezTo>
                    <a:pt x="2286" y="3149"/>
                    <a:pt x="2795" y="2646"/>
                    <a:pt x="2465" y="2053"/>
                  </a:cubicBezTo>
                  <a:cubicBezTo>
                    <a:pt x="2251" y="1648"/>
                    <a:pt x="1882" y="1291"/>
                    <a:pt x="1584" y="934"/>
                  </a:cubicBezTo>
                  <a:cubicBezTo>
                    <a:pt x="1310" y="612"/>
                    <a:pt x="1037" y="231"/>
                    <a:pt x="620" y="41"/>
                  </a:cubicBezTo>
                  <a:cubicBezTo>
                    <a:pt x="554" y="13"/>
                    <a:pt x="487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g12fb608b604_1_1293"/>
            <p:cNvSpPr/>
            <p:nvPr/>
          </p:nvSpPr>
          <p:spPr>
            <a:xfrm>
              <a:off x="906214" y="73481"/>
              <a:ext cx="94448" cy="98915"/>
            </a:xfrm>
            <a:custGeom>
              <a:avLst/>
              <a:gdLst/>
              <a:ahLst/>
              <a:cxnLst/>
              <a:rect l="l" t="t" r="r" b="b"/>
              <a:pathLst>
                <a:path w="2918" h="3056" extrusionOk="0">
                  <a:moveTo>
                    <a:pt x="428" y="1"/>
                  </a:moveTo>
                  <a:cubicBezTo>
                    <a:pt x="291" y="1"/>
                    <a:pt x="125" y="106"/>
                    <a:pt x="95" y="243"/>
                  </a:cubicBezTo>
                  <a:cubicBezTo>
                    <a:pt x="0" y="814"/>
                    <a:pt x="429" y="1386"/>
                    <a:pt x="738" y="1874"/>
                  </a:cubicBezTo>
                  <a:cubicBezTo>
                    <a:pt x="1078" y="2399"/>
                    <a:pt x="1498" y="3056"/>
                    <a:pt x="2203" y="3056"/>
                  </a:cubicBezTo>
                  <a:cubicBezTo>
                    <a:pt x="2264" y="3056"/>
                    <a:pt x="2328" y="3051"/>
                    <a:pt x="2393" y="3041"/>
                  </a:cubicBezTo>
                  <a:cubicBezTo>
                    <a:pt x="2584" y="3005"/>
                    <a:pt x="2822" y="2802"/>
                    <a:pt x="2858" y="2600"/>
                  </a:cubicBezTo>
                  <a:cubicBezTo>
                    <a:pt x="2917" y="2219"/>
                    <a:pt x="2834" y="2005"/>
                    <a:pt x="2536" y="1731"/>
                  </a:cubicBezTo>
                  <a:cubicBezTo>
                    <a:pt x="2298" y="1517"/>
                    <a:pt x="2048" y="1314"/>
                    <a:pt x="1810" y="1100"/>
                  </a:cubicBezTo>
                  <a:cubicBezTo>
                    <a:pt x="1393" y="731"/>
                    <a:pt x="1072" y="219"/>
                    <a:pt x="512" y="16"/>
                  </a:cubicBezTo>
                  <a:cubicBezTo>
                    <a:pt x="487" y="6"/>
                    <a:pt x="458" y="1"/>
                    <a:pt x="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g12fb608b604_1_1293"/>
            <p:cNvSpPr/>
            <p:nvPr/>
          </p:nvSpPr>
          <p:spPr>
            <a:xfrm>
              <a:off x="716611" y="-6561"/>
              <a:ext cx="104320" cy="94740"/>
            </a:xfrm>
            <a:custGeom>
              <a:avLst/>
              <a:gdLst/>
              <a:ahLst/>
              <a:cxnLst/>
              <a:rect l="l" t="t" r="r" b="b"/>
              <a:pathLst>
                <a:path w="3223" h="2927" extrusionOk="0">
                  <a:moveTo>
                    <a:pt x="0" y="1"/>
                  </a:moveTo>
                  <a:cubicBezTo>
                    <a:pt x="0" y="525"/>
                    <a:pt x="405" y="1037"/>
                    <a:pt x="691" y="1454"/>
                  </a:cubicBezTo>
                  <a:cubicBezTo>
                    <a:pt x="1048" y="1965"/>
                    <a:pt x="1536" y="2751"/>
                    <a:pt x="2227" y="2906"/>
                  </a:cubicBezTo>
                  <a:cubicBezTo>
                    <a:pt x="2288" y="2920"/>
                    <a:pt x="2349" y="2926"/>
                    <a:pt x="2408" y="2926"/>
                  </a:cubicBezTo>
                  <a:cubicBezTo>
                    <a:pt x="2863" y="2926"/>
                    <a:pt x="3223" y="2539"/>
                    <a:pt x="3096" y="2096"/>
                  </a:cubicBezTo>
                  <a:cubicBezTo>
                    <a:pt x="2941" y="1525"/>
                    <a:pt x="2203" y="1120"/>
                    <a:pt x="1762" y="703"/>
                  </a:cubicBezTo>
                  <a:cubicBezTo>
                    <a:pt x="1536" y="489"/>
                    <a:pt x="1286" y="227"/>
                    <a:pt x="1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g12fb608b604_1_1293"/>
            <p:cNvSpPr/>
            <p:nvPr/>
          </p:nvSpPr>
          <p:spPr>
            <a:xfrm>
              <a:off x="458132" y="145044"/>
              <a:ext cx="97264" cy="110438"/>
            </a:xfrm>
            <a:custGeom>
              <a:avLst/>
              <a:gdLst/>
              <a:ahLst/>
              <a:cxnLst/>
              <a:rect l="l" t="t" r="r" b="b"/>
              <a:pathLst>
                <a:path w="3005" h="3412" extrusionOk="0">
                  <a:moveTo>
                    <a:pt x="361" y="0"/>
                  </a:moveTo>
                  <a:cubicBezTo>
                    <a:pt x="174" y="0"/>
                    <a:pt x="0" y="187"/>
                    <a:pt x="57" y="365"/>
                  </a:cubicBezTo>
                  <a:cubicBezTo>
                    <a:pt x="223" y="913"/>
                    <a:pt x="521" y="1401"/>
                    <a:pt x="831" y="1901"/>
                  </a:cubicBezTo>
                  <a:cubicBezTo>
                    <a:pt x="1140" y="2401"/>
                    <a:pt x="1402" y="2985"/>
                    <a:pt x="1914" y="3306"/>
                  </a:cubicBezTo>
                  <a:cubicBezTo>
                    <a:pt x="2027" y="3379"/>
                    <a:pt x="2144" y="3411"/>
                    <a:pt x="2256" y="3411"/>
                  </a:cubicBezTo>
                  <a:cubicBezTo>
                    <a:pt x="2657" y="3411"/>
                    <a:pt x="3005" y="3008"/>
                    <a:pt x="2902" y="2627"/>
                  </a:cubicBezTo>
                  <a:cubicBezTo>
                    <a:pt x="2748" y="2080"/>
                    <a:pt x="2200" y="1639"/>
                    <a:pt x="1795" y="1211"/>
                  </a:cubicBezTo>
                  <a:cubicBezTo>
                    <a:pt x="1402" y="782"/>
                    <a:pt x="1009" y="365"/>
                    <a:pt x="509" y="44"/>
                  </a:cubicBezTo>
                  <a:cubicBezTo>
                    <a:pt x="462" y="14"/>
                    <a:pt x="411" y="0"/>
                    <a:pt x="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g12fb608b604_1_1293"/>
            <p:cNvSpPr/>
            <p:nvPr/>
          </p:nvSpPr>
          <p:spPr>
            <a:xfrm>
              <a:off x="315427" y="243244"/>
              <a:ext cx="104418" cy="110373"/>
            </a:xfrm>
            <a:custGeom>
              <a:avLst/>
              <a:gdLst/>
              <a:ahLst/>
              <a:cxnLst/>
              <a:rect l="l" t="t" r="r" b="b"/>
              <a:pathLst>
                <a:path w="3226" h="3410" extrusionOk="0">
                  <a:moveTo>
                    <a:pt x="523" y="1"/>
                  </a:moveTo>
                  <a:cubicBezTo>
                    <a:pt x="416" y="1"/>
                    <a:pt x="313" y="41"/>
                    <a:pt x="275" y="141"/>
                  </a:cubicBezTo>
                  <a:cubicBezTo>
                    <a:pt x="1" y="689"/>
                    <a:pt x="275" y="1284"/>
                    <a:pt x="537" y="1796"/>
                  </a:cubicBezTo>
                  <a:cubicBezTo>
                    <a:pt x="811" y="2332"/>
                    <a:pt x="1287" y="3094"/>
                    <a:pt x="1894" y="3344"/>
                  </a:cubicBezTo>
                  <a:cubicBezTo>
                    <a:pt x="2009" y="3389"/>
                    <a:pt x="2125" y="3410"/>
                    <a:pt x="2238" y="3410"/>
                  </a:cubicBezTo>
                  <a:cubicBezTo>
                    <a:pt x="2779" y="3410"/>
                    <a:pt x="3226" y="2929"/>
                    <a:pt x="2930" y="2368"/>
                  </a:cubicBezTo>
                  <a:cubicBezTo>
                    <a:pt x="2668" y="1903"/>
                    <a:pt x="2120" y="1558"/>
                    <a:pt x="1739" y="1141"/>
                  </a:cubicBezTo>
                  <a:cubicBezTo>
                    <a:pt x="1418" y="760"/>
                    <a:pt x="1168" y="260"/>
                    <a:pt x="692" y="34"/>
                  </a:cubicBezTo>
                  <a:cubicBezTo>
                    <a:pt x="641" y="13"/>
                    <a:pt x="581" y="1"/>
                    <a:pt x="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g12fb608b604_1_1293"/>
            <p:cNvSpPr/>
            <p:nvPr/>
          </p:nvSpPr>
          <p:spPr>
            <a:xfrm>
              <a:off x="168095" y="505866"/>
              <a:ext cx="84188" cy="113869"/>
            </a:xfrm>
            <a:custGeom>
              <a:avLst/>
              <a:gdLst/>
              <a:ahLst/>
              <a:cxnLst/>
              <a:rect l="l" t="t" r="r" b="b"/>
              <a:pathLst>
                <a:path w="2601" h="3518" extrusionOk="0">
                  <a:moveTo>
                    <a:pt x="371" y="0"/>
                  </a:moveTo>
                  <a:cubicBezTo>
                    <a:pt x="194" y="0"/>
                    <a:pt x="1" y="106"/>
                    <a:pt x="29" y="290"/>
                  </a:cubicBezTo>
                  <a:cubicBezTo>
                    <a:pt x="76" y="731"/>
                    <a:pt x="291" y="1147"/>
                    <a:pt x="445" y="1564"/>
                  </a:cubicBezTo>
                  <a:cubicBezTo>
                    <a:pt x="612" y="2040"/>
                    <a:pt x="719" y="2516"/>
                    <a:pt x="874" y="2993"/>
                  </a:cubicBezTo>
                  <a:cubicBezTo>
                    <a:pt x="1007" y="3358"/>
                    <a:pt x="1323" y="3517"/>
                    <a:pt x="1640" y="3517"/>
                  </a:cubicBezTo>
                  <a:cubicBezTo>
                    <a:pt x="2119" y="3517"/>
                    <a:pt x="2601" y="3154"/>
                    <a:pt x="2457" y="2588"/>
                  </a:cubicBezTo>
                  <a:cubicBezTo>
                    <a:pt x="2315" y="2052"/>
                    <a:pt x="2017" y="1540"/>
                    <a:pt x="1684" y="1088"/>
                  </a:cubicBezTo>
                  <a:cubicBezTo>
                    <a:pt x="1374" y="683"/>
                    <a:pt x="1029" y="242"/>
                    <a:pt x="517" y="28"/>
                  </a:cubicBezTo>
                  <a:cubicBezTo>
                    <a:pt x="474" y="9"/>
                    <a:pt x="423" y="0"/>
                    <a:pt x="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g12fb608b604_1_1293"/>
            <p:cNvSpPr/>
            <p:nvPr/>
          </p:nvSpPr>
          <p:spPr>
            <a:xfrm>
              <a:off x="150747" y="282828"/>
              <a:ext cx="105486" cy="118692"/>
            </a:xfrm>
            <a:custGeom>
              <a:avLst/>
              <a:gdLst/>
              <a:ahLst/>
              <a:cxnLst/>
              <a:rect l="l" t="t" r="r" b="b"/>
              <a:pathLst>
                <a:path w="3259" h="3667" extrusionOk="0">
                  <a:moveTo>
                    <a:pt x="299" y="0"/>
                  </a:moveTo>
                  <a:cubicBezTo>
                    <a:pt x="121" y="0"/>
                    <a:pt x="1" y="224"/>
                    <a:pt x="76" y="394"/>
                  </a:cubicBezTo>
                  <a:cubicBezTo>
                    <a:pt x="493" y="1287"/>
                    <a:pt x="862" y="2192"/>
                    <a:pt x="1255" y="3097"/>
                  </a:cubicBezTo>
                  <a:cubicBezTo>
                    <a:pt x="1418" y="3500"/>
                    <a:pt x="1753" y="3667"/>
                    <a:pt x="2085" y="3667"/>
                  </a:cubicBezTo>
                  <a:cubicBezTo>
                    <a:pt x="2675" y="3667"/>
                    <a:pt x="3259" y="3141"/>
                    <a:pt x="2862" y="2478"/>
                  </a:cubicBezTo>
                  <a:cubicBezTo>
                    <a:pt x="2243" y="1466"/>
                    <a:pt x="1458" y="716"/>
                    <a:pt x="446" y="49"/>
                  </a:cubicBezTo>
                  <a:cubicBezTo>
                    <a:pt x="394" y="15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g12fb608b604_1_1293"/>
            <p:cNvSpPr/>
            <p:nvPr/>
          </p:nvSpPr>
          <p:spPr>
            <a:xfrm>
              <a:off x="395988" y="492207"/>
              <a:ext cx="114225" cy="124712"/>
            </a:xfrm>
            <a:custGeom>
              <a:avLst/>
              <a:gdLst/>
              <a:ahLst/>
              <a:cxnLst/>
              <a:rect l="l" t="t" r="r" b="b"/>
              <a:pathLst>
                <a:path w="3529" h="3853" extrusionOk="0">
                  <a:moveTo>
                    <a:pt x="438" y="1"/>
                  </a:moveTo>
                  <a:cubicBezTo>
                    <a:pt x="221" y="1"/>
                    <a:pt x="0" y="136"/>
                    <a:pt x="24" y="367"/>
                  </a:cubicBezTo>
                  <a:cubicBezTo>
                    <a:pt x="179" y="1545"/>
                    <a:pt x="905" y="2700"/>
                    <a:pt x="1739" y="3593"/>
                  </a:cubicBezTo>
                  <a:cubicBezTo>
                    <a:pt x="1910" y="3776"/>
                    <a:pt x="2110" y="3853"/>
                    <a:pt x="2306" y="3853"/>
                  </a:cubicBezTo>
                  <a:cubicBezTo>
                    <a:pt x="2940" y="3853"/>
                    <a:pt x="3529" y="3053"/>
                    <a:pt x="2965" y="2462"/>
                  </a:cubicBezTo>
                  <a:cubicBezTo>
                    <a:pt x="2203" y="1688"/>
                    <a:pt x="1512" y="843"/>
                    <a:pt x="727" y="105"/>
                  </a:cubicBezTo>
                  <a:cubicBezTo>
                    <a:pt x="652" y="34"/>
                    <a:pt x="545" y="1"/>
                    <a:pt x="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g12fb608b604_1_1293"/>
            <p:cNvSpPr/>
            <p:nvPr/>
          </p:nvSpPr>
          <p:spPr>
            <a:xfrm>
              <a:off x="621129" y="429772"/>
              <a:ext cx="132124" cy="116329"/>
            </a:xfrm>
            <a:custGeom>
              <a:avLst/>
              <a:gdLst/>
              <a:ahLst/>
              <a:cxnLst/>
              <a:rect l="l" t="t" r="r" b="b"/>
              <a:pathLst>
                <a:path w="4082" h="3594" extrusionOk="0">
                  <a:moveTo>
                    <a:pt x="426" y="1"/>
                  </a:moveTo>
                  <a:cubicBezTo>
                    <a:pt x="176" y="1"/>
                    <a:pt x="0" y="265"/>
                    <a:pt x="117" y="498"/>
                  </a:cubicBezTo>
                  <a:cubicBezTo>
                    <a:pt x="438" y="1153"/>
                    <a:pt x="926" y="1712"/>
                    <a:pt x="1450" y="2284"/>
                  </a:cubicBezTo>
                  <a:cubicBezTo>
                    <a:pt x="1938" y="2808"/>
                    <a:pt x="2498" y="3582"/>
                    <a:pt x="3308" y="3593"/>
                  </a:cubicBezTo>
                  <a:cubicBezTo>
                    <a:pt x="3831" y="3593"/>
                    <a:pt x="4081" y="3141"/>
                    <a:pt x="4022" y="2724"/>
                  </a:cubicBezTo>
                  <a:cubicBezTo>
                    <a:pt x="3927" y="2069"/>
                    <a:pt x="2974" y="1629"/>
                    <a:pt x="2438" y="1236"/>
                  </a:cubicBezTo>
                  <a:cubicBezTo>
                    <a:pt x="1843" y="807"/>
                    <a:pt x="1272" y="379"/>
                    <a:pt x="605" y="45"/>
                  </a:cubicBezTo>
                  <a:cubicBezTo>
                    <a:pt x="543" y="15"/>
                    <a:pt x="482" y="1"/>
                    <a:pt x="4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g12fb608b604_1_1293"/>
            <p:cNvSpPr/>
            <p:nvPr/>
          </p:nvSpPr>
          <p:spPr>
            <a:xfrm>
              <a:off x="661231" y="691488"/>
              <a:ext cx="135296" cy="131995"/>
            </a:xfrm>
            <a:custGeom>
              <a:avLst/>
              <a:gdLst/>
              <a:ahLst/>
              <a:cxnLst/>
              <a:rect l="l" t="t" r="r" b="b"/>
              <a:pathLst>
                <a:path w="4180" h="4078" extrusionOk="0">
                  <a:moveTo>
                    <a:pt x="483" y="0"/>
                  </a:moveTo>
                  <a:cubicBezTo>
                    <a:pt x="245" y="0"/>
                    <a:pt x="1" y="188"/>
                    <a:pt x="104" y="437"/>
                  </a:cubicBezTo>
                  <a:cubicBezTo>
                    <a:pt x="664" y="1699"/>
                    <a:pt x="1461" y="2794"/>
                    <a:pt x="2426" y="3842"/>
                  </a:cubicBezTo>
                  <a:cubicBezTo>
                    <a:pt x="2581" y="4008"/>
                    <a:pt x="2767" y="4078"/>
                    <a:pt x="2951" y="4078"/>
                  </a:cubicBezTo>
                  <a:cubicBezTo>
                    <a:pt x="3572" y="4078"/>
                    <a:pt x="4180" y="3291"/>
                    <a:pt x="3593" y="2758"/>
                  </a:cubicBezTo>
                  <a:cubicBezTo>
                    <a:pt x="2640" y="1877"/>
                    <a:pt x="1699" y="949"/>
                    <a:pt x="735" y="91"/>
                  </a:cubicBezTo>
                  <a:cubicBezTo>
                    <a:pt x="665" y="28"/>
                    <a:pt x="574" y="0"/>
                    <a:pt x="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g12fb608b604_1_1293"/>
            <p:cNvSpPr/>
            <p:nvPr/>
          </p:nvSpPr>
          <p:spPr>
            <a:xfrm>
              <a:off x="912331" y="468935"/>
              <a:ext cx="132545" cy="121346"/>
            </a:xfrm>
            <a:custGeom>
              <a:avLst/>
              <a:gdLst/>
              <a:ahLst/>
              <a:cxnLst/>
              <a:rect l="l" t="t" r="r" b="b"/>
              <a:pathLst>
                <a:path w="4095" h="3749" extrusionOk="0">
                  <a:moveTo>
                    <a:pt x="624" y="1"/>
                  </a:moveTo>
                  <a:cubicBezTo>
                    <a:pt x="316" y="1"/>
                    <a:pt x="1" y="270"/>
                    <a:pt x="133" y="562"/>
                  </a:cubicBezTo>
                  <a:cubicBezTo>
                    <a:pt x="585" y="1610"/>
                    <a:pt x="1442" y="2586"/>
                    <a:pt x="2192" y="3467"/>
                  </a:cubicBezTo>
                  <a:cubicBezTo>
                    <a:pt x="2360" y="3666"/>
                    <a:pt x="2567" y="3749"/>
                    <a:pt x="2774" y="3749"/>
                  </a:cubicBezTo>
                  <a:cubicBezTo>
                    <a:pt x="3434" y="3749"/>
                    <a:pt x="4095" y="2905"/>
                    <a:pt x="3478" y="2288"/>
                  </a:cubicBezTo>
                  <a:cubicBezTo>
                    <a:pt x="3085" y="1872"/>
                    <a:pt x="2633" y="1491"/>
                    <a:pt x="2192" y="1098"/>
                  </a:cubicBezTo>
                  <a:cubicBezTo>
                    <a:pt x="1776" y="729"/>
                    <a:pt x="1359" y="336"/>
                    <a:pt x="859" y="62"/>
                  </a:cubicBezTo>
                  <a:cubicBezTo>
                    <a:pt x="787" y="19"/>
                    <a:pt x="706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g12fb608b604_1_1293"/>
            <p:cNvSpPr/>
            <p:nvPr/>
          </p:nvSpPr>
          <p:spPr>
            <a:xfrm>
              <a:off x="959716" y="294868"/>
              <a:ext cx="130441" cy="120245"/>
            </a:xfrm>
            <a:custGeom>
              <a:avLst/>
              <a:gdLst/>
              <a:ahLst/>
              <a:cxnLst/>
              <a:rect l="l" t="t" r="r" b="b"/>
              <a:pathLst>
                <a:path w="4030" h="3715" extrusionOk="0">
                  <a:moveTo>
                    <a:pt x="404" y="0"/>
                  </a:moveTo>
                  <a:cubicBezTo>
                    <a:pt x="194" y="0"/>
                    <a:pt x="0" y="182"/>
                    <a:pt x="74" y="392"/>
                  </a:cubicBezTo>
                  <a:cubicBezTo>
                    <a:pt x="228" y="904"/>
                    <a:pt x="633" y="1356"/>
                    <a:pt x="967" y="1808"/>
                  </a:cubicBezTo>
                  <a:cubicBezTo>
                    <a:pt x="1324" y="2297"/>
                    <a:pt x="1657" y="2785"/>
                    <a:pt x="1979" y="3309"/>
                  </a:cubicBezTo>
                  <a:cubicBezTo>
                    <a:pt x="2155" y="3596"/>
                    <a:pt x="2417" y="3715"/>
                    <a:pt x="2681" y="3715"/>
                  </a:cubicBezTo>
                  <a:cubicBezTo>
                    <a:pt x="3347" y="3715"/>
                    <a:pt x="4029" y="2966"/>
                    <a:pt x="3407" y="2285"/>
                  </a:cubicBezTo>
                  <a:cubicBezTo>
                    <a:pt x="2645" y="1463"/>
                    <a:pt x="1657" y="320"/>
                    <a:pt x="490" y="11"/>
                  </a:cubicBezTo>
                  <a:cubicBezTo>
                    <a:pt x="462" y="3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g12fb608b604_1_1293"/>
            <p:cNvSpPr/>
            <p:nvPr/>
          </p:nvSpPr>
          <p:spPr>
            <a:xfrm>
              <a:off x="1159773" y="200876"/>
              <a:ext cx="147661" cy="114581"/>
            </a:xfrm>
            <a:custGeom>
              <a:avLst/>
              <a:gdLst/>
              <a:ahLst/>
              <a:cxnLst/>
              <a:rect l="l" t="t" r="r" b="b"/>
              <a:pathLst>
                <a:path w="4562" h="3540" extrusionOk="0">
                  <a:moveTo>
                    <a:pt x="564" y="1"/>
                  </a:moveTo>
                  <a:cubicBezTo>
                    <a:pt x="289" y="1"/>
                    <a:pt x="1" y="231"/>
                    <a:pt x="108" y="509"/>
                  </a:cubicBezTo>
                  <a:cubicBezTo>
                    <a:pt x="358" y="1141"/>
                    <a:pt x="953" y="1617"/>
                    <a:pt x="1453" y="2093"/>
                  </a:cubicBezTo>
                  <a:cubicBezTo>
                    <a:pt x="1989" y="2605"/>
                    <a:pt x="2537" y="3248"/>
                    <a:pt x="3275" y="3486"/>
                  </a:cubicBezTo>
                  <a:cubicBezTo>
                    <a:pt x="3377" y="3523"/>
                    <a:pt x="3477" y="3540"/>
                    <a:pt x="3571" y="3540"/>
                  </a:cubicBezTo>
                  <a:cubicBezTo>
                    <a:pt x="4174" y="3540"/>
                    <a:pt x="4562" y="2848"/>
                    <a:pt x="4263" y="2343"/>
                  </a:cubicBezTo>
                  <a:cubicBezTo>
                    <a:pt x="3918" y="1760"/>
                    <a:pt x="3120" y="1355"/>
                    <a:pt x="2537" y="986"/>
                  </a:cubicBezTo>
                  <a:cubicBezTo>
                    <a:pt x="1965" y="629"/>
                    <a:pt x="1346" y="140"/>
                    <a:pt x="655" y="9"/>
                  </a:cubicBezTo>
                  <a:cubicBezTo>
                    <a:pt x="626" y="3"/>
                    <a:pt x="595" y="1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g12fb608b604_1_1293"/>
            <p:cNvSpPr/>
            <p:nvPr/>
          </p:nvSpPr>
          <p:spPr>
            <a:xfrm>
              <a:off x="1348923" y="99439"/>
              <a:ext cx="144327" cy="117332"/>
            </a:xfrm>
            <a:custGeom>
              <a:avLst/>
              <a:gdLst/>
              <a:ahLst/>
              <a:cxnLst/>
              <a:rect l="l" t="t" r="r" b="b"/>
              <a:pathLst>
                <a:path w="4459" h="3625" extrusionOk="0">
                  <a:moveTo>
                    <a:pt x="521" y="1"/>
                  </a:moveTo>
                  <a:cubicBezTo>
                    <a:pt x="247" y="1"/>
                    <a:pt x="1" y="247"/>
                    <a:pt x="86" y="512"/>
                  </a:cubicBezTo>
                  <a:cubicBezTo>
                    <a:pt x="276" y="1084"/>
                    <a:pt x="741" y="1536"/>
                    <a:pt x="1146" y="2000"/>
                  </a:cubicBezTo>
                  <a:cubicBezTo>
                    <a:pt x="1574" y="2489"/>
                    <a:pt x="2015" y="3024"/>
                    <a:pt x="2550" y="3405"/>
                  </a:cubicBezTo>
                  <a:cubicBezTo>
                    <a:pt x="2764" y="3559"/>
                    <a:pt x="2987" y="3625"/>
                    <a:pt x="3196" y="3625"/>
                  </a:cubicBezTo>
                  <a:cubicBezTo>
                    <a:pt x="3911" y="3625"/>
                    <a:pt x="4459" y="2859"/>
                    <a:pt x="3860" y="2215"/>
                  </a:cubicBezTo>
                  <a:cubicBezTo>
                    <a:pt x="3420" y="1738"/>
                    <a:pt x="2824" y="1346"/>
                    <a:pt x="2277" y="953"/>
                  </a:cubicBezTo>
                  <a:cubicBezTo>
                    <a:pt x="1765" y="595"/>
                    <a:pt x="1265" y="179"/>
                    <a:pt x="622" y="12"/>
                  </a:cubicBezTo>
                  <a:cubicBezTo>
                    <a:pt x="588" y="4"/>
                    <a:pt x="554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g12fb608b604_1_1293"/>
            <p:cNvSpPr/>
            <p:nvPr/>
          </p:nvSpPr>
          <p:spPr>
            <a:xfrm>
              <a:off x="1088437" y="46747"/>
              <a:ext cx="114646" cy="92959"/>
            </a:xfrm>
            <a:custGeom>
              <a:avLst/>
              <a:gdLst/>
              <a:ahLst/>
              <a:cxnLst/>
              <a:rect l="l" t="t" r="r" b="b"/>
              <a:pathLst>
                <a:path w="3542" h="2872" extrusionOk="0">
                  <a:moveTo>
                    <a:pt x="587" y="0"/>
                  </a:moveTo>
                  <a:cubicBezTo>
                    <a:pt x="271" y="0"/>
                    <a:pt x="1" y="235"/>
                    <a:pt x="97" y="557"/>
                  </a:cubicBezTo>
                  <a:cubicBezTo>
                    <a:pt x="240" y="1033"/>
                    <a:pt x="657" y="1426"/>
                    <a:pt x="1038" y="1771"/>
                  </a:cubicBezTo>
                  <a:cubicBezTo>
                    <a:pt x="1431" y="2164"/>
                    <a:pt x="1812" y="2652"/>
                    <a:pt x="2383" y="2831"/>
                  </a:cubicBezTo>
                  <a:cubicBezTo>
                    <a:pt x="2475" y="2858"/>
                    <a:pt x="2562" y="2871"/>
                    <a:pt x="2644" y="2871"/>
                  </a:cubicBezTo>
                  <a:cubicBezTo>
                    <a:pt x="3230" y="2871"/>
                    <a:pt x="3542" y="2216"/>
                    <a:pt x="3312" y="1735"/>
                  </a:cubicBezTo>
                  <a:cubicBezTo>
                    <a:pt x="3086" y="1283"/>
                    <a:pt x="2466" y="985"/>
                    <a:pt x="2050" y="688"/>
                  </a:cubicBezTo>
                  <a:cubicBezTo>
                    <a:pt x="1645" y="414"/>
                    <a:pt x="1216" y="80"/>
                    <a:pt x="692" y="9"/>
                  </a:cubicBezTo>
                  <a:cubicBezTo>
                    <a:pt x="657" y="3"/>
                    <a:pt x="622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g12fb608b604_1_1293"/>
            <p:cNvSpPr/>
            <p:nvPr/>
          </p:nvSpPr>
          <p:spPr>
            <a:xfrm>
              <a:off x="432076" y="711878"/>
              <a:ext cx="120407" cy="130344"/>
            </a:xfrm>
            <a:custGeom>
              <a:avLst/>
              <a:gdLst/>
              <a:ahLst/>
              <a:cxnLst/>
              <a:rect l="l" t="t" r="r" b="b"/>
              <a:pathLst>
                <a:path w="3720" h="4027" extrusionOk="0">
                  <a:moveTo>
                    <a:pt x="543" y="0"/>
                  </a:moveTo>
                  <a:cubicBezTo>
                    <a:pt x="235" y="0"/>
                    <a:pt x="1" y="234"/>
                    <a:pt x="76" y="545"/>
                  </a:cubicBezTo>
                  <a:cubicBezTo>
                    <a:pt x="219" y="1188"/>
                    <a:pt x="802" y="1771"/>
                    <a:pt x="1124" y="2343"/>
                  </a:cubicBezTo>
                  <a:cubicBezTo>
                    <a:pt x="1457" y="2938"/>
                    <a:pt x="1660" y="3807"/>
                    <a:pt x="2422" y="3998"/>
                  </a:cubicBezTo>
                  <a:cubicBezTo>
                    <a:pt x="2485" y="4017"/>
                    <a:pt x="2549" y="4026"/>
                    <a:pt x="2612" y="4026"/>
                  </a:cubicBezTo>
                  <a:cubicBezTo>
                    <a:pt x="2857" y="4026"/>
                    <a:pt x="3089" y="3889"/>
                    <a:pt x="3231" y="3700"/>
                  </a:cubicBezTo>
                  <a:cubicBezTo>
                    <a:pt x="3719" y="3021"/>
                    <a:pt x="3017" y="2033"/>
                    <a:pt x="2552" y="1474"/>
                  </a:cubicBezTo>
                  <a:cubicBezTo>
                    <a:pt x="2100" y="902"/>
                    <a:pt x="1457" y="140"/>
                    <a:pt x="647" y="9"/>
                  </a:cubicBezTo>
                  <a:cubicBezTo>
                    <a:pt x="612" y="3"/>
                    <a:pt x="577" y="0"/>
                    <a:pt x="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g12fb608b604_1_1293"/>
            <p:cNvSpPr/>
            <p:nvPr/>
          </p:nvSpPr>
          <p:spPr>
            <a:xfrm>
              <a:off x="896439" y="707638"/>
              <a:ext cx="162485" cy="116750"/>
            </a:xfrm>
            <a:custGeom>
              <a:avLst/>
              <a:gdLst/>
              <a:ahLst/>
              <a:cxnLst/>
              <a:rect l="l" t="t" r="r" b="b"/>
              <a:pathLst>
                <a:path w="5020" h="3607" extrusionOk="0">
                  <a:moveTo>
                    <a:pt x="676" y="0"/>
                  </a:moveTo>
                  <a:cubicBezTo>
                    <a:pt x="312" y="0"/>
                    <a:pt x="1" y="337"/>
                    <a:pt x="219" y="664"/>
                  </a:cubicBezTo>
                  <a:cubicBezTo>
                    <a:pt x="576" y="1200"/>
                    <a:pt x="1088" y="1605"/>
                    <a:pt x="1576" y="2033"/>
                  </a:cubicBezTo>
                  <a:cubicBezTo>
                    <a:pt x="2088" y="2474"/>
                    <a:pt x="2576" y="2986"/>
                    <a:pt x="3124" y="3390"/>
                  </a:cubicBezTo>
                  <a:cubicBezTo>
                    <a:pt x="3335" y="3542"/>
                    <a:pt x="3557" y="3607"/>
                    <a:pt x="3765" y="3607"/>
                  </a:cubicBezTo>
                  <a:cubicBezTo>
                    <a:pt x="4473" y="3607"/>
                    <a:pt x="5020" y="2856"/>
                    <a:pt x="4422" y="2212"/>
                  </a:cubicBezTo>
                  <a:cubicBezTo>
                    <a:pt x="3946" y="1700"/>
                    <a:pt x="3291" y="1271"/>
                    <a:pt x="2695" y="890"/>
                  </a:cubicBezTo>
                  <a:cubicBezTo>
                    <a:pt x="2100" y="497"/>
                    <a:pt x="1505" y="140"/>
                    <a:pt x="778" y="9"/>
                  </a:cubicBezTo>
                  <a:cubicBezTo>
                    <a:pt x="744" y="3"/>
                    <a:pt x="710" y="0"/>
                    <a:pt x="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g12fb608b604_1_1293"/>
            <p:cNvSpPr/>
            <p:nvPr/>
          </p:nvSpPr>
          <p:spPr>
            <a:xfrm>
              <a:off x="1171328" y="497191"/>
              <a:ext cx="154781" cy="109014"/>
            </a:xfrm>
            <a:custGeom>
              <a:avLst/>
              <a:gdLst/>
              <a:ahLst/>
              <a:cxnLst/>
              <a:rect l="l" t="t" r="r" b="b"/>
              <a:pathLst>
                <a:path w="4782" h="3368" extrusionOk="0">
                  <a:moveTo>
                    <a:pt x="667" y="1"/>
                  </a:moveTo>
                  <a:cubicBezTo>
                    <a:pt x="266" y="1"/>
                    <a:pt x="0" y="448"/>
                    <a:pt x="298" y="796"/>
                  </a:cubicBezTo>
                  <a:cubicBezTo>
                    <a:pt x="715" y="1249"/>
                    <a:pt x="1215" y="1641"/>
                    <a:pt x="1644" y="2070"/>
                  </a:cubicBezTo>
                  <a:cubicBezTo>
                    <a:pt x="2072" y="2499"/>
                    <a:pt x="2549" y="2951"/>
                    <a:pt x="3096" y="3249"/>
                  </a:cubicBezTo>
                  <a:cubicBezTo>
                    <a:pt x="3242" y="3331"/>
                    <a:pt x="3390" y="3368"/>
                    <a:pt x="3532" y="3368"/>
                  </a:cubicBezTo>
                  <a:cubicBezTo>
                    <a:pt x="4228" y="3368"/>
                    <a:pt x="4781" y="2497"/>
                    <a:pt x="4168" y="1963"/>
                  </a:cubicBezTo>
                  <a:cubicBezTo>
                    <a:pt x="3727" y="1570"/>
                    <a:pt x="3132" y="1237"/>
                    <a:pt x="2584" y="951"/>
                  </a:cubicBezTo>
                  <a:cubicBezTo>
                    <a:pt x="2013" y="677"/>
                    <a:pt x="1477" y="332"/>
                    <a:pt x="918" y="58"/>
                  </a:cubicBezTo>
                  <a:cubicBezTo>
                    <a:pt x="831" y="19"/>
                    <a:pt x="746" y="1"/>
                    <a:pt x="6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g12fb608b604_1_1293"/>
            <p:cNvSpPr/>
            <p:nvPr/>
          </p:nvSpPr>
          <p:spPr>
            <a:xfrm>
              <a:off x="1165340" y="711264"/>
              <a:ext cx="145913" cy="121475"/>
            </a:xfrm>
            <a:custGeom>
              <a:avLst/>
              <a:gdLst/>
              <a:ahLst/>
              <a:cxnLst/>
              <a:rect l="l" t="t" r="r" b="b"/>
              <a:pathLst>
                <a:path w="4508" h="3753" extrusionOk="0">
                  <a:moveTo>
                    <a:pt x="476" y="1"/>
                  </a:moveTo>
                  <a:cubicBezTo>
                    <a:pt x="165" y="1"/>
                    <a:pt x="0" y="377"/>
                    <a:pt x="114" y="635"/>
                  </a:cubicBezTo>
                  <a:cubicBezTo>
                    <a:pt x="460" y="1338"/>
                    <a:pt x="1186" y="1981"/>
                    <a:pt x="1769" y="2528"/>
                  </a:cubicBezTo>
                  <a:cubicBezTo>
                    <a:pt x="2241" y="2979"/>
                    <a:pt x="2823" y="3753"/>
                    <a:pt x="3557" y="3753"/>
                  </a:cubicBezTo>
                  <a:cubicBezTo>
                    <a:pt x="3657" y="3753"/>
                    <a:pt x="3759" y="3738"/>
                    <a:pt x="3865" y="3707"/>
                  </a:cubicBezTo>
                  <a:cubicBezTo>
                    <a:pt x="4079" y="3648"/>
                    <a:pt x="4305" y="3481"/>
                    <a:pt x="4341" y="3255"/>
                  </a:cubicBezTo>
                  <a:cubicBezTo>
                    <a:pt x="4508" y="2302"/>
                    <a:pt x="3508" y="1897"/>
                    <a:pt x="2805" y="1397"/>
                  </a:cubicBezTo>
                  <a:cubicBezTo>
                    <a:pt x="2138" y="909"/>
                    <a:pt x="1424" y="314"/>
                    <a:pt x="626" y="28"/>
                  </a:cubicBezTo>
                  <a:cubicBezTo>
                    <a:pt x="573" y="9"/>
                    <a:pt x="523" y="1"/>
                    <a:pt x="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g12fb608b604_1_1293"/>
          <p:cNvSpPr/>
          <p:nvPr/>
        </p:nvSpPr>
        <p:spPr>
          <a:xfrm rot="1601434">
            <a:off x="-2619330" y="333650"/>
            <a:ext cx="3354233" cy="2002206"/>
          </a:xfrm>
          <a:custGeom>
            <a:avLst/>
            <a:gdLst/>
            <a:ahLst/>
            <a:cxnLst/>
            <a:rect l="l" t="t" r="r" b="b"/>
            <a:pathLst>
              <a:path w="104319" h="62270" extrusionOk="0">
                <a:moveTo>
                  <a:pt x="58174" y="411"/>
                </a:moveTo>
                <a:cubicBezTo>
                  <a:pt x="60925" y="411"/>
                  <a:pt x="63670" y="530"/>
                  <a:pt x="66390" y="783"/>
                </a:cubicBezTo>
                <a:cubicBezTo>
                  <a:pt x="74427" y="1521"/>
                  <a:pt x="82356" y="3783"/>
                  <a:pt x="88845" y="8724"/>
                </a:cubicBezTo>
                <a:cubicBezTo>
                  <a:pt x="94572" y="13094"/>
                  <a:pt x="99096" y="19130"/>
                  <a:pt x="101335" y="26000"/>
                </a:cubicBezTo>
                <a:cubicBezTo>
                  <a:pt x="103501" y="32748"/>
                  <a:pt x="103133" y="40077"/>
                  <a:pt x="99852" y="46385"/>
                </a:cubicBezTo>
                <a:lnTo>
                  <a:pt x="99852" y="46385"/>
                </a:lnTo>
                <a:cubicBezTo>
                  <a:pt x="99850" y="46389"/>
                  <a:pt x="99848" y="46392"/>
                  <a:pt x="99846" y="46396"/>
                </a:cubicBezTo>
                <a:cubicBezTo>
                  <a:pt x="99846" y="46396"/>
                  <a:pt x="99846" y="46396"/>
                  <a:pt x="99846" y="46396"/>
                </a:cubicBezTo>
                <a:lnTo>
                  <a:pt x="99846" y="46396"/>
                </a:lnTo>
                <a:cubicBezTo>
                  <a:pt x="99846" y="46397"/>
                  <a:pt x="99845" y="46398"/>
                  <a:pt x="99844" y="46400"/>
                </a:cubicBezTo>
                <a:lnTo>
                  <a:pt x="99844" y="46400"/>
                </a:lnTo>
                <a:cubicBezTo>
                  <a:pt x="96772" y="52148"/>
                  <a:pt x="91808" y="56671"/>
                  <a:pt x="85857" y="59302"/>
                </a:cubicBezTo>
                <a:cubicBezTo>
                  <a:pt x="81971" y="61010"/>
                  <a:pt x="77767" y="61848"/>
                  <a:pt x="73554" y="61848"/>
                </a:cubicBezTo>
                <a:cubicBezTo>
                  <a:pt x="71247" y="61848"/>
                  <a:pt x="68938" y="61597"/>
                  <a:pt x="66676" y="61100"/>
                </a:cubicBezTo>
                <a:cubicBezTo>
                  <a:pt x="63247" y="60338"/>
                  <a:pt x="59949" y="58969"/>
                  <a:pt x="56948" y="57171"/>
                </a:cubicBezTo>
                <a:cubicBezTo>
                  <a:pt x="54341" y="55611"/>
                  <a:pt x="52138" y="53480"/>
                  <a:pt x="49519" y="51944"/>
                </a:cubicBezTo>
                <a:cubicBezTo>
                  <a:pt x="47947" y="51027"/>
                  <a:pt x="46245" y="50384"/>
                  <a:pt x="44435" y="50158"/>
                </a:cubicBezTo>
                <a:cubicBezTo>
                  <a:pt x="43765" y="50078"/>
                  <a:pt x="43094" y="50048"/>
                  <a:pt x="42422" y="50048"/>
                </a:cubicBezTo>
                <a:cubicBezTo>
                  <a:pt x="41302" y="50048"/>
                  <a:pt x="40181" y="50131"/>
                  <a:pt x="39065" y="50206"/>
                </a:cubicBezTo>
                <a:cubicBezTo>
                  <a:pt x="37207" y="50336"/>
                  <a:pt x="35354" y="50422"/>
                  <a:pt x="33504" y="50422"/>
                </a:cubicBezTo>
                <a:cubicBezTo>
                  <a:pt x="32818" y="50422"/>
                  <a:pt x="32131" y="50410"/>
                  <a:pt x="31445" y="50384"/>
                </a:cubicBezTo>
                <a:cubicBezTo>
                  <a:pt x="27718" y="50253"/>
                  <a:pt x="23837" y="49896"/>
                  <a:pt x="20217" y="48944"/>
                </a:cubicBezTo>
                <a:cubicBezTo>
                  <a:pt x="14633" y="47479"/>
                  <a:pt x="9847" y="43717"/>
                  <a:pt x="6954" y="38752"/>
                </a:cubicBezTo>
                <a:cubicBezTo>
                  <a:pt x="4275" y="34144"/>
                  <a:pt x="3299" y="28536"/>
                  <a:pt x="4632" y="23345"/>
                </a:cubicBezTo>
                <a:cubicBezTo>
                  <a:pt x="5323" y="20714"/>
                  <a:pt x="6644" y="18285"/>
                  <a:pt x="8430" y="16225"/>
                </a:cubicBezTo>
                <a:cubicBezTo>
                  <a:pt x="10823" y="13487"/>
                  <a:pt x="14121" y="11487"/>
                  <a:pt x="17253" y="9713"/>
                </a:cubicBezTo>
                <a:cubicBezTo>
                  <a:pt x="24659" y="5557"/>
                  <a:pt x="32945" y="3164"/>
                  <a:pt x="41280" y="1807"/>
                </a:cubicBezTo>
                <a:cubicBezTo>
                  <a:pt x="46818" y="917"/>
                  <a:pt x="52508" y="411"/>
                  <a:pt x="58174" y="411"/>
                </a:cubicBezTo>
                <a:close/>
                <a:moveTo>
                  <a:pt x="58898" y="0"/>
                </a:moveTo>
                <a:cubicBezTo>
                  <a:pt x="54220" y="0"/>
                  <a:pt x="49531" y="356"/>
                  <a:pt x="44923" y="914"/>
                </a:cubicBezTo>
                <a:cubicBezTo>
                  <a:pt x="36696" y="1926"/>
                  <a:pt x="28516" y="3914"/>
                  <a:pt x="20968" y="7379"/>
                </a:cubicBezTo>
                <a:cubicBezTo>
                  <a:pt x="17384" y="9010"/>
                  <a:pt x="13943" y="11010"/>
                  <a:pt x="10788" y="13392"/>
                </a:cubicBezTo>
                <a:cubicBezTo>
                  <a:pt x="8526" y="15082"/>
                  <a:pt x="6621" y="17154"/>
                  <a:pt x="5263" y="19654"/>
                </a:cubicBezTo>
                <a:cubicBezTo>
                  <a:pt x="1" y="29382"/>
                  <a:pt x="5085" y="41943"/>
                  <a:pt x="14312" y="47182"/>
                </a:cubicBezTo>
                <a:cubicBezTo>
                  <a:pt x="17086" y="48765"/>
                  <a:pt x="20039" y="49551"/>
                  <a:pt x="23182" y="50027"/>
                </a:cubicBezTo>
                <a:cubicBezTo>
                  <a:pt x="26557" y="50553"/>
                  <a:pt x="29954" y="50849"/>
                  <a:pt x="33363" y="50849"/>
                </a:cubicBezTo>
                <a:cubicBezTo>
                  <a:pt x="33430" y="50849"/>
                  <a:pt x="33497" y="50849"/>
                  <a:pt x="33564" y="50849"/>
                </a:cubicBezTo>
                <a:cubicBezTo>
                  <a:pt x="35838" y="50837"/>
                  <a:pt x="38101" y="50646"/>
                  <a:pt x="40351" y="50515"/>
                </a:cubicBezTo>
                <a:cubicBezTo>
                  <a:pt x="40874" y="50490"/>
                  <a:pt x="41400" y="50472"/>
                  <a:pt x="41925" y="50472"/>
                </a:cubicBezTo>
                <a:cubicBezTo>
                  <a:pt x="43132" y="50472"/>
                  <a:pt x="44336" y="50565"/>
                  <a:pt x="45506" y="50872"/>
                </a:cubicBezTo>
                <a:cubicBezTo>
                  <a:pt x="47590" y="51444"/>
                  <a:pt x="49459" y="52599"/>
                  <a:pt x="51186" y="53885"/>
                </a:cubicBezTo>
                <a:cubicBezTo>
                  <a:pt x="52543" y="54897"/>
                  <a:pt x="53841" y="55968"/>
                  <a:pt x="55258" y="56909"/>
                </a:cubicBezTo>
                <a:cubicBezTo>
                  <a:pt x="56686" y="57838"/>
                  <a:pt x="58187" y="58659"/>
                  <a:pt x="59746" y="59373"/>
                </a:cubicBezTo>
                <a:cubicBezTo>
                  <a:pt x="63977" y="61301"/>
                  <a:pt x="68600" y="62270"/>
                  <a:pt x="73237" y="62270"/>
                </a:cubicBezTo>
                <a:cubicBezTo>
                  <a:pt x="75071" y="62270"/>
                  <a:pt x="76909" y="62118"/>
                  <a:pt x="78725" y="61814"/>
                </a:cubicBezTo>
                <a:cubicBezTo>
                  <a:pt x="87976" y="60255"/>
                  <a:pt x="96298" y="54599"/>
                  <a:pt x="100739" y="46277"/>
                </a:cubicBezTo>
                <a:cubicBezTo>
                  <a:pt x="100746" y="46254"/>
                  <a:pt x="100742" y="46234"/>
                  <a:pt x="100728" y="46218"/>
                </a:cubicBezTo>
                <a:lnTo>
                  <a:pt x="100728" y="46218"/>
                </a:lnTo>
                <a:cubicBezTo>
                  <a:pt x="103897" y="40122"/>
                  <a:pt x="104318" y="33139"/>
                  <a:pt x="102430" y="26584"/>
                </a:cubicBezTo>
                <a:cubicBezTo>
                  <a:pt x="100466" y="19773"/>
                  <a:pt x="96120" y="13761"/>
                  <a:pt x="90691" y="9260"/>
                </a:cubicBezTo>
                <a:cubicBezTo>
                  <a:pt x="84606" y="4236"/>
                  <a:pt x="77106" y="1700"/>
                  <a:pt x="69355" y="664"/>
                </a:cubicBezTo>
                <a:cubicBezTo>
                  <a:pt x="65902" y="200"/>
                  <a:pt x="62403" y="0"/>
                  <a:pt x="588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ups">
  <p:cSld name="CUSTOM_15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29"/>
          <p:cNvGrpSpPr/>
          <p:nvPr/>
        </p:nvGrpSpPr>
        <p:grpSpPr>
          <a:xfrm>
            <a:off x="210633" y="3358450"/>
            <a:ext cx="3694474" cy="3728325"/>
            <a:chOff x="1748500" y="3458800"/>
            <a:chExt cx="2590250" cy="3728325"/>
          </a:xfrm>
        </p:grpSpPr>
        <p:sp>
          <p:nvSpPr>
            <p:cNvPr id="514" name="Google Shape;514;p29"/>
            <p:cNvSpPr/>
            <p:nvPr/>
          </p:nvSpPr>
          <p:spPr>
            <a:xfrm>
              <a:off x="1958350" y="3666950"/>
              <a:ext cx="2291675" cy="3130250"/>
            </a:xfrm>
            <a:custGeom>
              <a:avLst/>
              <a:gdLst/>
              <a:ahLst/>
              <a:cxnLst/>
              <a:rect l="l" t="t" r="r" b="b"/>
              <a:pathLst>
                <a:path w="91667" h="125210" extrusionOk="0">
                  <a:moveTo>
                    <a:pt x="62097" y="0"/>
                  </a:moveTo>
                  <a:cubicBezTo>
                    <a:pt x="59623" y="0"/>
                    <a:pt x="56944" y="302"/>
                    <a:pt x="54055" y="946"/>
                  </a:cubicBezTo>
                  <a:cubicBezTo>
                    <a:pt x="35577" y="5065"/>
                    <a:pt x="22146" y="23437"/>
                    <a:pt x="13086" y="38796"/>
                  </a:cubicBezTo>
                  <a:cubicBezTo>
                    <a:pt x="4573" y="53214"/>
                    <a:pt x="120" y="69990"/>
                    <a:pt x="37" y="86742"/>
                  </a:cubicBezTo>
                  <a:cubicBezTo>
                    <a:pt x="1" y="92159"/>
                    <a:pt x="429" y="97577"/>
                    <a:pt x="1322" y="102911"/>
                  </a:cubicBezTo>
                  <a:cubicBezTo>
                    <a:pt x="2299" y="108649"/>
                    <a:pt x="3870" y="114495"/>
                    <a:pt x="7537" y="119020"/>
                  </a:cubicBezTo>
                  <a:cubicBezTo>
                    <a:pt x="11049" y="123357"/>
                    <a:pt x="15465" y="125209"/>
                    <a:pt x="19926" y="125209"/>
                  </a:cubicBezTo>
                  <a:cubicBezTo>
                    <a:pt x="26658" y="125209"/>
                    <a:pt x="33493" y="120992"/>
                    <a:pt x="37482" y="114734"/>
                  </a:cubicBezTo>
                  <a:cubicBezTo>
                    <a:pt x="43268" y="105649"/>
                    <a:pt x="46554" y="95684"/>
                    <a:pt x="52222" y="86552"/>
                  </a:cubicBezTo>
                  <a:cubicBezTo>
                    <a:pt x="59389" y="75002"/>
                    <a:pt x="67700" y="65608"/>
                    <a:pt x="76177" y="55143"/>
                  </a:cubicBezTo>
                  <a:cubicBezTo>
                    <a:pt x="91667" y="36032"/>
                    <a:pt x="89137" y="0"/>
                    <a:pt x="620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748500" y="3458800"/>
              <a:ext cx="2590250" cy="3728325"/>
            </a:xfrm>
            <a:custGeom>
              <a:avLst/>
              <a:gdLst/>
              <a:ahLst/>
              <a:cxnLst/>
              <a:rect l="l" t="t" r="r" b="b"/>
              <a:pathLst>
                <a:path w="103610" h="149133" extrusionOk="0">
                  <a:moveTo>
                    <a:pt x="73791" y="550"/>
                  </a:moveTo>
                  <a:cubicBezTo>
                    <a:pt x="74709" y="550"/>
                    <a:pt x="75631" y="583"/>
                    <a:pt x="76558" y="652"/>
                  </a:cubicBezTo>
                  <a:cubicBezTo>
                    <a:pt x="81249" y="997"/>
                    <a:pt x="85833" y="2473"/>
                    <a:pt x="89691" y="5188"/>
                  </a:cubicBezTo>
                  <a:cubicBezTo>
                    <a:pt x="93239" y="7712"/>
                    <a:pt x="96013" y="11236"/>
                    <a:pt x="97918" y="15118"/>
                  </a:cubicBezTo>
                  <a:cubicBezTo>
                    <a:pt x="102133" y="23690"/>
                    <a:pt x="102466" y="33882"/>
                    <a:pt x="100668" y="43133"/>
                  </a:cubicBezTo>
                  <a:cubicBezTo>
                    <a:pt x="99704" y="48110"/>
                    <a:pt x="98037" y="52980"/>
                    <a:pt x="95715" y="57504"/>
                  </a:cubicBezTo>
                  <a:cubicBezTo>
                    <a:pt x="92727" y="63350"/>
                    <a:pt x="88345" y="68231"/>
                    <a:pt x="84178" y="73280"/>
                  </a:cubicBezTo>
                  <a:cubicBezTo>
                    <a:pt x="78499" y="80185"/>
                    <a:pt x="72820" y="87127"/>
                    <a:pt x="67640" y="94425"/>
                  </a:cubicBezTo>
                  <a:cubicBezTo>
                    <a:pt x="64985" y="98199"/>
                    <a:pt x="62437" y="102033"/>
                    <a:pt x="60163" y="106057"/>
                  </a:cubicBezTo>
                  <a:cubicBezTo>
                    <a:pt x="57913" y="110010"/>
                    <a:pt x="55948" y="114118"/>
                    <a:pt x="53996" y="118226"/>
                  </a:cubicBezTo>
                  <a:cubicBezTo>
                    <a:pt x="52043" y="122333"/>
                    <a:pt x="50126" y="126453"/>
                    <a:pt x="47971" y="130465"/>
                  </a:cubicBezTo>
                  <a:cubicBezTo>
                    <a:pt x="46078" y="133989"/>
                    <a:pt x="44090" y="137526"/>
                    <a:pt x="41351" y="140478"/>
                  </a:cubicBezTo>
                  <a:cubicBezTo>
                    <a:pt x="36958" y="145205"/>
                    <a:pt x="30707" y="148586"/>
                    <a:pt x="24147" y="148586"/>
                  </a:cubicBezTo>
                  <a:cubicBezTo>
                    <a:pt x="20932" y="148586"/>
                    <a:pt x="17801" y="147682"/>
                    <a:pt x="15062" y="146039"/>
                  </a:cubicBezTo>
                  <a:cubicBezTo>
                    <a:pt x="11800" y="144098"/>
                    <a:pt x="9288" y="141121"/>
                    <a:pt x="7395" y="137859"/>
                  </a:cubicBezTo>
                  <a:cubicBezTo>
                    <a:pt x="5287" y="134192"/>
                    <a:pt x="4037" y="130084"/>
                    <a:pt x="3144" y="125977"/>
                  </a:cubicBezTo>
                  <a:cubicBezTo>
                    <a:pt x="2156" y="121428"/>
                    <a:pt x="1561" y="116785"/>
                    <a:pt x="1227" y="112153"/>
                  </a:cubicBezTo>
                  <a:cubicBezTo>
                    <a:pt x="1001" y="109165"/>
                    <a:pt x="894" y="106177"/>
                    <a:pt x="906" y="103176"/>
                  </a:cubicBezTo>
                  <a:cubicBezTo>
                    <a:pt x="904" y="103143"/>
                    <a:pt x="896" y="103113"/>
                    <a:pt x="883" y="103087"/>
                  </a:cubicBezTo>
                  <a:lnTo>
                    <a:pt x="883" y="103087"/>
                  </a:lnTo>
                  <a:cubicBezTo>
                    <a:pt x="1015" y="85365"/>
                    <a:pt x="5194" y="67705"/>
                    <a:pt x="13276" y="51908"/>
                  </a:cubicBezTo>
                  <a:cubicBezTo>
                    <a:pt x="16705" y="45217"/>
                    <a:pt x="20801" y="38799"/>
                    <a:pt x="25135" y="32679"/>
                  </a:cubicBezTo>
                  <a:cubicBezTo>
                    <a:pt x="29469" y="26583"/>
                    <a:pt x="34267" y="20773"/>
                    <a:pt x="39756" y="15689"/>
                  </a:cubicBezTo>
                  <a:cubicBezTo>
                    <a:pt x="49023" y="7077"/>
                    <a:pt x="60946" y="550"/>
                    <a:pt x="73791" y="550"/>
                  </a:cubicBezTo>
                  <a:close/>
                  <a:moveTo>
                    <a:pt x="74139" y="1"/>
                  </a:moveTo>
                  <a:cubicBezTo>
                    <a:pt x="73085" y="1"/>
                    <a:pt x="72033" y="45"/>
                    <a:pt x="70986" y="128"/>
                  </a:cubicBezTo>
                  <a:cubicBezTo>
                    <a:pt x="64283" y="664"/>
                    <a:pt x="57770" y="2735"/>
                    <a:pt x="51900" y="5998"/>
                  </a:cubicBezTo>
                  <a:cubicBezTo>
                    <a:pt x="39053" y="13106"/>
                    <a:pt x="29338" y="24893"/>
                    <a:pt x="21337" y="36966"/>
                  </a:cubicBezTo>
                  <a:cubicBezTo>
                    <a:pt x="16955" y="43550"/>
                    <a:pt x="12919" y="50360"/>
                    <a:pt x="9728" y="57599"/>
                  </a:cubicBezTo>
                  <a:cubicBezTo>
                    <a:pt x="6168" y="65612"/>
                    <a:pt x="3597" y="74065"/>
                    <a:pt x="1965" y="82697"/>
                  </a:cubicBezTo>
                  <a:cubicBezTo>
                    <a:pt x="704" y="89471"/>
                    <a:pt x="61" y="96376"/>
                    <a:pt x="25" y="103269"/>
                  </a:cubicBezTo>
                  <a:lnTo>
                    <a:pt x="25" y="103269"/>
                  </a:lnTo>
                  <a:cubicBezTo>
                    <a:pt x="25" y="103270"/>
                    <a:pt x="25" y="103271"/>
                    <a:pt x="25" y="103271"/>
                  </a:cubicBezTo>
                  <a:cubicBezTo>
                    <a:pt x="1" y="108058"/>
                    <a:pt x="275" y="112856"/>
                    <a:pt x="858" y="117618"/>
                  </a:cubicBezTo>
                  <a:cubicBezTo>
                    <a:pt x="1370" y="121988"/>
                    <a:pt x="2120" y="126381"/>
                    <a:pt x="3382" y="130608"/>
                  </a:cubicBezTo>
                  <a:cubicBezTo>
                    <a:pt x="5502" y="137704"/>
                    <a:pt x="9693" y="144729"/>
                    <a:pt x="16777" y="147729"/>
                  </a:cubicBezTo>
                  <a:cubicBezTo>
                    <a:pt x="19060" y="148695"/>
                    <a:pt x="21469" y="149132"/>
                    <a:pt x="23884" y="149132"/>
                  </a:cubicBezTo>
                  <a:cubicBezTo>
                    <a:pt x="27512" y="149132"/>
                    <a:pt x="31152" y="148145"/>
                    <a:pt x="34398" y="146479"/>
                  </a:cubicBezTo>
                  <a:cubicBezTo>
                    <a:pt x="37256" y="145003"/>
                    <a:pt x="39827" y="143002"/>
                    <a:pt x="42030" y="140669"/>
                  </a:cubicBezTo>
                  <a:cubicBezTo>
                    <a:pt x="44697" y="137823"/>
                    <a:pt x="46650" y="134406"/>
                    <a:pt x="48507" y="131001"/>
                  </a:cubicBezTo>
                  <a:cubicBezTo>
                    <a:pt x="52865" y="123024"/>
                    <a:pt x="56258" y="114535"/>
                    <a:pt x="60699" y="106593"/>
                  </a:cubicBezTo>
                  <a:cubicBezTo>
                    <a:pt x="65164" y="98580"/>
                    <a:pt x="70688" y="91151"/>
                    <a:pt x="76368" y="83971"/>
                  </a:cubicBezTo>
                  <a:cubicBezTo>
                    <a:pt x="79166" y="80435"/>
                    <a:pt x="82023" y="76959"/>
                    <a:pt x="84881" y="73470"/>
                  </a:cubicBezTo>
                  <a:cubicBezTo>
                    <a:pt x="87417" y="70410"/>
                    <a:pt x="90036" y="67398"/>
                    <a:pt x="92393" y="64207"/>
                  </a:cubicBezTo>
                  <a:cubicBezTo>
                    <a:pt x="95394" y="60171"/>
                    <a:pt x="97680" y="55647"/>
                    <a:pt x="99359" y="50932"/>
                  </a:cubicBezTo>
                  <a:cubicBezTo>
                    <a:pt x="102621" y="41776"/>
                    <a:pt x="103609" y="31489"/>
                    <a:pt x="101299" y="21999"/>
                  </a:cubicBezTo>
                  <a:cubicBezTo>
                    <a:pt x="99228" y="13439"/>
                    <a:pt x="94025" y="5688"/>
                    <a:pt x="85726" y="2176"/>
                  </a:cubicBezTo>
                  <a:cubicBezTo>
                    <a:pt x="82059" y="624"/>
                    <a:pt x="78095" y="1"/>
                    <a:pt x="741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6" name="Google Shape;516;p29"/>
          <p:cNvGrpSpPr/>
          <p:nvPr/>
        </p:nvGrpSpPr>
        <p:grpSpPr>
          <a:xfrm>
            <a:off x="7976275" y="-9737"/>
            <a:ext cx="1167725" cy="1482225"/>
            <a:chOff x="6926150" y="24869075"/>
            <a:chExt cx="1167725" cy="1482225"/>
          </a:xfrm>
        </p:grpSpPr>
        <p:sp>
          <p:nvSpPr>
            <p:cNvPr id="517" name="Google Shape;517;p29"/>
            <p:cNvSpPr/>
            <p:nvPr/>
          </p:nvSpPr>
          <p:spPr>
            <a:xfrm>
              <a:off x="7936200" y="24869075"/>
              <a:ext cx="119900" cy="158375"/>
            </a:xfrm>
            <a:custGeom>
              <a:avLst/>
              <a:gdLst/>
              <a:ahLst/>
              <a:cxnLst/>
              <a:rect l="l" t="t" r="r" b="b"/>
              <a:pathLst>
                <a:path w="4796" h="6335" extrusionOk="0">
                  <a:moveTo>
                    <a:pt x="3497" y="1"/>
                  </a:moveTo>
                  <a:cubicBezTo>
                    <a:pt x="3152" y="1"/>
                    <a:pt x="2805" y="168"/>
                    <a:pt x="2604" y="567"/>
                  </a:cubicBezTo>
                  <a:cubicBezTo>
                    <a:pt x="1890" y="2008"/>
                    <a:pt x="1175" y="3437"/>
                    <a:pt x="425" y="4866"/>
                  </a:cubicBezTo>
                  <a:cubicBezTo>
                    <a:pt x="1" y="5660"/>
                    <a:pt x="744" y="6334"/>
                    <a:pt x="1463" y="6334"/>
                  </a:cubicBezTo>
                  <a:cubicBezTo>
                    <a:pt x="1832" y="6334"/>
                    <a:pt x="2195" y="6156"/>
                    <a:pt x="2390" y="5723"/>
                  </a:cubicBezTo>
                  <a:cubicBezTo>
                    <a:pt x="3044" y="4270"/>
                    <a:pt x="3735" y="2830"/>
                    <a:pt x="4437" y="1365"/>
                  </a:cubicBezTo>
                  <a:cubicBezTo>
                    <a:pt x="4796" y="601"/>
                    <a:pt x="4150" y="1"/>
                    <a:pt x="3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8042950" y="25010700"/>
              <a:ext cx="50925" cy="59150"/>
            </a:xfrm>
            <a:custGeom>
              <a:avLst/>
              <a:gdLst/>
              <a:ahLst/>
              <a:cxnLst/>
              <a:rect l="l" t="t" r="r" b="b"/>
              <a:pathLst>
                <a:path w="2037" h="2366" extrusionOk="0">
                  <a:moveTo>
                    <a:pt x="1136" y="1"/>
                  </a:moveTo>
                  <a:cubicBezTo>
                    <a:pt x="1029" y="1"/>
                    <a:pt x="922" y="19"/>
                    <a:pt x="822" y="58"/>
                  </a:cubicBezTo>
                  <a:cubicBezTo>
                    <a:pt x="608" y="153"/>
                    <a:pt x="406" y="308"/>
                    <a:pt x="334" y="522"/>
                  </a:cubicBezTo>
                  <a:cubicBezTo>
                    <a:pt x="263" y="748"/>
                    <a:pt x="179" y="951"/>
                    <a:pt x="108" y="1165"/>
                  </a:cubicBezTo>
                  <a:cubicBezTo>
                    <a:pt x="37" y="1391"/>
                    <a:pt x="1" y="1594"/>
                    <a:pt x="96" y="1820"/>
                  </a:cubicBezTo>
                  <a:cubicBezTo>
                    <a:pt x="167" y="2010"/>
                    <a:pt x="346" y="2225"/>
                    <a:pt x="560" y="2296"/>
                  </a:cubicBezTo>
                  <a:cubicBezTo>
                    <a:pt x="676" y="2337"/>
                    <a:pt x="802" y="2366"/>
                    <a:pt x="929" y="2366"/>
                  </a:cubicBezTo>
                  <a:cubicBezTo>
                    <a:pt x="1026" y="2366"/>
                    <a:pt x="1123" y="2349"/>
                    <a:pt x="1215" y="2308"/>
                  </a:cubicBezTo>
                  <a:cubicBezTo>
                    <a:pt x="1418" y="2225"/>
                    <a:pt x="1596" y="2070"/>
                    <a:pt x="1691" y="1844"/>
                  </a:cubicBezTo>
                  <a:cubicBezTo>
                    <a:pt x="1775" y="1641"/>
                    <a:pt x="1858" y="1451"/>
                    <a:pt x="1942" y="1236"/>
                  </a:cubicBezTo>
                  <a:cubicBezTo>
                    <a:pt x="2025" y="1034"/>
                    <a:pt x="2037" y="772"/>
                    <a:pt x="1953" y="570"/>
                  </a:cubicBezTo>
                  <a:cubicBezTo>
                    <a:pt x="1882" y="355"/>
                    <a:pt x="1680" y="165"/>
                    <a:pt x="1489" y="70"/>
                  </a:cubicBezTo>
                  <a:cubicBezTo>
                    <a:pt x="1381" y="25"/>
                    <a:pt x="1259" y="1"/>
                    <a:pt x="1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7940275" y="25156125"/>
              <a:ext cx="27700" cy="37775"/>
            </a:xfrm>
            <a:custGeom>
              <a:avLst/>
              <a:gdLst/>
              <a:ahLst/>
              <a:cxnLst/>
              <a:rect l="l" t="t" r="r" b="b"/>
              <a:pathLst>
                <a:path w="1108" h="1511" extrusionOk="0">
                  <a:moveTo>
                    <a:pt x="576" y="1"/>
                  </a:moveTo>
                  <a:cubicBezTo>
                    <a:pt x="453" y="1"/>
                    <a:pt x="327" y="30"/>
                    <a:pt x="226" y="111"/>
                  </a:cubicBezTo>
                  <a:cubicBezTo>
                    <a:pt x="119" y="194"/>
                    <a:pt x="12" y="337"/>
                    <a:pt x="12" y="468"/>
                  </a:cubicBezTo>
                  <a:cubicBezTo>
                    <a:pt x="12" y="599"/>
                    <a:pt x="0" y="753"/>
                    <a:pt x="0" y="884"/>
                  </a:cubicBezTo>
                  <a:cubicBezTo>
                    <a:pt x="0" y="1027"/>
                    <a:pt x="0" y="1170"/>
                    <a:pt x="107" y="1301"/>
                  </a:cubicBezTo>
                  <a:cubicBezTo>
                    <a:pt x="179" y="1408"/>
                    <a:pt x="334" y="1492"/>
                    <a:pt x="464" y="1504"/>
                  </a:cubicBezTo>
                  <a:cubicBezTo>
                    <a:pt x="494" y="1508"/>
                    <a:pt x="523" y="1511"/>
                    <a:pt x="553" y="1511"/>
                  </a:cubicBezTo>
                  <a:cubicBezTo>
                    <a:pt x="669" y="1511"/>
                    <a:pt x="786" y="1475"/>
                    <a:pt x="881" y="1408"/>
                  </a:cubicBezTo>
                  <a:cubicBezTo>
                    <a:pt x="988" y="1313"/>
                    <a:pt x="1096" y="1194"/>
                    <a:pt x="1096" y="1051"/>
                  </a:cubicBezTo>
                  <a:cubicBezTo>
                    <a:pt x="1096" y="908"/>
                    <a:pt x="1107" y="765"/>
                    <a:pt x="1107" y="634"/>
                  </a:cubicBezTo>
                  <a:cubicBezTo>
                    <a:pt x="1107" y="480"/>
                    <a:pt x="1107" y="349"/>
                    <a:pt x="1000" y="218"/>
                  </a:cubicBezTo>
                  <a:cubicBezTo>
                    <a:pt x="929" y="111"/>
                    <a:pt x="774" y="15"/>
                    <a:pt x="643" y="3"/>
                  </a:cubicBezTo>
                  <a:cubicBezTo>
                    <a:pt x="621" y="2"/>
                    <a:pt x="599" y="1"/>
                    <a:pt x="5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7802675" y="25055425"/>
              <a:ext cx="103075" cy="128375"/>
            </a:xfrm>
            <a:custGeom>
              <a:avLst/>
              <a:gdLst/>
              <a:ahLst/>
              <a:cxnLst/>
              <a:rect l="l" t="t" r="r" b="b"/>
              <a:pathLst>
                <a:path w="4123" h="5135" extrusionOk="0">
                  <a:moveTo>
                    <a:pt x="3104" y="0"/>
                  </a:moveTo>
                  <a:cubicBezTo>
                    <a:pt x="2766" y="0"/>
                    <a:pt x="2468" y="216"/>
                    <a:pt x="2289" y="519"/>
                  </a:cubicBezTo>
                  <a:cubicBezTo>
                    <a:pt x="1694" y="1531"/>
                    <a:pt x="1123" y="2555"/>
                    <a:pt x="504" y="3567"/>
                  </a:cubicBezTo>
                  <a:cubicBezTo>
                    <a:pt x="0" y="4378"/>
                    <a:pt x="664" y="5134"/>
                    <a:pt x="1334" y="5134"/>
                  </a:cubicBezTo>
                  <a:cubicBezTo>
                    <a:pt x="1647" y="5134"/>
                    <a:pt x="1961" y="4969"/>
                    <a:pt x="2158" y="4567"/>
                  </a:cubicBezTo>
                  <a:cubicBezTo>
                    <a:pt x="2706" y="3436"/>
                    <a:pt x="3325" y="2341"/>
                    <a:pt x="3897" y="1233"/>
                  </a:cubicBezTo>
                  <a:cubicBezTo>
                    <a:pt x="4123" y="805"/>
                    <a:pt x="3861" y="257"/>
                    <a:pt x="3456" y="79"/>
                  </a:cubicBezTo>
                  <a:cubicBezTo>
                    <a:pt x="3336" y="25"/>
                    <a:pt x="3218" y="0"/>
                    <a:pt x="3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7797975" y="24903650"/>
              <a:ext cx="39025" cy="55950"/>
            </a:xfrm>
            <a:custGeom>
              <a:avLst/>
              <a:gdLst/>
              <a:ahLst/>
              <a:cxnLst/>
              <a:rect l="l" t="t" r="r" b="b"/>
              <a:pathLst>
                <a:path w="1561" h="2238" extrusionOk="0">
                  <a:moveTo>
                    <a:pt x="1017" y="0"/>
                  </a:moveTo>
                  <a:cubicBezTo>
                    <a:pt x="825" y="0"/>
                    <a:pt x="631" y="107"/>
                    <a:pt x="561" y="292"/>
                  </a:cubicBezTo>
                  <a:cubicBezTo>
                    <a:pt x="394" y="708"/>
                    <a:pt x="251" y="1125"/>
                    <a:pt x="84" y="1542"/>
                  </a:cubicBezTo>
                  <a:cubicBezTo>
                    <a:pt x="1" y="1792"/>
                    <a:pt x="84" y="2090"/>
                    <a:pt x="334" y="2197"/>
                  </a:cubicBezTo>
                  <a:cubicBezTo>
                    <a:pt x="397" y="2225"/>
                    <a:pt x="465" y="2238"/>
                    <a:pt x="534" y="2238"/>
                  </a:cubicBezTo>
                  <a:cubicBezTo>
                    <a:pt x="730" y="2238"/>
                    <a:pt x="928" y="2131"/>
                    <a:pt x="989" y="1947"/>
                  </a:cubicBezTo>
                  <a:cubicBezTo>
                    <a:pt x="1156" y="1530"/>
                    <a:pt x="1323" y="1113"/>
                    <a:pt x="1465" y="696"/>
                  </a:cubicBezTo>
                  <a:cubicBezTo>
                    <a:pt x="1561" y="446"/>
                    <a:pt x="1465" y="149"/>
                    <a:pt x="1215" y="42"/>
                  </a:cubicBezTo>
                  <a:cubicBezTo>
                    <a:pt x="1153" y="14"/>
                    <a:pt x="1085" y="0"/>
                    <a:pt x="10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7666425" y="25031400"/>
              <a:ext cx="53300" cy="46500"/>
            </a:xfrm>
            <a:custGeom>
              <a:avLst/>
              <a:gdLst/>
              <a:ahLst/>
              <a:cxnLst/>
              <a:rect l="l" t="t" r="r" b="b"/>
              <a:pathLst>
                <a:path w="2132" h="1860" extrusionOk="0">
                  <a:moveTo>
                    <a:pt x="1352" y="0"/>
                  </a:moveTo>
                  <a:cubicBezTo>
                    <a:pt x="1231" y="0"/>
                    <a:pt x="1111" y="37"/>
                    <a:pt x="1012" y="123"/>
                  </a:cubicBezTo>
                  <a:cubicBezTo>
                    <a:pt x="798" y="337"/>
                    <a:pt x="584" y="539"/>
                    <a:pt x="358" y="754"/>
                  </a:cubicBezTo>
                  <a:cubicBezTo>
                    <a:pt x="143" y="980"/>
                    <a:pt x="0" y="1337"/>
                    <a:pt x="239" y="1611"/>
                  </a:cubicBezTo>
                  <a:cubicBezTo>
                    <a:pt x="364" y="1758"/>
                    <a:pt x="561" y="1860"/>
                    <a:pt x="759" y="1860"/>
                  </a:cubicBezTo>
                  <a:cubicBezTo>
                    <a:pt x="881" y="1860"/>
                    <a:pt x="1003" y="1821"/>
                    <a:pt x="1108" y="1730"/>
                  </a:cubicBezTo>
                  <a:lnTo>
                    <a:pt x="1774" y="1159"/>
                  </a:lnTo>
                  <a:cubicBezTo>
                    <a:pt x="2024" y="932"/>
                    <a:pt x="2132" y="539"/>
                    <a:pt x="1905" y="266"/>
                  </a:cubicBezTo>
                  <a:cubicBezTo>
                    <a:pt x="1784" y="114"/>
                    <a:pt x="1565" y="0"/>
                    <a:pt x="13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7507125" y="25162600"/>
              <a:ext cx="45300" cy="79375"/>
            </a:xfrm>
            <a:custGeom>
              <a:avLst/>
              <a:gdLst/>
              <a:ahLst/>
              <a:cxnLst/>
              <a:rect l="l" t="t" r="r" b="b"/>
              <a:pathLst>
                <a:path w="1812" h="3175" extrusionOk="0">
                  <a:moveTo>
                    <a:pt x="1358" y="1"/>
                  </a:moveTo>
                  <a:cubicBezTo>
                    <a:pt x="1223" y="1"/>
                    <a:pt x="1093" y="67"/>
                    <a:pt x="1038" y="221"/>
                  </a:cubicBezTo>
                  <a:cubicBezTo>
                    <a:pt x="753" y="971"/>
                    <a:pt x="479" y="1721"/>
                    <a:pt x="181" y="2459"/>
                  </a:cubicBezTo>
                  <a:cubicBezTo>
                    <a:pt x="0" y="2878"/>
                    <a:pt x="355" y="3175"/>
                    <a:pt x="694" y="3175"/>
                  </a:cubicBezTo>
                  <a:cubicBezTo>
                    <a:pt x="913" y="3175"/>
                    <a:pt x="1125" y="3051"/>
                    <a:pt x="1181" y="2757"/>
                  </a:cubicBezTo>
                  <a:cubicBezTo>
                    <a:pt x="1348" y="1983"/>
                    <a:pt x="1550" y="1209"/>
                    <a:pt x="1753" y="435"/>
                  </a:cubicBezTo>
                  <a:cubicBezTo>
                    <a:pt x="1812" y="177"/>
                    <a:pt x="1578" y="1"/>
                    <a:pt x="1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7630100" y="25268025"/>
              <a:ext cx="50925" cy="77050"/>
            </a:xfrm>
            <a:custGeom>
              <a:avLst/>
              <a:gdLst/>
              <a:ahLst/>
              <a:cxnLst/>
              <a:rect l="l" t="t" r="r" b="b"/>
              <a:pathLst>
                <a:path w="2037" h="3082" extrusionOk="0">
                  <a:moveTo>
                    <a:pt x="1183" y="1"/>
                  </a:moveTo>
                  <a:cubicBezTo>
                    <a:pt x="773" y="1"/>
                    <a:pt x="401" y="258"/>
                    <a:pt x="322" y="695"/>
                  </a:cubicBezTo>
                  <a:cubicBezTo>
                    <a:pt x="239" y="1183"/>
                    <a:pt x="144" y="1671"/>
                    <a:pt x="72" y="2171"/>
                  </a:cubicBezTo>
                  <a:cubicBezTo>
                    <a:pt x="1" y="2588"/>
                    <a:pt x="310" y="3028"/>
                    <a:pt x="739" y="3076"/>
                  </a:cubicBezTo>
                  <a:cubicBezTo>
                    <a:pt x="771" y="3079"/>
                    <a:pt x="803" y="3081"/>
                    <a:pt x="834" y="3081"/>
                  </a:cubicBezTo>
                  <a:cubicBezTo>
                    <a:pt x="1234" y="3081"/>
                    <a:pt x="1567" y="2807"/>
                    <a:pt x="1656" y="2409"/>
                  </a:cubicBezTo>
                  <a:cubicBezTo>
                    <a:pt x="1751" y="1909"/>
                    <a:pt x="1846" y="1433"/>
                    <a:pt x="1953" y="945"/>
                  </a:cubicBezTo>
                  <a:cubicBezTo>
                    <a:pt x="2037" y="528"/>
                    <a:pt x="1692" y="52"/>
                    <a:pt x="1263" y="4"/>
                  </a:cubicBezTo>
                  <a:cubicBezTo>
                    <a:pt x="1236" y="2"/>
                    <a:pt x="1210" y="1"/>
                    <a:pt x="11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7783100" y="25335525"/>
              <a:ext cx="44975" cy="59950"/>
            </a:xfrm>
            <a:custGeom>
              <a:avLst/>
              <a:gdLst/>
              <a:ahLst/>
              <a:cxnLst/>
              <a:rect l="l" t="t" r="r" b="b"/>
              <a:pathLst>
                <a:path w="1799" h="2398" extrusionOk="0">
                  <a:moveTo>
                    <a:pt x="1012" y="1"/>
                  </a:moveTo>
                  <a:cubicBezTo>
                    <a:pt x="672" y="1"/>
                    <a:pt x="386" y="230"/>
                    <a:pt x="310" y="578"/>
                  </a:cubicBezTo>
                  <a:cubicBezTo>
                    <a:pt x="239" y="924"/>
                    <a:pt x="155" y="1281"/>
                    <a:pt x="72" y="1626"/>
                  </a:cubicBezTo>
                  <a:cubicBezTo>
                    <a:pt x="1" y="1971"/>
                    <a:pt x="274" y="2340"/>
                    <a:pt x="620" y="2388"/>
                  </a:cubicBezTo>
                  <a:cubicBezTo>
                    <a:pt x="663" y="2394"/>
                    <a:pt x="704" y="2397"/>
                    <a:pt x="743" y="2397"/>
                  </a:cubicBezTo>
                  <a:cubicBezTo>
                    <a:pt x="1087" y="2397"/>
                    <a:pt x="1298" y="2173"/>
                    <a:pt x="1394" y="1852"/>
                  </a:cubicBezTo>
                  <a:cubicBezTo>
                    <a:pt x="1501" y="1507"/>
                    <a:pt x="1584" y="1162"/>
                    <a:pt x="1691" y="805"/>
                  </a:cubicBezTo>
                  <a:cubicBezTo>
                    <a:pt x="1798" y="447"/>
                    <a:pt x="1453" y="43"/>
                    <a:pt x="1108" y="7"/>
                  </a:cubicBezTo>
                  <a:cubicBezTo>
                    <a:pt x="1075" y="3"/>
                    <a:pt x="1043" y="1"/>
                    <a:pt x="1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7946775" y="25327600"/>
              <a:ext cx="92375" cy="127350"/>
            </a:xfrm>
            <a:custGeom>
              <a:avLst/>
              <a:gdLst/>
              <a:ahLst/>
              <a:cxnLst/>
              <a:rect l="l" t="t" r="r" b="b"/>
              <a:pathLst>
                <a:path w="3695" h="5094" extrusionOk="0">
                  <a:moveTo>
                    <a:pt x="2419" y="0"/>
                  </a:moveTo>
                  <a:cubicBezTo>
                    <a:pt x="2090" y="0"/>
                    <a:pt x="1771" y="173"/>
                    <a:pt x="1609" y="586"/>
                  </a:cubicBezTo>
                  <a:cubicBezTo>
                    <a:pt x="1181" y="1610"/>
                    <a:pt x="752" y="2646"/>
                    <a:pt x="335" y="3669"/>
                  </a:cubicBezTo>
                  <a:cubicBezTo>
                    <a:pt x="1" y="4463"/>
                    <a:pt x="703" y="5094"/>
                    <a:pt x="1363" y="5094"/>
                  </a:cubicBezTo>
                  <a:cubicBezTo>
                    <a:pt x="1713" y="5094"/>
                    <a:pt x="2052" y="4916"/>
                    <a:pt x="2217" y="4491"/>
                  </a:cubicBezTo>
                  <a:cubicBezTo>
                    <a:pt x="2610" y="3443"/>
                    <a:pt x="3002" y="2407"/>
                    <a:pt x="3407" y="1372"/>
                  </a:cubicBezTo>
                  <a:cubicBezTo>
                    <a:pt x="3695" y="610"/>
                    <a:pt x="3038" y="0"/>
                    <a:pt x="2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8031050" y="25219175"/>
              <a:ext cx="35150" cy="41950"/>
            </a:xfrm>
            <a:custGeom>
              <a:avLst/>
              <a:gdLst/>
              <a:ahLst/>
              <a:cxnLst/>
              <a:rect l="l" t="t" r="r" b="b"/>
              <a:pathLst>
                <a:path w="1406" h="1678" extrusionOk="0">
                  <a:moveTo>
                    <a:pt x="818" y="0"/>
                  </a:moveTo>
                  <a:cubicBezTo>
                    <a:pt x="613" y="0"/>
                    <a:pt x="405" y="112"/>
                    <a:pt x="334" y="315"/>
                  </a:cubicBezTo>
                  <a:cubicBezTo>
                    <a:pt x="251" y="517"/>
                    <a:pt x="167" y="732"/>
                    <a:pt x="96" y="934"/>
                  </a:cubicBezTo>
                  <a:cubicBezTo>
                    <a:pt x="1" y="1208"/>
                    <a:pt x="96" y="1530"/>
                    <a:pt x="358" y="1637"/>
                  </a:cubicBezTo>
                  <a:cubicBezTo>
                    <a:pt x="425" y="1664"/>
                    <a:pt x="497" y="1678"/>
                    <a:pt x="569" y="1678"/>
                  </a:cubicBezTo>
                  <a:cubicBezTo>
                    <a:pt x="776" y="1678"/>
                    <a:pt x="981" y="1566"/>
                    <a:pt x="1060" y="1363"/>
                  </a:cubicBezTo>
                  <a:cubicBezTo>
                    <a:pt x="1132" y="1160"/>
                    <a:pt x="1227" y="946"/>
                    <a:pt x="1298" y="744"/>
                  </a:cubicBezTo>
                  <a:cubicBezTo>
                    <a:pt x="1405" y="494"/>
                    <a:pt x="1298" y="148"/>
                    <a:pt x="1024" y="41"/>
                  </a:cubicBezTo>
                  <a:cubicBezTo>
                    <a:pt x="960" y="14"/>
                    <a:pt x="889" y="0"/>
                    <a:pt x="8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7806325" y="25464650"/>
              <a:ext cx="79500" cy="92425"/>
            </a:xfrm>
            <a:custGeom>
              <a:avLst/>
              <a:gdLst/>
              <a:ahLst/>
              <a:cxnLst/>
              <a:rect l="l" t="t" r="r" b="b"/>
              <a:pathLst>
                <a:path w="3180" h="3697" extrusionOk="0">
                  <a:moveTo>
                    <a:pt x="2134" y="0"/>
                  </a:moveTo>
                  <a:cubicBezTo>
                    <a:pt x="1864" y="0"/>
                    <a:pt x="1597" y="107"/>
                    <a:pt x="1453" y="343"/>
                  </a:cubicBezTo>
                  <a:lnTo>
                    <a:pt x="286" y="2176"/>
                  </a:lnTo>
                  <a:cubicBezTo>
                    <a:pt x="24" y="2605"/>
                    <a:pt x="0" y="3152"/>
                    <a:pt x="441" y="3498"/>
                  </a:cubicBezTo>
                  <a:cubicBezTo>
                    <a:pt x="601" y="3626"/>
                    <a:pt x="834" y="3697"/>
                    <a:pt x="1064" y="3697"/>
                  </a:cubicBezTo>
                  <a:cubicBezTo>
                    <a:pt x="1346" y="3697"/>
                    <a:pt x="1625" y="3591"/>
                    <a:pt x="1762" y="3355"/>
                  </a:cubicBezTo>
                  <a:cubicBezTo>
                    <a:pt x="2132" y="2724"/>
                    <a:pt x="2501" y="2117"/>
                    <a:pt x="2894" y="1486"/>
                  </a:cubicBezTo>
                  <a:cubicBezTo>
                    <a:pt x="3144" y="1057"/>
                    <a:pt x="3179" y="533"/>
                    <a:pt x="2739" y="200"/>
                  </a:cubicBezTo>
                  <a:cubicBezTo>
                    <a:pt x="2578" y="71"/>
                    <a:pt x="2355" y="0"/>
                    <a:pt x="2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7622975" y="25484450"/>
              <a:ext cx="64900" cy="76975"/>
            </a:xfrm>
            <a:custGeom>
              <a:avLst/>
              <a:gdLst/>
              <a:ahLst/>
              <a:cxnLst/>
              <a:rect l="l" t="t" r="r" b="b"/>
              <a:pathLst>
                <a:path w="2596" h="3079" extrusionOk="0">
                  <a:moveTo>
                    <a:pt x="1670" y="0"/>
                  </a:moveTo>
                  <a:cubicBezTo>
                    <a:pt x="1352" y="0"/>
                    <a:pt x="1065" y="177"/>
                    <a:pt x="905" y="479"/>
                  </a:cubicBezTo>
                  <a:cubicBezTo>
                    <a:pt x="667" y="955"/>
                    <a:pt x="429" y="1432"/>
                    <a:pt x="191" y="1920"/>
                  </a:cubicBezTo>
                  <a:cubicBezTo>
                    <a:pt x="0" y="2301"/>
                    <a:pt x="214" y="2872"/>
                    <a:pt x="631" y="3015"/>
                  </a:cubicBezTo>
                  <a:cubicBezTo>
                    <a:pt x="741" y="3058"/>
                    <a:pt x="855" y="3079"/>
                    <a:pt x="965" y="3079"/>
                  </a:cubicBezTo>
                  <a:cubicBezTo>
                    <a:pt x="1286" y="3079"/>
                    <a:pt x="1585" y="2905"/>
                    <a:pt x="1726" y="2587"/>
                  </a:cubicBezTo>
                  <a:cubicBezTo>
                    <a:pt x="1953" y="2110"/>
                    <a:pt x="2191" y="1634"/>
                    <a:pt x="2417" y="1146"/>
                  </a:cubicBezTo>
                  <a:cubicBezTo>
                    <a:pt x="2596" y="753"/>
                    <a:pt x="2393" y="217"/>
                    <a:pt x="2000" y="62"/>
                  </a:cubicBezTo>
                  <a:cubicBezTo>
                    <a:pt x="1889" y="20"/>
                    <a:pt x="1778" y="0"/>
                    <a:pt x="1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7473100" y="25454125"/>
              <a:ext cx="27500" cy="21825"/>
            </a:xfrm>
            <a:custGeom>
              <a:avLst/>
              <a:gdLst/>
              <a:ahLst/>
              <a:cxnLst/>
              <a:rect l="l" t="t" r="r" b="b"/>
              <a:pathLst>
                <a:path w="1100" h="873" extrusionOk="0">
                  <a:moveTo>
                    <a:pt x="574" y="0"/>
                  </a:moveTo>
                  <a:cubicBezTo>
                    <a:pt x="291" y="0"/>
                    <a:pt x="0" y="255"/>
                    <a:pt x="137" y="597"/>
                  </a:cubicBezTo>
                  <a:cubicBezTo>
                    <a:pt x="210" y="791"/>
                    <a:pt x="366" y="872"/>
                    <a:pt x="525" y="872"/>
                  </a:cubicBezTo>
                  <a:cubicBezTo>
                    <a:pt x="807" y="872"/>
                    <a:pt x="1100" y="617"/>
                    <a:pt x="971" y="275"/>
                  </a:cubicBezTo>
                  <a:cubicBezTo>
                    <a:pt x="893" y="82"/>
                    <a:pt x="735" y="0"/>
                    <a:pt x="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7534850" y="25651550"/>
              <a:ext cx="71475" cy="93775"/>
            </a:xfrm>
            <a:custGeom>
              <a:avLst/>
              <a:gdLst/>
              <a:ahLst/>
              <a:cxnLst/>
              <a:rect l="l" t="t" r="r" b="b"/>
              <a:pathLst>
                <a:path w="2859" h="3751" extrusionOk="0">
                  <a:moveTo>
                    <a:pt x="1771" y="1"/>
                  </a:moveTo>
                  <a:cubicBezTo>
                    <a:pt x="1395" y="1"/>
                    <a:pt x="1023" y="193"/>
                    <a:pt x="882" y="582"/>
                  </a:cubicBezTo>
                  <a:cubicBezTo>
                    <a:pt x="644" y="1201"/>
                    <a:pt x="406" y="1820"/>
                    <a:pt x="179" y="2451"/>
                  </a:cubicBezTo>
                  <a:cubicBezTo>
                    <a:pt x="1" y="2915"/>
                    <a:pt x="168" y="3499"/>
                    <a:pt x="656" y="3689"/>
                  </a:cubicBezTo>
                  <a:cubicBezTo>
                    <a:pt x="770" y="3730"/>
                    <a:pt x="889" y="3750"/>
                    <a:pt x="1006" y="3750"/>
                  </a:cubicBezTo>
                  <a:cubicBezTo>
                    <a:pt x="1368" y="3750"/>
                    <a:pt x="1717" y="3560"/>
                    <a:pt x="1870" y="3201"/>
                  </a:cubicBezTo>
                  <a:cubicBezTo>
                    <a:pt x="2144" y="2582"/>
                    <a:pt x="2394" y="1975"/>
                    <a:pt x="2668" y="1356"/>
                  </a:cubicBezTo>
                  <a:cubicBezTo>
                    <a:pt x="2858" y="879"/>
                    <a:pt x="2668" y="260"/>
                    <a:pt x="2156" y="70"/>
                  </a:cubicBezTo>
                  <a:cubicBezTo>
                    <a:pt x="2033" y="24"/>
                    <a:pt x="1902" y="1"/>
                    <a:pt x="1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7660475" y="25695500"/>
              <a:ext cx="72350" cy="94925"/>
            </a:xfrm>
            <a:custGeom>
              <a:avLst/>
              <a:gdLst/>
              <a:ahLst/>
              <a:cxnLst/>
              <a:rect l="l" t="t" r="r" b="b"/>
              <a:pathLst>
                <a:path w="2894" h="3797" extrusionOk="0">
                  <a:moveTo>
                    <a:pt x="1645" y="0"/>
                  </a:moveTo>
                  <a:cubicBezTo>
                    <a:pt x="1323" y="0"/>
                    <a:pt x="1001" y="132"/>
                    <a:pt x="786" y="407"/>
                  </a:cubicBezTo>
                  <a:cubicBezTo>
                    <a:pt x="274" y="1110"/>
                    <a:pt x="0" y="1991"/>
                    <a:pt x="155" y="2872"/>
                  </a:cubicBezTo>
                  <a:cubicBezTo>
                    <a:pt x="233" y="3370"/>
                    <a:pt x="639" y="3796"/>
                    <a:pt x="1165" y="3796"/>
                  </a:cubicBezTo>
                  <a:cubicBezTo>
                    <a:pt x="1205" y="3796"/>
                    <a:pt x="1245" y="3794"/>
                    <a:pt x="1286" y="3789"/>
                  </a:cubicBezTo>
                  <a:cubicBezTo>
                    <a:pt x="1846" y="3705"/>
                    <a:pt x="2251" y="3241"/>
                    <a:pt x="2203" y="2658"/>
                  </a:cubicBezTo>
                  <a:lnTo>
                    <a:pt x="2203" y="2550"/>
                  </a:lnTo>
                  <a:lnTo>
                    <a:pt x="2203" y="2479"/>
                  </a:lnTo>
                  <a:cubicBezTo>
                    <a:pt x="2227" y="2408"/>
                    <a:pt x="2239" y="2348"/>
                    <a:pt x="2239" y="2288"/>
                  </a:cubicBezTo>
                  <a:lnTo>
                    <a:pt x="2239" y="2265"/>
                  </a:lnTo>
                  <a:cubicBezTo>
                    <a:pt x="2262" y="2193"/>
                    <a:pt x="2298" y="2098"/>
                    <a:pt x="2322" y="2015"/>
                  </a:cubicBezTo>
                  <a:lnTo>
                    <a:pt x="2370" y="1967"/>
                  </a:lnTo>
                  <a:cubicBezTo>
                    <a:pt x="2417" y="1919"/>
                    <a:pt x="2477" y="1836"/>
                    <a:pt x="2524" y="1776"/>
                  </a:cubicBezTo>
                  <a:cubicBezTo>
                    <a:pt x="2893" y="1348"/>
                    <a:pt x="2798" y="574"/>
                    <a:pt x="2346" y="229"/>
                  </a:cubicBezTo>
                  <a:cubicBezTo>
                    <a:pt x="2144" y="78"/>
                    <a:pt x="1894" y="0"/>
                    <a:pt x="1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7580100" y="25863650"/>
              <a:ext cx="45625" cy="81275"/>
            </a:xfrm>
            <a:custGeom>
              <a:avLst/>
              <a:gdLst/>
              <a:ahLst/>
              <a:cxnLst/>
              <a:rect l="l" t="t" r="r" b="b"/>
              <a:pathLst>
                <a:path w="1825" h="3251" extrusionOk="0">
                  <a:moveTo>
                    <a:pt x="1163" y="0"/>
                  </a:moveTo>
                  <a:cubicBezTo>
                    <a:pt x="968" y="0"/>
                    <a:pt x="783" y="98"/>
                    <a:pt x="715" y="325"/>
                  </a:cubicBezTo>
                  <a:cubicBezTo>
                    <a:pt x="501" y="1051"/>
                    <a:pt x="263" y="1778"/>
                    <a:pt x="84" y="2528"/>
                  </a:cubicBezTo>
                  <a:cubicBezTo>
                    <a:pt x="1" y="2849"/>
                    <a:pt x="286" y="3194"/>
                    <a:pt x="596" y="3242"/>
                  </a:cubicBezTo>
                  <a:cubicBezTo>
                    <a:pt x="632" y="3248"/>
                    <a:pt x="666" y="3251"/>
                    <a:pt x="700" y="3251"/>
                  </a:cubicBezTo>
                  <a:cubicBezTo>
                    <a:pt x="1006" y="3251"/>
                    <a:pt x="1235" y="3018"/>
                    <a:pt x="1310" y="2718"/>
                  </a:cubicBezTo>
                  <a:cubicBezTo>
                    <a:pt x="1489" y="2016"/>
                    <a:pt x="1608" y="1325"/>
                    <a:pt x="1751" y="623"/>
                  </a:cubicBezTo>
                  <a:cubicBezTo>
                    <a:pt x="1824" y="255"/>
                    <a:pt x="1480" y="0"/>
                    <a:pt x="1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483825" y="25818500"/>
              <a:ext cx="87350" cy="78875"/>
            </a:xfrm>
            <a:custGeom>
              <a:avLst/>
              <a:gdLst/>
              <a:ahLst/>
              <a:cxnLst/>
              <a:rect l="l" t="t" r="r" b="b"/>
              <a:pathLst>
                <a:path w="3494" h="3155" extrusionOk="0">
                  <a:moveTo>
                    <a:pt x="2379" y="0"/>
                  </a:moveTo>
                  <a:cubicBezTo>
                    <a:pt x="2177" y="0"/>
                    <a:pt x="1971" y="84"/>
                    <a:pt x="1804" y="285"/>
                  </a:cubicBezTo>
                  <a:cubicBezTo>
                    <a:pt x="1351" y="821"/>
                    <a:pt x="911" y="1369"/>
                    <a:pt x="458" y="1905"/>
                  </a:cubicBezTo>
                  <a:cubicBezTo>
                    <a:pt x="0" y="2477"/>
                    <a:pt x="539" y="3154"/>
                    <a:pt x="1111" y="3154"/>
                  </a:cubicBezTo>
                  <a:cubicBezTo>
                    <a:pt x="1312" y="3154"/>
                    <a:pt x="1517" y="3070"/>
                    <a:pt x="1685" y="2869"/>
                  </a:cubicBezTo>
                  <a:cubicBezTo>
                    <a:pt x="2125" y="2333"/>
                    <a:pt x="2578" y="1786"/>
                    <a:pt x="3018" y="1250"/>
                  </a:cubicBezTo>
                  <a:cubicBezTo>
                    <a:pt x="3494" y="677"/>
                    <a:pt x="2953" y="0"/>
                    <a:pt x="2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344650" y="25831000"/>
              <a:ext cx="60450" cy="55125"/>
            </a:xfrm>
            <a:custGeom>
              <a:avLst/>
              <a:gdLst/>
              <a:ahLst/>
              <a:cxnLst/>
              <a:rect l="l" t="t" r="r" b="b"/>
              <a:pathLst>
                <a:path w="2418" h="2205" extrusionOk="0">
                  <a:moveTo>
                    <a:pt x="1573" y="1"/>
                  </a:moveTo>
                  <a:cubicBezTo>
                    <a:pt x="1415" y="1"/>
                    <a:pt x="1257" y="49"/>
                    <a:pt x="1132" y="155"/>
                  </a:cubicBezTo>
                  <a:cubicBezTo>
                    <a:pt x="906" y="345"/>
                    <a:pt x="691" y="547"/>
                    <a:pt x="453" y="738"/>
                  </a:cubicBezTo>
                  <a:cubicBezTo>
                    <a:pt x="72" y="1048"/>
                    <a:pt x="1" y="1583"/>
                    <a:pt x="358" y="1952"/>
                  </a:cubicBezTo>
                  <a:cubicBezTo>
                    <a:pt x="513" y="2119"/>
                    <a:pt x="703" y="2191"/>
                    <a:pt x="929" y="2202"/>
                  </a:cubicBezTo>
                  <a:cubicBezTo>
                    <a:pt x="950" y="2204"/>
                    <a:pt x="969" y="2205"/>
                    <a:pt x="989" y="2205"/>
                  </a:cubicBezTo>
                  <a:cubicBezTo>
                    <a:pt x="1233" y="2205"/>
                    <a:pt x="1420" y="2070"/>
                    <a:pt x="1596" y="1905"/>
                  </a:cubicBezTo>
                  <a:cubicBezTo>
                    <a:pt x="1799" y="1702"/>
                    <a:pt x="2013" y="1488"/>
                    <a:pt x="2239" y="1286"/>
                  </a:cubicBezTo>
                  <a:cubicBezTo>
                    <a:pt x="2358" y="1167"/>
                    <a:pt x="2418" y="881"/>
                    <a:pt x="2382" y="702"/>
                  </a:cubicBezTo>
                  <a:cubicBezTo>
                    <a:pt x="2358" y="524"/>
                    <a:pt x="2299" y="381"/>
                    <a:pt x="2156" y="250"/>
                  </a:cubicBezTo>
                  <a:cubicBezTo>
                    <a:pt x="2011" y="92"/>
                    <a:pt x="1791" y="1"/>
                    <a:pt x="15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7232725" y="25861800"/>
              <a:ext cx="62850" cy="78600"/>
            </a:xfrm>
            <a:custGeom>
              <a:avLst/>
              <a:gdLst/>
              <a:ahLst/>
              <a:cxnLst/>
              <a:rect l="l" t="t" r="r" b="b"/>
              <a:pathLst>
                <a:path w="2514" h="3144" extrusionOk="0">
                  <a:moveTo>
                    <a:pt x="1407" y="0"/>
                  </a:moveTo>
                  <a:cubicBezTo>
                    <a:pt x="1172" y="0"/>
                    <a:pt x="930" y="58"/>
                    <a:pt x="739" y="208"/>
                  </a:cubicBezTo>
                  <a:cubicBezTo>
                    <a:pt x="525" y="387"/>
                    <a:pt x="418" y="589"/>
                    <a:pt x="346" y="875"/>
                  </a:cubicBezTo>
                  <a:cubicBezTo>
                    <a:pt x="251" y="1220"/>
                    <a:pt x="144" y="1578"/>
                    <a:pt x="61" y="1911"/>
                  </a:cubicBezTo>
                  <a:cubicBezTo>
                    <a:pt x="1" y="2173"/>
                    <a:pt x="108" y="2506"/>
                    <a:pt x="251" y="2721"/>
                  </a:cubicBezTo>
                  <a:cubicBezTo>
                    <a:pt x="406" y="2923"/>
                    <a:pt x="680" y="3102"/>
                    <a:pt x="930" y="3137"/>
                  </a:cubicBezTo>
                  <a:cubicBezTo>
                    <a:pt x="973" y="3142"/>
                    <a:pt x="1016" y="3144"/>
                    <a:pt x="1059" y="3144"/>
                  </a:cubicBezTo>
                  <a:cubicBezTo>
                    <a:pt x="1614" y="3144"/>
                    <a:pt x="2034" y="2787"/>
                    <a:pt x="2156" y="2244"/>
                  </a:cubicBezTo>
                  <a:cubicBezTo>
                    <a:pt x="2227" y="1899"/>
                    <a:pt x="2323" y="1542"/>
                    <a:pt x="2394" y="1197"/>
                  </a:cubicBezTo>
                  <a:cubicBezTo>
                    <a:pt x="2513" y="661"/>
                    <a:pt x="2073" y="66"/>
                    <a:pt x="1537" y="6"/>
                  </a:cubicBezTo>
                  <a:cubicBezTo>
                    <a:pt x="1494" y="2"/>
                    <a:pt x="1451" y="0"/>
                    <a:pt x="1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7323525" y="25985125"/>
              <a:ext cx="69975" cy="81925"/>
            </a:xfrm>
            <a:custGeom>
              <a:avLst/>
              <a:gdLst/>
              <a:ahLst/>
              <a:cxnLst/>
              <a:rect l="l" t="t" r="r" b="b"/>
              <a:pathLst>
                <a:path w="2799" h="3277" extrusionOk="0">
                  <a:moveTo>
                    <a:pt x="1737" y="1"/>
                  </a:moveTo>
                  <a:cubicBezTo>
                    <a:pt x="1386" y="1"/>
                    <a:pt x="1061" y="197"/>
                    <a:pt x="893" y="550"/>
                  </a:cubicBezTo>
                  <a:cubicBezTo>
                    <a:pt x="667" y="1026"/>
                    <a:pt x="429" y="1526"/>
                    <a:pt x="203" y="2002"/>
                  </a:cubicBezTo>
                  <a:cubicBezTo>
                    <a:pt x="0" y="2431"/>
                    <a:pt x="227" y="3026"/>
                    <a:pt x="667" y="3205"/>
                  </a:cubicBezTo>
                  <a:cubicBezTo>
                    <a:pt x="788" y="3253"/>
                    <a:pt x="912" y="3276"/>
                    <a:pt x="1032" y="3276"/>
                  </a:cubicBezTo>
                  <a:cubicBezTo>
                    <a:pt x="1384" y="3276"/>
                    <a:pt x="1710" y="3078"/>
                    <a:pt x="1870" y="2741"/>
                  </a:cubicBezTo>
                  <a:cubicBezTo>
                    <a:pt x="2108" y="2264"/>
                    <a:pt x="2346" y="1776"/>
                    <a:pt x="2584" y="1300"/>
                  </a:cubicBezTo>
                  <a:cubicBezTo>
                    <a:pt x="2798" y="871"/>
                    <a:pt x="2572" y="252"/>
                    <a:pt x="2108" y="74"/>
                  </a:cubicBezTo>
                  <a:cubicBezTo>
                    <a:pt x="1985" y="24"/>
                    <a:pt x="1859" y="1"/>
                    <a:pt x="1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7442875" y="26005275"/>
              <a:ext cx="59850" cy="84225"/>
            </a:xfrm>
            <a:custGeom>
              <a:avLst/>
              <a:gdLst/>
              <a:ahLst/>
              <a:cxnLst/>
              <a:rect l="l" t="t" r="r" b="b"/>
              <a:pathLst>
                <a:path w="2394" h="3369" extrusionOk="0">
                  <a:moveTo>
                    <a:pt x="1559" y="1"/>
                  </a:moveTo>
                  <a:cubicBezTo>
                    <a:pt x="1269" y="1"/>
                    <a:pt x="975" y="165"/>
                    <a:pt x="870" y="446"/>
                  </a:cubicBezTo>
                  <a:cubicBezTo>
                    <a:pt x="644" y="1077"/>
                    <a:pt x="406" y="1685"/>
                    <a:pt x="156" y="2304"/>
                  </a:cubicBezTo>
                  <a:cubicBezTo>
                    <a:pt x="1" y="2697"/>
                    <a:pt x="156" y="3137"/>
                    <a:pt x="537" y="3304"/>
                  </a:cubicBezTo>
                  <a:cubicBezTo>
                    <a:pt x="630" y="3348"/>
                    <a:pt x="733" y="3368"/>
                    <a:pt x="836" y="3368"/>
                  </a:cubicBezTo>
                  <a:cubicBezTo>
                    <a:pt x="1127" y="3368"/>
                    <a:pt x="1423" y="3204"/>
                    <a:pt x="1537" y="2923"/>
                  </a:cubicBezTo>
                  <a:cubicBezTo>
                    <a:pt x="1775" y="2292"/>
                    <a:pt x="2013" y="1673"/>
                    <a:pt x="2251" y="1054"/>
                  </a:cubicBezTo>
                  <a:cubicBezTo>
                    <a:pt x="2394" y="673"/>
                    <a:pt x="2251" y="220"/>
                    <a:pt x="1858" y="65"/>
                  </a:cubicBezTo>
                  <a:cubicBezTo>
                    <a:pt x="1764" y="22"/>
                    <a:pt x="1662" y="1"/>
                    <a:pt x="1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173500" y="26030075"/>
              <a:ext cx="61950" cy="74250"/>
            </a:xfrm>
            <a:custGeom>
              <a:avLst/>
              <a:gdLst/>
              <a:ahLst/>
              <a:cxnLst/>
              <a:rect l="l" t="t" r="r" b="b"/>
              <a:pathLst>
                <a:path w="2478" h="2970" extrusionOk="0">
                  <a:moveTo>
                    <a:pt x="1605" y="1"/>
                  </a:moveTo>
                  <a:cubicBezTo>
                    <a:pt x="1307" y="1"/>
                    <a:pt x="1037" y="177"/>
                    <a:pt x="894" y="455"/>
                  </a:cubicBezTo>
                  <a:cubicBezTo>
                    <a:pt x="655" y="931"/>
                    <a:pt x="417" y="1419"/>
                    <a:pt x="179" y="1895"/>
                  </a:cubicBezTo>
                  <a:cubicBezTo>
                    <a:pt x="1" y="2252"/>
                    <a:pt x="191" y="2764"/>
                    <a:pt x="572" y="2907"/>
                  </a:cubicBezTo>
                  <a:cubicBezTo>
                    <a:pt x="673" y="2950"/>
                    <a:pt x="775" y="2970"/>
                    <a:pt x="875" y="2970"/>
                  </a:cubicBezTo>
                  <a:cubicBezTo>
                    <a:pt x="1164" y="2970"/>
                    <a:pt x="1434" y="2801"/>
                    <a:pt x="1584" y="2526"/>
                  </a:cubicBezTo>
                  <a:cubicBezTo>
                    <a:pt x="1834" y="2026"/>
                    <a:pt x="2060" y="1550"/>
                    <a:pt x="2299" y="1074"/>
                  </a:cubicBezTo>
                  <a:cubicBezTo>
                    <a:pt x="2477" y="716"/>
                    <a:pt x="2275" y="216"/>
                    <a:pt x="1906" y="62"/>
                  </a:cubicBezTo>
                  <a:cubicBezTo>
                    <a:pt x="1805" y="20"/>
                    <a:pt x="1703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247325" y="26184875"/>
              <a:ext cx="56575" cy="64325"/>
            </a:xfrm>
            <a:custGeom>
              <a:avLst/>
              <a:gdLst/>
              <a:ahLst/>
              <a:cxnLst/>
              <a:rect l="l" t="t" r="r" b="b"/>
              <a:pathLst>
                <a:path w="2263" h="2573" extrusionOk="0">
                  <a:moveTo>
                    <a:pt x="1221" y="0"/>
                  </a:moveTo>
                  <a:cubicBezTo>
                    <a:pt x="1109" y="0"/>
                    <a:pt x="998" y="19"/>
                    <a:pt x="893" y="61"/>
                  </a:cubicBezTo>
                  <a:cubicBezTo>
                    <a:pt x="667" y="168"/>
                    <a:pt x="429" y="347"/>
                    <a:pt x="334" y="585"/>
                  </a:cubicBezTo>
                  <a:lnTo>
                    <a:pt x="119" y="1216"/>
                  </a:lnTo>
                  <a:cubicBezTo>
                    <a:pt x="24" y="1454"/>
                    <a:pt x="0" y="1704"/>
                    <a:pt x="96" y="1954"/>
                  </a:cubicBezTo>
                  <a:cubicBezTo>
                    <a:pt x="191" y="2180"/>
                    <a:pt x="381" y="2406"/>
                    <a:pt x="620" y="2490"/>
                  </a:cubicBezTo>
                  <a:cubicBezTo>
                    <a:pt x="749" y="2542"/>
                    <a:pt x="889" y="2572"/>
                    <a:pt x="1028" y="2572"/>
                  </a:cubicBezTo>
                  <a:cubicBezTo>
                    <a:pt x="1145" y="2572"/>
                    <a:pt x="1261" y="2551"/>
                    <a:pt x="1370" y="2502"/>
                  </a:cubicBezTo>
                  <a:cubicBezTo>
                    <a:pt x="1608" y="2430"/>
                    <a:pt x="1810" y="2264"/>
                    <a:pt x="1905" y="2013"/>
                  </a:cubicBezTo>
                  <a:cubicBezTo>
                    <a:pt x="1989" y="1811"/>
                    <a:pt x="2060" y="1597"/>
                    <a:pt x="2155" y="1394"/>
                  </a:cubicBezTo>
                  <a:cubicBezTo>
                    <a:pt x="2239" y="1156"/>
                    <a:pt x="2263" y="882"/>
                    <a:pt x="2167" y="632"/>
                  </a:cubicBezTo>
                  <a:cubicBezTo>
                    <a:pt x="2084" y="406"/>
                    <a:pt x="1870" y="168"/>
                    <a:pt x="1643" y="85"/>
                  </a:cubicBezTo>
                  <a:cubicBezTo>
                    <a:pt x="1510" y="31"/>
                    <a:pt x="1365" y="0"/>
                    <a:pt x="1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7124100" y="26224175"/>
              <a:ext cx="60750" cy="65425"/>
            </a:xfrm>
            <a:custGeom>
              <a:avLst/>
              <a:gdLst/>
              <a:ahLst/>
              <a:cxnLst/>
              <a:rect l="l" t="t" r="r" b="b"/>
              <a:pathLst>
                <a:path w="2430" h="2617" extrusionOk="0">
                  <a:moveTo>
                    <a:pt x="1491" y="1"/>
                  </a:moveTo>
                  <a:cubicBezTo>
                    <a:pt x="1143" y="1"/>
                    <a:pt x="833" y="199"/>
                    <a:pt x="655" y="537"/>
                  </a:cubicBezTo>
                  <a:cubicBezTo>
                    <a:pt x="500" y="811"/>
                    <a:pt x="357" y="1084"/>
                    <a:pt x="215" y="1370"/>
                  </a:cubicBezTo>
                  <a:cubicBezTo>
                    <a:pt x="0" y="1787"/>
                    <a:pt x="250" y="2382"/>
                    <a:pt x="679" y="2537"/>
                  </a:cubicBezTo>
                  <a:cubicBezTo>
                    <a:pt x="797" y="2589"/>
                    <a:pt x="925" y="2617"/>
                    <a:pt x="1055" y="2617"/>
                  </a:cubicBezTo>
                  <a:cubicBezTo>
                    <a:pt x="1161" y="2617"/>
                    <a:pt x="1268" y="2598"/>
                    <a:pt x="1369" y="2561"/>
                  </a:cubicBezTo>
                  <a:cubicBezTo>
                    <a:pt x="1584" y="2454"/>
                    <a:pt x="1739" y="2299"/>
                    <a:pt x="1858" y="2085"/>
                  </a:cubicBezTo>
                  <a:cubicBezTo>
                    <a:pt x="2012" y="1823"/>
                    <a:pt x="2155" y="1561"/>
                    <a:pt x="2322" y="1275"/>
                  </a:cubicBezTo>
                  <a:cubicBezTo>
                    <a:pt x="2429" y="1084"/>
                    <a:pt x="2405" y="775"/>
                    <a:pt x="2334" y="572"/>
                  </a:cubicBezTo>
                  <a:cubicBezTo>
                    <a:pt x="2262" y="370"/>
                    <a:pt x="2072" y="156"/>
                    <a:pt x="1858" y="72"/>
                  </a:cubicBezTo>
                  <a:cubicBezTo>
                    <a:pt x="1734" y="24"/>
                    <a:pt x="1610" y="1"/>
                    <a:pt x="1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7070525" y="26027750"/>
              <a:ext cx="55375" cy="69750"/>
            </a:xfrm>
            <a:custGeom>
              <a:avLst/>
              <a:gdLst/>
              <a:ahLst/>
              <a:cxnLst/>
              <a:rect l="l" t="t" r="r" b="b"/>
              <a:pathLst>
                <a:path w="2215" h="2790" extrusionOk="0">
                  <a:moveTo>
                    <a:pt x="1472" y="1"/>
                  </a:moveTo>
                  <a:cubicBezTo>
                    <a:pt x="1222" y="1"/>
                    <a:pt x="996" y="154"/>
                    <a:pt x="881" y="393"/>
                  </a:cubicBezTo>
                  <a:cubicBezTo>
                    <a:pt x="643" y="869"/>
                    <a:pt x="405" y="1345"/>
                    <a:pt x="167" y="1845"/>
                  </a:cubicBezTo>
                  <a:cubicBezTo>
                    <a:pt x="0" y="2167"/>
                    <a:pt x="191" y="2583"/>
                    <a:pt x="500" y="2738"/>
                  </a:cubicBezTo>
                  <a:cubicBezTo>
                    <a:pt x="585" y="2773"/>
                    <a:pt x="673" y="2790"/>
                    <a:pt x="759" y="2790"/>
                  </a:cubicBezTo>
                  <a:cubicBezTo>
                    <a:pt x="1024" y="2790"/>
                    <a:pt x="1276" y="2635"/>
                    <a:pt x="1393" y="2393"/>
                  </a:cubicBezTo>
                  <a:cubicBezTo>
                    <a:pt x="1619" y="1881"/>
                    <a:pt x="1846" y="1393"/>
                    <a:pt x="2072" y="917"/>
                  </a:cubicBezTo>
                  <a:cubicBezTo>
                    <a:pt x="2215" y="595"/>
                    <a:pt x="2048" y="202"/>
                    <a:pt x="1738" y="59"/>
                  </a:cubicBezTo>
                  <a:cubicBezTo>
                    <a:pt x="1649" y="19"/>
                    <a:pt x="1559" y="1"/>
                    <a:pt x="1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9"/>
            <p:cNvSpPr/>
            <p:nvPr/>
          </p:nvSpPr>
          <p:spPr>
            <a:xfrm>
              <a:off x="7030025" y="26201725"/>
              <a:ext cx="47050" cy="63400"/>
            </a:xfrm>
            <a:custGeom>
              <a:avLst/>
              <a:gdLst/>
              <a:ahLst/>
              <a:cxnLst/>
              <a:rect l="l" t="t" r="r" b="b"/>
              <a:pathLst>
                <a:path w="1882" h="2536" extrusionOk="0">
                  <a:moveTo>
                    <a:pt x="1068" y="0"/>
                  </a:moveTo>
                  <a:cubicBezTo>
                    <a:pt x="683" y="0"/>
                    <a:pt x="362" y="253"/>
                    <a:pt x="275" y="637"/>
                  </a:cubicBezTo>
                  <a:cubicBezTo>
                    <a:pt x="203" y="994"/>
                    <a:pt x="132" y="1339"/>
                    <a:pt x="60" y="1697"/>
                  </a:cubicBezTo>
                  <a:cubicBezTo>
                    <a:pt x="1" y="2066"/>
                    <a:pt x="298" y="2482"/>
                    <a:pt x="679" y="2530"/>
                  </a:cubicBezTo>
                  <a:cubicBezTo>
                    <a:pt x="714" y="2534"/>
                    <a:pt x="749" y="2536"/>
                    <a:pt x="782" y="2536"/>
                  </a:cubicBezTo>
                  <a:cubicBezTo>
                    <a:pt x="1155" y="2536"/>
                    <a:pt x="1415" y="2295"/>
                    <a:pt x="1525" y="1923"/>
                  </a:cubicBezTo>
                  <a:cubicBezTo>
                    <a:pt x="1632" y="1578"/>
                    <a:pt x="1727" y="1232"/>
                    <a:pt x="1822" y="875"/>
                  </a:cubicBezTo>
                  <a:cubicBezTo>
                    <a:pt x="1882" y="697"/>
                    <a:pt x="1787" y="435"/>
                    <a:pt x="1680" y="304"/>
                  </a:cubicBezTo>
                  <a:cubicBezTo>
                    <a:pt x="1561" y="149"/>
                    <a:pt x="1370" y="18"/>
                    <a:pt x="1168" y="6"/>
                  </a:cubicBezTo>
                  <a:cubicBezTo>
                    <a:pt x="1134" y="2"/>
                    <a:pt x="1101" y="0"/>
                    <a:pt x="1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6926150" y="26301275"/>
              <a:ext cx="40800" cy="50025"/>
            </a:xfrm>
            <a:custGeom>
              <a:avLst/>
              <a:gdLst/>
              <a:ahLst/>
              <a:cxnLst/>
              <a:rect l="l" t="t" r="r" b="b"/>
              <a:pathLst>
                <a:path w="1632" h="2001" extrusionOk="0">
                  <a:moveTo>
                    <a:pt x="834" y="1"/>
                  </a:moveTo>
                  <a:cubicBezTo>
                    <a:pt x="608" y="1"/>
                    <a:pt x="417" y="84"/>
                    <a:pt x="251" y="227"/>
                  </a:cubicBezTo>
                  <a:cubicBezTo>
                    <a:pt x="179" y="286"/>
                    <a:pt x="96" y="382"/>
                    <a:pt x="72" y="477"/>
                  </a:cubicBezTo>
                  <a:cubicBezTo>
                    <a:pt x="12" y="620"/>
                    <a:pt x="1" y="751"/>
                    <a:pt x="12" y="882"/>
                  </a:cubicBezTo>
                  <a:cubicBezTo>
                    <a:pt x="12" y="1013"/>
                    <a:pt x="12" y="1167"/>
                    <a:pt x="1" y="1298"/>
                  </a:cubicBezTo>
                  <a:cubicBezTo>
                    <a:pt x="1" y="1406"/>
                    <a:pt x="36" y="1513"/>
                    <a:pt x="96" y="1596"/>
                  </a:cubicBezTo>
                  <a:cubicBezTo>
                    <a:pt x="143" y="1703"/>
                    <a:pt x="203" y="1775"/>
                    <a:pt x="298" y="1834"/>
                  </a:cubicBezTo>
                  <a:cubicBezTo>
                    <a:pt x="441" y="1941"/>
                    <a:pt x="596" y="2001"/>
                    <a:pt x="774" y="2001"/>
                  </a:cubicBezTo>
                  <a:cubicBezTo>
                    <a:pt x="953" y="2001"/>
                    <a:pt x="1132" y="1953"/>
                    <a:pt x="1275" y="1846"/>
                  </a:cubicBezTo>
                  <a:cubicBezTo>
                    <a:pt x="1417" y="1739"/>
                    <a:pt x="1560" y="1560"/>
                    <a:pt x="1572" y="1346"/>
                  </a:cubicBezTo>
                  <a:cubicBezTo>
                    <a:pt x="1584" y="1215"/>
                    <a:pt x="1584" y="1060"/>
                    <a:pt x="1608" y="929"/>
                  </a:cubicBezTo>
                  <a:cubicBezTo>
                    <a:pt x="1632" y="786"/>
                    <a:pt x="1620" y="644"/>
                    <a:pt x="1560" y="513"/>
                  </a:cubicBezTo>
                  <a:cubicBezTo>
                    <a:pt x="1536" y="453"/>
                    <a:pt x="1489" y="382"/>
                    <a:pt x="1453" y="322"/>
                  </a:cubicBezTo>
                  <a:cubicBezTo>
                    <a:pt x="1322" y="108"/>
                    <a:pt x="1072" y="1"/>
                    <a:pt x="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29"/>
          <p:cNvGrpSpPr/>
          <p:nvPr/>
        </p:nvGrpSpPr>
        <p:grpSpPr>
          <a:xfrm rot="10800000">
            <a:off x="3057205" y="4398447"/>
            <a:ext cx="1826534" cy="765118"/>
            <a:chOff x="887605" y="-78"/>
            <a:chExt cx="1826534" cy="765118"/>
          </a:xfrm>
        </p:grpSpPr>
        <p:sp>
          <p:nvSpPr>
            <p:cNvPr id="546" name="Google Shape;546;p29"/>
            <p:cNvSpPr/>
            <p:nvPr/>
          </p:nvSpPr>
          <p:spPr>
            <a:xfrm>
              <a:off x="2412903" y="23275"/>
              <a:ext cx="92617" cy="80128"/>
            </a:xfrm>
            <a:custGeom>
              <a:avLst/>
              <a:gdLst/>
              <a:ahLst/>
              <a:cxnLst/>
              <a:rect l="l" t="t" r="r" b="b"/>
              <a:pathLst>
                <a:path w="2907" h="2515" extrusionOk="0">
                  <a:moveTo>
                    <a:pt x="1371" y="1"/>
                  </a:moveTo>
                  <a:cubicBezTo>
                    <a:pt x="679" y="1"/>
                    <a:pt x="1" y="611"/>
                    <a:pt x="1" y="1255"/>
                  </a:cubicBezTo>
                  <a:cubicBezTo>
                    <a:pt x="1" y="1899"/>
                    <a:pt x="677" y="2515"/>
                    <a:pt x="1368" y="2515"/>
                  </a:cubicBezTo>
                  <a:cubicBezTo>
                    <a:pt x="1584" y="2515"/>
                    <a:pt x="1802" y="2454"/>
                    <a:pt x="2001" y="2315"/>
                  </a:cubicBezTo>
                  <a:lnTo>
                    <a:pt x="2132" y="2232"/>
                  </a:lnTo>
                  <a:cubicBezTo>
                    <a:pt x="2906" y="1696"/>
                    <a:pt x="2906" y="839"/>
                    <a:pt x="2132" y="291"/>
                  </a:cubicBezTo>
                  <a:lnTo>
                    <a:pt x="2001" y="196"/>
                  </a:lnTo>
                  <a:cubicBezTo>
                    <a:pt x="1803" y="60"/>
                    <a:pt x="158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9"/>
            <p:cNvSpPr/>
            <p:nvPr/>
          </p:nvSpPr>
          <p:spPr>
            <a:xfrm>
              <a:off x="2621172" y="-78"/>
              <a:ext cx="92967" cy="83473"/>
            </a:xfrm>
            <a:custGeom>
              <a:avLst/>
              <a:gdLst/>
              <a:ahLst/>
              <a:cxnLst/>
              <a:rect l="l" t="t" r="r" b="b"/>
              <a:pathLst>
                <a:path w="2918" h="2620" extrusionOk="0">
                  <a:moveTo>
                    <a:pt x="1453" y="0"/>
                  </a:moveTo>
                  <a:cubicBezTo>
                    <a:pt x="715" y="0"/>
                    <a:pt x="1" y="607"/>
                    <a:pt x="24" y="1310"/>
                  </a:cubicBezTo>
                  <a:cubicBezTo>
                    <a:pt x="60" y="2024"/>
                    <a:pt x="655" y="2619"/>
                    <a:pt x="1453" y="2619"/>
                  </a:cubicBezTo>
                  <a:cubicBezTo>
                    <a:pt x="2203" y="2619"/>
                    <a:pt x="2918" y="2012"/>
                    <a:pt x="2894" y="1310"/>
                  </a:cubicBezTo>
                  <a:cubicBezTo>
                    <a:pt x="2846" y="607"/>
                    <a:pt x="2251" y="0"/>
                    <a:pt x="1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9"/>
            <p:cNvSpPr/>
            <p:nvPr/>
          </p:nvSpPr>
          <p:spPr>
            <a:xfrm>
              <a:off x="2211484" y="45035"/>
              <a:ext cx="87296" cy="80447"/>
            </a:xfrm>
            <a:custGeom>
              <a:avLst/>
              <a:gdLst/>
              <a:ahLst/>
              <a:cxnLst/>
              <a:rect l="l" t="t" r="r" b="b"/>
              <a:pathLst>
                <a:path w="2740" h="2525" extrusionOk="0">
                  <a:moveTo>
                    <a:pt x="1370" y="1"/>
                  </a:moveTo>
                  <a:cubicBezTo>
                    <a:pt x="632" y="1"/>
                    <a:pt x="1" y="572"/>
                    <a:pt x="1" y="1263"/>
                  </a:cubicBezTo>
                  <a:cubicBezTo>
                    <a:pt x="1" y="1942"/>
                    <a:pt x="632" y="2525"/>
                    <a:pt x="1370" y="2525"/>
                  </a:cubicBezTo>
                  <a:cubicBezTo>
                    <a:pt x="2120" y="2525"/>
                    <a:pt x="2739" y="1942"/>
                    <a:pt x="2739" y="1263"/>
                  </a:cubicBezTo>
                  <a:cubicBezTo>
                    <a:pt x="2739" y="572"/>
                    <a:pt x="2120" y="1"/>
                    <a:pt x="1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9"/>
            <p:cNvSpPr/>
            <p:nvPr/>
          </p:nvSpPr>
          <p:spPr>
            <a:xfrm>
              <a:off x="2020324" y="62112"/>
              <a:ext cx="92203" cy="82358"/>
            </a:xfrm>
            <a:custGeom>
              <a:avLst/>
              <a:gdLst/>
              <a:ahLst/>
              <a:cxnLst/>
              <a:rect l="l" t="t" r="r" b="b"/>
              <a:pathLst>
                <a:path w="2894" h="2585" extrusionOk="0">
                  <a:moveTo>
                    <a:pt x="1453" y="1"/>
                  </a:moveTo>
                  <a:cubicBezTo>
                    <a:pt x="702" y="1"/>
                    <a:pt x="0" y="596"/>
                    <a:pt x="36" y="1286"/>
                  </a:cubicBezTo>
                  <a:cubicBezTo>
                    <a:pt x="60" y="1989"/>
                    <a:pt x="655" y="2584"/>
                    <a:pt x="1453" y="2584"/>
                  </a:cubicBezTo>
                  <a:cubicBezTo>
                    <a:pt x="2191" y="2584"/>
                    <a:pt x="2893" y="1989"/>
                    <a:pt x="2858" y="1286"/>
                  </a:cubicBezTo>
                  <a:cubicBezTo>
                    <a:pt x="2834" y="596"/>
                    <a:pt x="2238" y="1"/>
                    <a:pt x="1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9"/>
            <p:cNvSpPr/>
            <p:nvPr/>
          </p:nvSpPr>
          <p:spPr>
            <a:xfrm>
              <a:off x="1816229" y="57939"/>
              <a:ext cx="91821" cy="82740"/>
            </a:xfrm>
            <a:custGeom>
              <a:avLst/>
              <a:gdLst/>
              <a:ahLst/>
              <a:cxnLst/>
              <a:rect l="l" t="t" r="r" b="b"/>
              <a:pathLst>
                <a:path w="2882" h="2597" extrusionOk="0">
                  <a:moveTo>
                    <a:pt x="1441" y="1"/>
                  </a:moveTo>
                  <a:cubicBezTo>
                    <a:pt x="691" y="1"/>
                    <a:pt x="0" y="608"/>
                    <a:pt x="24" y="1298"/>
                  </a:cubicBezTo>
                  <a:cubicBezTo>
                    <a:pt x="60" y="2001"/>
                    <a:pt x="655" y="2596"/>
                    <a:pt x="1441" y="2596"/>
                  </a:cubicBezTo>
                  <a:cubicBezTo>
                    <a:pt x="2179" y="2596"/>
                    <a:pt x="2882" y="2001"/>
                    <a:pt x="2858" y="1298"/>
                  </a:cubicBezTo>
                  <a:cubicBezTo>
                    <a:pt x="2822" y="608"/>
                    <a:pt x="2239" y="1"/>
                    <a:pt x="1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9"/>
            <p:cNvSpPr/>
            <p:nvPr/>
          </p:nvSpPr>
          <p:spPr>
            <a:xfrm>
              <a:off x="1528692" y="56792"/>
              <a:ext cx="85767" cy="78567"/>
            </a:xfrm>
            <a:custGeom>
              <a:avLst/>
              <a:gdLst/>
              <a:ahLst/>
              <a:cxnLst/>
              <a:rect l="l" t="t" r="r" b="b"/>
              <a:pathLst>
                <a:path w="2692" h="2466" extrusionOk="0">
                  <a:moveTo>
                    <a:pt x="1346" y="1"/>
                  </a:moveTo>
                  <a:cubicBezTo>
                    <a:pt x="608" y="1"/>
                    <a:pt x="1" y="561"/>
                    <a:pt x="1" y="1239"/>
                  </a:cubicBezTo>
                  <a:cubicBezTo>
                    <a:pt x="1" y="1906"/>
                    <a:pt x="608" y="2466"/>
                    <a:pt x="1346" y="2466"/>
                  </a:cubicBezTo>
                  <a:cubicBezTo>
                    <a:pt x="2072" y="2466"/>
                    <a:pt x="2679" y="1906"/>
                    <a:pt x="2679" y="1239"/>
                  </a:cubicBezTo>
                  <a:cubicBezTo>
                    <a:pt x="2691" y="561"/>
                    <a:pt x="2072" y="1"/>
                    <a:pt x="1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9"/>
            <p:cNvSpPr/>
            <p:nvPr/>
          </p:nvSpPr>
          <p:spPr>
            <a:xfrm>
              <a:off x="1288946" y="56792"/>
              <a:ext cx="110044" cy="78184"/>
            </a:xfrm>
            <a:custGeom>
              <a:avLst/>
              <a:gdLst/>
              <a:ahLst/>
              <a:cxnLst/>
              <a:rect l="l" t="t" r="r" b="b"/>
              <a:pathLst>
                <a:path w="3454" h="2454" extrusionOk="0">
                  <a:moveTo>
                    <a:pt x="1727" y="1"/>
                  </a:moveTo>
                  <a:cubicBezTo>
                    <a:pt x="13" y="1"/>
                    <a:pt x="1" y="2454"/>
                    <a:pt x="1727" y="2454"/>
                  </a:cubicBezTo>
                  <a:cubicBezTo>
                    <a:pt x="3430" y="2454"/>
                    <a:pt x="3454" y="1"/>
                    <a:pt x="1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9"/>
            <p:cNvSpPr/>
            <p:nvPr/>
          </p:nvSpPr>
          <p:spPr>
            <a:xfrm>
              <a:off x="1124325" y="53383"/>
              <a:ext cx="85385" cy="78949"/>
            </a:xfrm>
            <a:custGeom>
              <a:avLst/>
              <a:gdLst/>
              <a:ahLst/>
              <a:cxnLst/>
              <a:rect l="l" t="t" r="r" b="b"/>
              <a:pathLst>
                <a:path w="2680" h="2478" extrusionOk="0">
                  <a:moveTo>
                    <a:pt x="1334" y="1"/>
                  </a:moveTo>
                  <a:cubicBezTo>
                    <a:pt x="608" y="1"/>
                    <a:pt x="0" y="572"/>
                    <a:pt x="0" y="1239"/>
                  </a:cubicBezTo>
                  <a:cubicBezTo>
                    <a:pt x="0" y="1906"/>
                    <a:pt x="608" y="2477"/>
                    <a:pt x="1334" y="2477"/>
                  </a:cubicBezTo>
                  <a:cubicBezTo>
                    <a:pt x="2072" y="2477"/>
                    <a:pt x="2679" y="1906"/>
                    <a:pt x="2679" y="1239"/>
                  </a:cubicBezTo>
                  <a:cubicBezTo>
                    <a:pt x="2679" y="548"/>
                    <a:pt x="2072" y="1"/>
                    <a:pt x="1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9"/>
            <p:cNvSpPr/>
            <p:nvPr/>
          </p:nvSpPr>
          <p:spPr>
            <a:xfrm>
              <a:off x="887605" y="84128"/>
              <a:ext cx="103609" cy="73979"/>
            </a:xfrm>
            <a:custGeom>
              <a:avLst/>
              <a:gdLst/>
              <a:ahLst/>
              <a:cxnLst/>
              <a:rect l="l" t="t" r="r" b="b"/>
              <a:pathLst>
                <a:path w="3252" h="2322" extrusionOk="0">
                  <a:moveTo>
                    <a:pt x="1620" y="0"/>
                  </a:moveTo>
                  <a:cubicBezTo>
                    <a:pt x="1" y="0"/>
                    <a:pt x="1" y="2322"/>
                    <a:pt x="1620" y="2322"/>
                  </a:cubicBezTo>
                  <a:cubicBezTo>
                    <a:pt x="3228" y="2322"/>
                    <a:pt x="3251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9"/>
            <p:cNvSpPr/>
            <p:nvPr/>
          </p:nvSpPr>
          <p:spPr>
            <a:xfrm>
              <a:off x="1031772" y="193375"/>
              <a:ext cx="113071" cy="80064"/>
            </a:xfrm>
            <a:custGeom>
              <a:avLst/>
              <a:gdLst/>
              <a:ahLst/>
              <a:cxnLst/>
              <a:rect l="l" t="t" r="r" b="b"/>
              <a:pathLst>
                <a:path w="3549" h="2513" extrusionOk="0">
                  <a:moveTo>
                    <a:pt x="1774" y="0"/>
                  </a:moveTo>
                  <a:cubicBezTo>
                    <a:pt x="12" y="0"/>
                    <a:pt x="0" y="2512"/>
                    <a:pt x="1774" y="2512"/>
                  </a:cubicBezTo>
                  <a:cubicBezTo>
                    <a:pt x="3548" y="2512"/>
                    <a:pt x="3548" y="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9"/>
            <p:cNvSpPr/>
            <p:nvPr/>
          </p:nvSpPr>
          <p:spPr>
            <a:xfrm>
              <a:off x="1249885" y="187290"/>
              <a:ext cx="85385" cy="78567"/>
            </a:xfrm>
            <a:custGeom>
              <a:avLst/>
              <a:gdLst/>
              <a:ahLst/>
              <a:cxnLst/>
              <a:rect l="l" t="t" r="r" b="b"/>
              <a:pathLst>
                <a:path w="2680" h="2466" extrusionOk="0">
                  <a:moveTo>
                    <a:pt x="1346" y="1"/>
                  </a:moveTo>
                  <a:cubicBezTo>
                    <a:pt x="631" y="1"/>
                    <a:pt x="0" y="560"/>
                    <a:pt x="0" y="1227"/>
                  </a:cubicBezTo>
                  <a:cubicBezTo>
                    <a:pt x="0" y="1906"/>
                    <a:pt x="608" y="2465"/>
                    <a:pt x="1346" y="2465"/>
                  </a:cubicBezTo>
                  <a:cubicBezTo>
                    <a:pt x="2072" y="2465"/>
                    <a:pt x="2679" y="1906"/>
                    <a:pt x="2679" y="1227"/>
                  </a:cubicBezTo>
                  <a:cubicBezTo>
                    <a:pt x="2679" y="560"/>
                    <a:pt x="2072" y="1"/>
                    <a:pt x="1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9"/>
            <p:cNvSpPr/>
            <p:nvPr/>
          </p:nvSpPr>
          <p:spPr>
            <a:xfrm>
              <a:off x="1441459" y="179708"/>
              <a:ext cx="111160" cy="78949"/>
            </a:xfrm>
            <a:custGeom>
              <a:avLst/>
              <a:gdLst/>
              <a:ahLst/>
              <a:cxnLst/>
              <a:rect l="l" t="t" r="r" b="b"/>
              <a:pathLst>
                <a:path w="3489" h="2478" extrusionOk="0">
                  <a:moveTo>
                    <a:pt x="1738" y="1"/>
                  </a:moveTo>
                  <a:cubicBezTo>
                    <a:pt x="12" y="1"/>
                    <a:pt x="0" y="2477"/>
                    <a:pt x="1738" y="2477"/>
                  </a:cubicBezTo>
                  <a:cubicBezTo>
                    <a:pt x="3465" y="2465"/>
                    <a:pt x="3489" y="1"/>
                    <a:pt x="1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9"/>
            <p:cNvSpPr/>
            <p:nvPr/>
          </p:nvSpPr>
          <p:spPr>
            <a:xfrm>
              <a:off x="1625801" y="186526"/>
              <a:ext cx="111191" cy="79331"/>
            </a:xfrm>
            <a:custGeom>
              <a:avLst/>
              <a:gdLst/>
              <a:ahLst/>
              <a:cxnLst/>
              <a:rect l="l" t="t" r="r" b="b"/>
              <a:pathLst>
                <a:path w="3490" h="2490" extrusionOk="0">
                  <a:moveTo>
                    <a:pt x="1751" y="1"/>
                  </a:moveTo>
                  <a:cubicBezTo>
                    <a:pt x="24" y="1"/>
                    <a:pt x="1" y="2489"/>
                    <a:pt x="1751" y="2489"/>
                  </a:cubicBezTo>
                  <a:cubicBezTo>
                    <a:pt x="3489" y="2489"/>
                    <a:pt x="3489" y="1"/>
                    <a:pt x="1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1906138" y="184264"/>
              <a:ext cx="77420" cy="55022"/>
            </a:xfrm>
            <a:custGeom>
              <a:avLst/>
              <a:gdLst/>
              <a:ahLst/>
              <a:cxnLst/>
              <a:rect l="l" t="t" r="r" b="b"/>
              <a:pathLst>
                <a:path w="2430" h="1727" extrusionOk="0">
                  <a:moveTo>
                    <a:pt x="1203" y="0"/>
                  </a:moveTo>
                  <a:cubicBezTo>
                    <a:pt x="0" y="0"/>
                    <a:pt x="0" y="1727"/>
                    <a:pt x="1203" y="1727"/>
                  </a:cubicBezTo>
                  <a:cubicBezTo>
                    <a:pt x="2429" y="1727"/>
                    <a:pt x="2429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9"/>
            <p:cNvSpPr/>
            <p:nvPr/>
          </p:nvSpPr>
          <p:spPr>
            <a:xfrm>
              <a:off x="2134096" y="176681"/>
              <a:ext cx="84620" cy="77802"/>
            </a:xfrm>
            <a:custGeom>
              <a:avLst/>
              <a:gdLst/>
              <a:ahLst/>
              <a:cxnLst/>
              <a:rect l="l" t="t" r="r" b="b"/>
              <a:pathLst>
                <a:path w="2656" h="2442" extrusionOk="0">
                  <a:moveTo>
                    <a:pt x="1334" y="0"/>
                  </a:moveTo>
                  <a:cubicBezTo>
                    <a:pt x="620" y="0"/>
                    <a:pt x="1" y="572"/>
                    <a:pt x="1" y="1215"/>
                  </a:cubicBezTo>
                  <a:cubicBezTo>
                    <a:pt x="1" y="1881"/>
                    <a:pt x="620" y="2441"/>
                    <a:pt x="1334" y="2441"/>
                  </a:cubicBezTo>
                  <a:cubicBezTo>
                    <a:pt x="2049" y="2441"/>
                    <a:pt x="2656" y="1881"/>
                    <a:pt x="2656" y="1215"/>
                  </a:cubicBezTo>
                  <a:cubicBezTo>
                    <a:pt x="2656" y="548"/>
                    <a:pt x="2049" y="0"/>
                    <a:pt x="1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9"/>
            <p:cNvSpPr/>
            <p:nvPr/>
          </p:nvSpPr>
          <p:spPr>
            <a:xfrm>
              <a:off x="2329079" y="164924"/>
              <a:ext cx="111191" cy="79300"/>
            </a:xfrm>
            <a:custGeom>
              <a:avLst/>
              <a:gdLst/>
              <a:ahLst/>
              <a:cxnLst/>
              <a:rect l="l" t="t" r="r" b="b"/>
              <a:pathLst>
                <a:path w="3490" h="2489" extrusionOk="0">
                  <a:moveTo>
                    <a:pt x="1739" y="0"/>
                  </a:moveTo>
                  <a:cubicBezTo>
                    <a:pt x="13" y="0"/>
                    <a:pt x="1" y="2489"/>
                    <a:pt x="1739" y="2489"/>
                  </a:cubicBezTo>
                  <a:cubicBezTo>
                    <a:pt x="3489" y="2489"/>
                    <a:pt x="3489" y="0"/>
                    <a:pt x="17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9"/>
            <p:cNvSpPr/>
            <p:nvPr/>
          </p:nvSpPr>
          <p:spPr>
            <a:xfrm>
              <a:off x="2535118" y="153646"/>
              <a:ext cx="94051" cy="79777"/>
            </a:xfrm>
            <a:custGeom>
              <a:avLst/>
              <a:gdLst/>
              <a:ahLst/>
              <a:cxnLst/>
              <a:rect l="l" t="t" r="r" b="b"/>
              <a:pathLst>
                <a:path w="2952" h="2504" extrusionOk="0">
                  <a:moveTo>
                    <a:pt x="1466" y="1"/>
                  </a:moveTo>
                  <a:cubicBezTo>
                    <a:pt x="747" y="1"/>
                    <a:pt x="0" y="542"/>
                    <a:pt x="82" y="1259"/>
                  </a:cubicBezTo>
                  <a:cubicBezTo>
                    <a:pt x="130" y="1795"/>
                    <a:pt x="380" y="2200"/>
                    <a:pt x="927" y="2402"/>
                  </a:cubicBezTo>
                  <a:cubicBezTo>
                    <a:pt x="1102" y="2471"/>
                    <a:pt x="1283" y="2504"/>
                    <a:pt x="1462" y="2504"/>
                  </a:cubicBezTo>
                  <a:cubicBezTo>
                    <a:pt x="2051" y="2504"/>
                    <a:pt x="2608" y="2150"/>
                    <a:pt x="2773" y="1592"/>
                  </a:cubicBezTo>
                  <a:cubicBezTo>
                    <a:pt x="2952" y="938"/>
                    <a:pt x="2523" y="223"/>
                    <a:pt x="1809" y="45"/>
                  </a:cubicBezTo>
                  <a:cubicBezTo>
                    <a:pt x="1697" y="15"/>
                    <a:pt x="1582" y="1"/>
                    <a:pt x="1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9"/>
            <p:cNvSpPr/>
            <p:nvPr/>
          </p:nvSpPr>
          <p:spPr>
            <a:xfrm>
              <a:off x="1764265" y="292364"/>
              <a:ext cx="109280" cy="77802"/>
            </a:xfrm>
            <a:custGeom>
              <a:avLst/>
              <a:gdLst/>
              <a:ahLst/>
              <a:cxnLst/>
              <a:rect l="l" t="t" r="r" b="b"/>
              <a:pathLst>
                <a:path w="3430" h="2442" extrusionOk="0">
                  <a:moveTo>
                    <a:pt x="1715" y="1"/>
                  </a:moveTo>
                  <a:cubicBezTo>
                    <a:pt x="0" y="1"/>
                    <a:pt x="0" y="2441"/>
                    <a:pt x="1715" y="2441"/>
                  </a:cubicBezTo>
                  <a:cubicBezTo>
                    <a:pt x="3429" y="2430"/>
                    <a:pt x="3429" y="1"/>
                    <a:pt x="17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9"/>
            <p:cNvSpPr/>
            <p:nvPr/>
          </p:nvSpPr>
          <p:spPr>
            <a:xfrm>
              <a:off x="2011976" y="285164"/>
              <a:ext cx="93700" cy="84620"/>
            </a:xfrm>
            <a:custGeom>
              <a:avLst/>
              <a:gdLst/>
              <a:ahLst/>
              <a:cxnLst/>
              <a:rect l="l" t="t" r="r" b="b"/>
              <a:pathLst>
                <a:path w="2941" h="2656" extrusionOk="0">
                  <a:moveTo>
                    <a:pt x="1476" y="0"/>
                  </a:moveTo>
                  <a:cubicBezTo>
                    <a:pt x="726" y="0"/>
                    <a:pt x="0" y="620"/>
                    <a:pt x="36" y="1334"/>
                  </a:cubicBezTo>
                  <a:cubicBezTo>
                    <a:pt x="72" y="2048"/>
                    <a:pt x="667" y="2656"/>
                    <a:pt x="1476" y="2656"/>
                  </a:cubicBezTo>
                  <a:cubicBezTo>
                    <a:pt x="2215" y="2656"/>
                    <a:pt x="2941" y="2048"/>
                    <a:pt x="2905" y="1334"/>
                  </a:cubicBezTo>
                  <a:cubicBezTo>
                    <a:pt x="2869" y="620"/>
                    <a:pt x="2274" y="0"/>
                    <a:pt x="1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9"/>
            <p:cNvSpPr/>
            <p:nvPr/>
          </p:nvSpPr>
          <p:spPr>
            <a:xfrm>
              <a:off x="2236143" y="282137"/>
              <a:ext cx="100550" cy="91056"/>
            </a:xfrm>
            <a:custGeom>
              <a:avLst/>
              <a:gdLst/>
              <a:ahLst/>
              <a:cxnLst/>
              <a:rect l="l" t="t" r="r" b="b"/>
              <a:pathLst>
                <a:path w="3156" h="2858" extrusionOk="0">
                  <a:moveTo>
                    <a:pt x="1584" y="0"/>
                  </a:moveTo>
                  <a:cubicBezTo>
                    <a:pt x="775" y="0"/>
                    <a:pt x="1" y="655"/>
                    <a:pt x="36" y="1429"/>
                  </a:cubicBezTo>
                  <a:cubicBezTo>
                    <a:pt x="72" y="2191"/>
                    <a:pt x="715" y="2858"/>
                    <a:pt x="1584" y="2858"/>
                  </a:cubicBezTo>
                  <a:cubicBezTo>
                    <a:pt x="2382" y="2858"/>
                    <a:pt x="3156" y="2191"/>
                    <a:pt x="3120" y="1429"/>
                  </a:cubicBezTo>
                  <a:cubicBezTo>
                    <a:pt x="3084" y="655"/>
                    <a:pt x="2441" y="0"/>
                    <a:pt x="1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9"/>
            <p:cNvSpPr/>
            <p:nvPr/>
          </p:nvSpPr>
          <p:spPr>
            <a:xfrm>
              <a:off x="2415579" y="295774"/>
              <a:ext cx="119125" cy="85385"/>
            </a:xfrm>
            <a:custGeom>
              <a:avLst/>
              <a:gdLst/>
              <a:ahLst/>
              <a:cxnLst/>
              <a:rect l="l" t="t" r="r" b="b"/>
              <a:pathLst>
                <a:path w="3739" h="2680" extrusionOk="0">
                  <a:moveTo>
                    <a:pt x="1870" y="1"/>
                  </a:moveTo>
                  <a:cubicBezTo>
                    <a:pt x="0" y="1"/>
                    <a:pt x="0" y="2680"/>
                    <a:pt x="1870" y="2680"/>
                  </a:cubicBezTo>
                  <a:cubicBezTo>
                    <a:pt x="3739" y="2680"/>
                    <a:pt x="3739" y="1"/>
                    <a:pt x="18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9"/>
            <p:cNvSpPr/>
            <p:nvPr/>
          </p:nvSpPr>
          <p:spPr>
            <a:xfrm>
              <a:off x="2597659" y="269616"/>
              <a:ext cx="85385" cy="78917"/>
            </a:xfrm>
            <a:custGeom>
              <a:avLst/>
              <a:gdLst/>
              <a:ahLst/>
              <a:cxnLst/>
              <a:rect l="l" t="t" r="r" b="b"/>
              <a:pathLst>
                <a:path w="2680" h="2477" extrusionOk="0">
                  <a:moveTo>
                    <a:pt x="1334" y="0"/>
                  </a:moveTo>
                  <a:cubicBezTo>
                    <a:pt x="608" y="0"/>
                    <a:pt x="0" y="572"/>
                    <a:pt x="0" y="1239"/>
                  </a:cubicBezTo>
                  <a:cubicBezTo>
                    <a:pt x="0" y="1905"/>
                    <a:pt x="608" y="2477"/>
                    <a:pt x="1334" y="2477"/>
                  </a:cubicBezTo>
                  <a:cubicBezTo>
                    <a:pt x="2060" y="2477"/>
                    <a:pt x="2679" y="1905"/>
                    <a:pt x="2679" y="1239"/>
                  </a:cubicBezTo>
                  <a:cubicBezTo>
                    <a:pt x="2679" y="584"/>
                    <a:pt x="2060" y="0"/>
                    <a:pt x="1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9"/>
            <p:cNvSpPr/>
            <p:nvPr/>
          </p:nvSpPr>
          <p:spPr>
            <a:xfrm>
              <a:off x="2347303" y="462688"/>
              <a:ext cx="83473" cy="76655"/>
            </a:xfrm>
            <a:custGeom>
              <a:avLst/>
              <a:gdLst/>
              <a:ahLst/>
              <a:cxnLst/>
              <a:rect l="l" t="t" r="r" b="b"/>
              <a:pathLst>
                <a:path w="2620" h="2406" extrusionOk="0">
                  <a:moveTo>
                    <a:pt x="1310" y="1"/>
                  </a:moveTo>
                  <a:cubicBezTo>
                    <a:pt x="607" y="1"/>
                    <a:pt x="0" y="548"/>
                    <a:pt x="0" y="1203"/>
                  </a:cubicBezTo>
                  <a:cubicBezTo>
                    <a:pt x="0" y="1858"/>
                    <a:pt x="596" y="2406"/>
                    <a:pt x="1310" y="2406"/>
                  </a:cubicBezTo>
                  <a:cubicBezTo>
                    <a:pt x="2000" y="2406"/>
                    <a:pt x="2620" y="1858"/>
                    <a:pt x="2620" y="1203"/>
                  </a:cubicBezTo>
                  <a:cubicBezTo>
                    <a:pt x="2596" y="548"/>
                    <a:pt x="2000" y="1"/>
                    <a:pt x="13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9"/>
            <p:cNvSpPr/>
            <p:nvPr/>
          </p:nvSpPr>
          <p:spPr>
            <a:xfrm>
              <a:off x="2118931" y="446854"/>
              <a:ext cx="107018" cy="87424"/>
            </a:xfrm>
            <a:custGeom>
              <a:avLst/>
              <a:gdLst/>
              <a:ahLst/>
              <a:cxnLst/>
              <a:rect l="l" t="t" r="r" b="b"/>
              <a:pathLst>
                <a:path w="3359" h="2744" extrusionOk="0">
                  <a:moveTo>
                    <a:pt x="1666" y="1"/>
                  </a:moveTo>
                  <a:cubicBezTo>
                    <a:pt x="1020" y="1"/>
                    <a:pt x="411" y="382"/>
                    <a:pt x="227" y="998"/>
                  </a:cubicBezTo>
                  <a:cubicBezTo>
                    <a:pt x="1" y="1736"/>
                    <a:pt x="501" y="2462"/>
                    <a:pt x="1275" y="2688"/>
                  </a:cubicBezTo>
                  <a:cubicBezTo>
                    <a:pt x="1407" y="2726"/>
                    <a:pt x="1539" y="2744"/>
                    <a:pt x="1667" y="2744"/>
                  </a:cubicBezTo>
                  <a:cubicBezTo>
                    <a:pt x="2308" y="2744"/>
                    <a:pt x="2866" y="2304"/>
                    <a:pt x="3084" y="1748"/>
                  </a:cubicBezTo>
                  <a:cubicBezTo>
                    <a:pt x="3358" y="1093"/>
                    <a:pt x="2894" y="367"/>
                    <a:pt x="2239" y="105"/>
                  </a:cubicBezTo>
                  <a:cubicBezTo>
                    <a:pt x="2051" y="34"/>
                    <a:pt x="1857" y="1"/>
                    <a:pt x="1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9"/>
            <p:cNvSpPr/>
            <p:nvPr/>
          </p:nvSpPr>
          <p:spPr>
            <a:xfrm>
              <a:off x="1928503" y="450932"/>
              <a:ext cx="95644" cy="86149"/>
            </a:xfrm>
            <a:custGeom>
              <a:avLst/>
              <a:gdLst/>
              <a:ahLst/>
              <a:cxnLst/>
              <a:rect l="l" t="t" r="r" b="b"/>
              <a:pathLst>
                <a:path w="3002" h="2704" extrusionOk="0">
                  <a:moveTo>
                    <a:pt x="1501" y="1"/>
                  </a:moveTo>
                  <a:cubicBezTo>
                    <a:pt x="727" y="1"/>
                    <a:pt x="1" y="620"/>
                    <a:pt x="25" y="1346"/>
                  </a:cubicBezTo>
                  <a:cubicBezTo>
                    <a:pt x="60" y="2084"/>
                    <a:pt x="667" y="2703"/>
                    <a:pt x="1501" y="2703"/>
                  </a:cubicBezTo>
                  <a:cubicBezTo>
                    <a:pt x="2275" y="2703"/>
                    <a:pt x="3001" y="2084"/>
                    <a:pt x="2977" y="1346"/>
                  </a:cubicBezTo>
                  <a:cubicBezTo>
                    <a:pt x="2930" y="608"/>
                    <a:pt x="2322" y="1"/>
                    <a:pt x="1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9"/>
            <p:cNvSpPr/>
            <p:nvPr/>
          </p:nvSpPr>
          <p:spPr>
            <a:xfrm>
              <a:off x="1645905" y="447905"/>
              <a:ext cx="118392" cy="85002"/>
            </a:xfrm>
            <a:custGeom>
              <a:avLst/>
              <a:gdLst/>
              <a:ahLst/>
              <a:cxnLst/>
              <a:rect l="l" t="t" r="r" b="b"/>
              <a:pathLst>
                <a:path w="3716" h="2668" extrusionOk="0">
                  <a:moveTo>
                    <a:pt x="1858" y="0"/>
                  </a:moveTo>
                  <a:cubicBezTo>
                    <a:pt x="1" y="0"/>
                    <a:pt x="1" y="2667"/>
                    <a:pt x="1858" y="2667"/>
                  </a:cubicBezTo>
                  <a:cubicBezTo>
                    <a:pt x="3715" y="2667"/>
                    <a:pt x="3715" y="0"/>
                    <a:pt x="1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9"/>
            <p:cNvSpPr/>
            <p:nvPr/>
          </p:nvSpPr>
          <p:spPr>
            <a:xfrm>
              <a:off x="1541978" y="322727"/>
              <a:ext cx="98639" cy="89176"/>
            </a:xfrm>
            <a:custGeom>
              <a:avLst/>
              <a:gdLst/>
              <a:ahLst/>
              <a:cxnLst/>
              <a:rect l="l" t="t" r="r" b="b"/>
              <a:pathLst>
                <a:path w="3096" h="2799" extrusionOk="0">
                  <a:moveTo>
                    <a:pt x="1548" y="0"/>
                  </a:moveTo>
                  <a:cubicBezTo>
                    <a:pt x="762" y="0"/>
                    <a:pt x="0" y="643"/>
                    <a:pt x="36" y="1405"/>
                  </a:cubicBezTo>
                  <a:cubicBezTo>
                    <a:pt x="60" y="2155"/>
                    <a:pt x="703" y="2798"/>
                    <a:pt x="1548" y="2798"/>
                  </a:cubicBezTo>
                  <a:cubicBezTo>
                    <a:pt x="2334" y="2798"/>
                    <a:pt x="3096" y="2155"/>
                    <a:pt x="3072" y="1405"/>
                  </a:cubicBezTo>
                  <a:cubicBezTo>
                    <a:pt x="3024" y="643"/>
                    <a:pt x="2393" y="0"/>
                    <a:pt x="1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9"/>
            <p:cNvSpPr/>
            <p:nvPr/>
          </p:nvSpPr>
          <p:spPr>
            <a:xfrm>
              <a:off x="1351551" y="317024"/>
              <a:ext cx="94847" cy="85385"/>
            </a:xfrm>
            <a:custGeom>
              <a:avLst/>
              <a:gdLst/>
              <a:ahLst/>
              <a:cxnLst/>
              <a:rect l="l" t="t" r="r" b="b"/>
              <a:pathLst>
                <a:path w="2977" h="2680" extrusionOk="0">
                  <a:moveTo>
                    <a:pt x="1489" y="1"/>
                  </a:moveTo>
                  <a:cubicBezTo>
                    <a:pt x="727" y="1"/>
                    <a:pt x="0" y="608"/>
                    <a:pt x="24" y="1346"/>
                  </a:cubicBezTo>
                  <a:cubicBezTo>
                    <a:pt x="48" y="2072"/>
                    <a:pt x="667" y="2680"/>
                    <a:pt x="1489" y="2680"/>
                  </a:cubicBezTo>
                  <a:cubicBezTo>
                    <a:pt x="2239" y="2680"/>
                    <a:pt x="2977" y="2072"/>
                    <a:pt x="2941" y="1346"/>
                  </a:cubicBezTo>
                  <a:cubicBezTo>
                    <a:pt x="2894" y="632"/>
                    <a:pt x="2298" y="1"/>
                    <a:pt x="1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9"/>
            <p:cNvSpPr/>
            <p:nvPr/>
          </p:nvSpPr>
          <p:spPr>
            <a:xfrm>
              <a:off x="1181609" y="315495"/>
              <a:ext cx="88794" cy="81593"/>
            </a:xfrm>
            <a:custGeom>
              <a:avLst/>
              <a:gdLst/>
              <a:ahLst/>
              <a:cxnLst/>
              <a:rect l="l" t="t" r="r" b="b"/>
              <a:pathLst>
                <a:path w="2787" h="2561" extrusionOk="0">
                  <a:moveTo>
                    <a:pt x="1381" y="1"/>
                  </a:moveTo>
                  <a:cubicBezTo>
                    <a:pt x="631" y="1"/>
                    <a:pt x="0" y="596"/>
                    <a:pt x="0" y="1287"/>
                  </a:cubicBezTo>
                  <a:cubicBezTo>
                    <a:pt x="0" y="1989"/>
                    <a:pt x="643" y="2561"/>
                    <a:pt x="1381" y="2561"/>
                  </a:cubicBezTo>
                  <a:cubicBezTo>
                    <a:pt x="2143" y="2561"/>
                    <a:pt x="2774" y="1966"/>
                    <a:pt x="2774" y="1287"/>
                  </a:cubicBezTo>
                  <a:cubicBezTo>
                    <a:pt x="2786" y="584"/>
                    <a:pt x="2143" y="1"/>
                    <a:pt x="1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9"/>
            <p:cNvSpPr/>
            <p:nvPr/>
          </p:nvSpPr>
          <p:spPr>
            <a:xfrm>
              <a:off x="991182" y="331807"/>
              <a:ext cx="84238" cy="77802"/>
            </a:xfrm>
            <a:custGeom>
              <a:avLst/>
              <a:gdLst/>
              <a:ahLst/>
              <a:cxnLst/>
              <a:rect l="l" t="t" r="r" b="b"/>
              <a:pathLst>
                <a:path w="2644" h="2442" extrusionOk="0">
                  <a:moveTo>
                    <a:pt x="1322" y="1"/>
                  </a:moveTo>
                  <a:cubicBezTo>
                    <a:pt x="608" y="1"/>
                    <a:pt x="0" y="561"/>
                    <a:pt x="0" y="1215"/>
                  </a:cubicBezTo>
                  <a:cubicBezTo>
                    <a:pt x="0" y="1870"/>
                    <a:pt x="608" y="2442"/>
                    <a:pt x="1322" y="2442"/>
                  </a:cubicBezTo>
                  <a:cubicBezTo>
                    <a:pt x="2036" y="2442"/>
                    <a:pt x="2644" y="1870"/>
                    <a:pt x="2644" y="1215"/>
                  </a:cubicBezTo>
                  <a:cubicBezTo>
                    <a:pt x="2644" y="561"/>
                    <a:pt x="2048" y="1"/>
                    <a:pt x="1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9"/>
            <p:cNvSpPr/>
            <p:nvPr/>
          </p:nvSpPr>
          <p:spPr>
            <a:xfrm>
              <a:off x="1126205" y="474444"/>
              <a:ext cx="105106" cy="75158"/>
            </a:xfrm>
            <a:custGeom>
              <a:avLst/>
              <a:gdLst/>
              <a:ahLst/>
              <a:cxnLst/>
              <a:rect l="l" t="t" r="r" b="b"/>
              <a:pathLst>
                <a:path w="3299" h="2359" extrusionOk="0">
                  <a:moveTo>
                    <a:pt x="1656" y="1"/>
                  </a:moveTo>
                  <a:cubicBezTo>
                    <a:pt x="1" y="1"/>
                    <a:pt x="1" y="2358"/>
                    <a:pt x="1656" y="2358"/>
                  </a:cubicBezTo>
                  <a:cubicBezTo>
                    <a:pt x="3299" y="2358"/>
                    <a:pt x="3299" y="1"/>
                    <a:pt x="1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1312841" y="459661"/>
              <a:ext cx="100550" cy="90323"/>
            </a:xfrm>
            <a:custGeom>
              <a:avLst/>
              <a:gdLst/>
              <a:ahLst/>
              <a:cxnLst/>
              <a:rect l="l" t="t" r="r" b="b"/>
              <a:pathLst>
                <a:path w="3156" h="2835" extrusionOk="0">
                  <a:moveTo>
                    <a:pt x="1584" y="0"/>
                  </a:moveTo>
                  <a:cubicBezTo>
                    <a:pt x="775" y="0"/>
                    <a:pt x="1" y="655"/>
                    <a:pt x="48" y="1417"/>
                  </a:cubicBezTo>
                  <a:cubicBezTo>
                    <a:pt x="72" y="2179"/>
                    <a:pt x="715" y="2834"/>
                    <a:pt x="1584" y="2834"/>
                  </a:cubicBezTo>
                  <a:cubicBezTo>
                    <a:pt x="2382" y="2834"/>
                    <a:pt x="3156" y="2179"/>
                    <a:pt x="3120" y="1417"/>
                  </a:cubicBezTo>
                  <a:cubicBezTo>
                    <a:pt x="3085" y="643"/>
                    <a:pt x="2442" y="0"/>
                    <a:pt x="1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9"/>
            <p:cNvSpPr/>
            <p:nvPr/>
          </p:nvSpPr>
          <p:spPr>
            <a:xfrm>
              <a:off x="1448660" y="447905"/>
              <a:ext cx="127854" cy="91438"/>
            </a:xfrm>
            <a:custGeom>
              <a:avLst/>
              <a:gdLst/>
              <a:ahLst/>
              <a:cxnLst/>
              <a:rect l="l" t="t" r="r" b="b"/>
              <a:pathLst>
                <a:path w="4013" h="2870" extrusionOk="0">
                  <a:moveTo>
                    <a:pt x="2012" y="0"/>
                  </a:moveTo>
                  <a:cubicBezTo>
                    <a:pt x="0" y="0"/>
                    <a:pt x="0" y="2870"/>
                    <a:pt x="2012" y="2870"/>
                  </a:cubicBezTo>
                  <a:cubicBezTo>
                    <a:pt x="4013" y="2870"/>
                    <a:pt x="4013" y="0"/>
                    <a:pt x="2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9"/>
            <p:cNvSpPr/>
            <p:nvPr/>
          </p:nvSpPr>
          <p:spPr>
            <a:xfrm>
              <a:off x="1403132" y="575345"/>
              <a:ext cx="124955" cy="89176"/>
            </a:xfrm>
            <a:custGeom>
              <a:avLst/>
              <a:gdLst/>
              <a:ahLst/>
              <a:cxnLst/>
              <a:rect l="l" t="t" r="r" b="b"/>
              <a:pathLst>
                <a:path w="3922" h="2799" extrusionOk="0">
                  <a:moveTo>
                    <a:pt x="1965" y="1"/>
                  </a:moveTo>
                  <a:cubicBezTo>
                    <a:pt x="1" y="1"/>
                    <a:pt x="1" y="2799"/>
                    <a:pt x="1965" y="2799"/>
                  </a:cubicBezTo>
                  <a:cubicBezTo>
                    <a:pt x="1973" y="2799"/>
                    <a:pt x="1981" y="2799"/>
                    <a:pt x="1989" y="2799"/>
                  </a:cubicBezTo>
                  <a:cubicBezTo>
                    <a:pt x="3906" y="2799"/>
                    <a:pt x="3921" y="1"/>
                    <a:pt x="19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1587856" y="605325"/>
              <a:ext cx="102462" cy="91821"/>
            </a:xfrm>
            <a:custGeom>
              <a:avLst/>
              <a:gdLst/>
              <a:ahLst/>
              <a:cxnLst/>
              <a:rect l="l" t="t" r="r" b="b"/>
              <a:pathLst>
                <a:path w="3216" h="2882" extrusionOk="0">
                  <a:moveTo>
                    <a:pt x="1608" y="0"/>
                  </a:moveTo>
                  <a:cubicBezTo>
                    <a:pt x="799" y="0"/>
                    <a:pt x="1" y="667"/>
                    <a:pt x="49" y="1441"/>
                  </a:cubicBezTo>
                  <a:cubicBezTo>
                    <a:pt x="96" y="2239"/>
                    <a:pt x="739" y="2882"/>
                    <a:pt x="1608" y="2882"/>
                  </a:cubicBezTo>
                  <a:cubicBezTo>
                    <a:pt x="2430" y="2882"/>
                    <a:pt x="3216" y="2215"/>
                    <a:pt x="3180" y="1441"/>
                  </a:cubicBezTo>
                  <a:cubicBezTo>
                    <a:pt x="3144" y="655"/>
                    <a:pt x="2501" y="0"/>
                    <a:pt x="16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9"/>
            <p:cNvSpPr/>
            <p:nvPr/>
          </p:nvSpPr>
          <p:spPr>
            <a:xfrm>
              <a:off x="1814317" y="587866"/>
              <a:ext cx="80478" cy="57698"/>
            </a:xfrm>
            <a:custGeom>
              <a:avLst/>
              <a:gdLst/>
              <a:ahLst/>
              <a:cxnLst/>
              <a:rect l="l" t="t" r="r" b="b"/>
              <a:pathLst>
                <a:path w="2526" h="1811" extrusionOk="0">
                  <a:moveTo>
                    <a:pt x="1263" y="1"/>
                  </a:moveTo>
                  <a:cubicBezTo>
                    <a:pt x="1" y="1"/>
                    <a:pt x="1" y="1810"/>
                    <a:pt x="1263" y="1810"/>
                  </a:cubicBezTo>
                  <a:cubicBezTo>
                    <a:pt x="2525" y="1810"/>
                    <a:pt x="2525" y="1"/>
                    <a:pt x="1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2017265" y="557089"/>
              <a:ext cx="98670" cy="94592"/>
            </a:xfrm>
            <a:custGeom>
              <a:avLst/>
              <a:gdLst/>
              <a:ahLst/>
              <a:cxnLst/>
              <a:rect l="l" t="t" r="r" b="b"/>
              <a:pathLst>
                <a:path w="3097" h="2969" extrusionOk="0">
                  <a:moveTo>
                    <a:pt x="1610" y="1"/>
                  </a:moveTo>
                  <a:cubicBezTo>
                    <a:pt x="1589" y="1"/>
                    <a:pt x="1569" y="1"/>
                    <a:pt x="1549" y="2"/>
                  </a:cubicBezTo>
                  <a:cubicBezTo>
                    <a:pt x="715" y="26"/>
                    <a:pt x="1" y="621"/>
                    <a:pt x="1" y="1431"/>
                  </a:cubicBezTo>
                  <a:lnTo>
                    <a:pt x="1" y="1538"/>
                  </a:lnTo>
                  <a:cubicBezTo>
                    <a:pt x="1" y="2270"/>
                    <a:pt x="681" y="2968"/>
                    <a:pt x="1489" y="2968"/>
                  </a:cubicBezTo>
                  <a:cubicBezTo>
                    <a:pt x="1508" y="2968"/>
                    <a:pt x="1528" y="2968"/>
                    <a:pt x="1549" y="2967"/>
                  </a:cubicBezTo>
                  <a:cubicBezTo>
                    <a:pt x="2382" y="2943"/>
                    <a:pt x="3096" y="2348"/>
                    <a:pt x="3096" y="1538"/>
                  </a:cubicBezTo>
                  <a:lnTo>
                    <a:pt x="3096" y="1431"/>
                  </a:lnTo>
                  <a:cubicBezTo>
                    <a:pt x="3096" y="688"/>
                    <a:pt x="2417" y="1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2211484" y="569292"/>
              <a:ext cx="86532" cy="79682"/>
            </a:xfrm>
            <a:custGeom>
              <a:avLst/>
              <a:gdLst/>
              <a:ahLst/>
              <a:cxnLst/>
              <a:rect l="l" t="t" r="r" b="b"/>
              <a:pathLst>
                <a:path w="2716" h="2501" extrusionOk="0">
                  <a:moveTo>
                    <a:pt x="1358" y="0"/>
                  </a:moveTo>
                  <a:cubicBezTo>
                    <a:pt x="632" y="0"/>
                    <a:pt x="1" y="584"/>
                    <a:pt x="1" y="1250"/>
                  </a:cubicBezTo>
                  <a:cubicBezTo>
                    <a:pt x="1" y="1941"/>
                    <a:pt x="620" y="2501"/>
                    <a:pt x="1358" y="2501"/>
                  </a:cubicBezTo>
                  <a:cubicBezTo>
                    <a:pt x="2084" y="2501"/>
                    <a:pt x="2715" y="1917"/>
                    <a:pt x="2715" y="1250"/>
                  </a:cubicBezTo>
                  <a:cubicBezTo>
                    <a:pt x="2715" y="584"/>
                    <a:pt x="2084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1897026" y="673506"/>
              <a:ext cx="116862" cy="87296"/>
            </a:xfrm>
            <a:custGeom>
              <a:avLst/>
              <a:gdLst/>
              <a:ahLst/>
              <a:cxnLst/>
              <a:rect l="l" t="t" r="r" b="b"/>
              <a:pathLst>
                <a:path w="3668" h="2740" extrusionOk="0">
                  <a:moveTo>
                    <a:pt x="1764" y="0"/>
                  </a:moveTo>
                  <a:cubicBezTo>
                    <a:pt x="1568" y="0"/>
                    <a:pt x="1380" y="25"/>
                    <a:pt x="1191" y="75"/>
                  </a:cubicBezTo>
                  <a:cubicBezTo>
                    <a:pt x="584" y="253"/>
                    <a:pt x="0" y="932"/>
                    <a:pt x="286" y="1551"/>
                  </a:cubicBezTo>
                  <a:cubicBezTo>
                    <a:pt x="429" y="1861"/>
                    <a:pt x="548" y="2099"/>
                    <a:pt x="822" y="2337"/>
                  </a:cubicBezTo>
                  <a:cubicBezTo>
                    <a:pt x="1111" y="2612"/>
                    <a:pt x="1482" y="2739"/>
                    <a:pt x="1851" y="2739"/>
                  </a:cubicBezTo>
                  <a:cubicBezTo>
                    <a:pt x="2423" y="2739"/>
                    <a:pt x="2988" y="2433"/>
                    <a:pt x="3227" y="1897"/>
                  </a:cubicBezTo>
                  <a:cubicBezTo>
                    <a:pt x="3668" y="956"/>
                    <a:pt x="2918" y="63"/>
                    <a:pt x="1882" y="3"/>
                  </a:cubicBezTo>
                  <a:cubicBezTo>
                    <a:pt x="1842" y="1"/>
                    <a:pt x="1803" y="0"/>
                    <a:pt x="1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9"/>
            <p:cNvSpPr/>
            <p:nvPr/>
          </p:nvSpPr>
          <p:spPr>
            <a:xfrm>
              <a:off x="1710772" y="689149"/>
              <a:ext cx="83091" cy="75891"/>
            </a:xfrm>
            <a:custGeom>
              <a:avLst/>
              <a:gdLst/>
              <a:ahLst/>
              <a:cxnLst/>
              <a:rect l="l" t="t" r="r" b="b"/>
              <a:pathLst>
                <a:path w="2608" h="2382" extrusionOk="0">
                  <a:moveTo>
                    <a:pt x="1298" y="1"/>
                  </a:moveTo>
                  <a:cubicBezTo>
                    <a:pt x="596" y="1"/>
                    <a:pt x="1" y="548"/>
                    <a:pt x="1" y="1191"/>
                  </a:cubicBezTo>
                  <a:cubicBezTo>
                    <a:pt x="1" y="1846"/>
                    <a:pt x="596" y="2382"/>
                    <a:pt x="1298" y="2382"/>
                  </a:cubicBezTo>
                  <a:cubicBezTo>
                    <a:pt x="2001" y="2382"/>
                    <a:pt x="2596" y="1834"/>
                    <a:pt x="2596" y="1191"/>
                  </a:cubicBezTo>
                  <a:cubicBezTo>
                    <a:pt x="2608" y="560"/>
                    <a:pt x="2013" y="1"/>
                    <a:pt x="1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6" name="Google Shape;586;p29"/>
          <p:cNvSpPr/>
          <p:nvPr/>
        </p:nvSpPr>
        <p:spPr>
          <a:xfrm>
            <a:off x="-518325" y="-400925"/>
            <a:ext cx="1524202" cy="1581166"/>
          </a:xfrm>
          <a:custGeom>
            <a:avLst/>
            <a:gdLst/>
            <a:ahLst/>
            <a:cxnLst/>
            <a:rect l="l" t="t" r="r" b="b"/>
            <a:pathLst>
              <a:path w="102107" h="105923" extrusionOk="0">
                <a:moveTo>
                  <a:pt x="68929" y="0"/>
                </a:moveTo>
                <a:cubicBezTo>
                  <a:pt x="60570" y="0"/>
                  <a:pt x="52411" y="3217"/>
                  <a:pt x="47553" y="10082"/>
                </a:cubicBezTo>
                <a:cubicBezTo>
                  <a:pt x="34353" y="28745"/>
                  <a:pt x="42123" y="33139"/>
                  <a:pt x="27235" y="39305"/>
                </a:cubicBezTo>
                <a:cubicBezTo>
                  <a:pt x="3777" y="49012"/>
                  <a:pt x="0" y="75278"/>
                  <a:pt x="16074" y="92856"/>
                </a:cubicBezTo>
                <a:cubicBezTo>
                  <a:pt x="24182" y="101689"/>
                  <a:pt x="35991" y="105922"/>
                  <a:pt x="47836" y="105922"/>
                </a:cubicBezTo>
                <a:cubicBezTo>
                  <a:pt x="55371" y="105922"/>
                  <a:pt x="62921" y="104209"/>
                  <a:pt x="69542" y="100876"/>
                </a:cubicBezTo>
                <a:cubicBezTo>
                  <a:pt x="83226" y="93975"/>
                  <a:pt x="90427" y="79656"/>
                  <a:pt x="95106" y="65754"/>
                </a:cubicBezTo>
                <a:cubicBezTo>
                  <a:pt x="100302" y="50366"/>
                  <a:pt x="102107" y="33240"/>
                  <a:pt x="96660" y="17667"/>
                </a:cubicBezTo>
                <a:cubicBezTo>
                  <a:pt x="92676" y="6282"/>
                  <a:pt x="80609" y="0"/>
                  <a:pt x="689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7" name="Google Shape;587;p29"/>
          <p:cNvGrpSpPr/>
          <p:nvPr/>
        </p:nvGrpSpPr>
        <p:grpSpPr>
          <a:xfrm>
            <a:off x="114999" y="-34911"/>
            <a:ext cx="1248245" cy="692473"/>
            <a:chOff x="-37400" y="-6917"/>
            <a:chExt cx="1530650" cy="849139"/>
          </a:xfrm>
        </p:grpSpPr>
        <p:sp>
          <p:nvSpPr>
            <p:cNvPr id="588" name="Google Shape;588;p29"/>
            <p:cNvSpPr/>
            <p:nvPr/>
          </p:nvSpPr>
          <p:spPr>
            <a:xfrm>
              <a:off x="-37400" y="62024"/>
              <a:ext cx="123288" cy="133937"/>
            </a:xfrm>
            <a:custGeom>
              <a:avLst/>
              <a:gdLst/>
              <a:ahLst/>
              <a:cxnLst/>
              <a:rect l="l" t="t" r="r" b="b"/>
              <a:pathLst>
                <a:path w="3809" h="4138" extrusionOk="0">
                  <a:moveTo>
                    <a:pt x="611" y="1"/>
                  </a:moveTo>
                  <a:cubicBezTo>
                    <a:pt x="300" y="1"/>
                    <a:pt x="1" y="256"/>
                    <a:pt x="79" y="608"/>
                  </a:cubicBezTo>
                  <a:cubicBezTo>
                    <a:pt x="234" y="1299"/>
                    <a:pt x="603" y="2013"/>
                    <a:pt x="1020" y="2609"/>
                  </a:cubicBezTo>
                  <a:cubicBezTo>
                    <a:pt x="1413" y="3168"/>
                    <a:pt x="1972" y="3966"/>
                    <a:pt x="2722" y="4121"/>
                  </a:cubicBezTo>
                  <a:cubicBezTo>
                    <a:pt x="2775" y="4132"/>
                    <a:pt x="2828" y="4137"/>
                    <a:pt x="2882" y="4137"/>
                  </a:cubicBezTo>
                  <a:cubicBezTo>
                    <a:pt x="3341" y="4137"/>
                    <a:pt x="3808" y="3746"/>
                    <a:pt x="3627" y="3287"/>
                  </a:cubicBezTo>
                  <a:cubicBezTo>
                    <a:pt x="3377" y="2692"/>
                    <a:pt x="2746" y="2311"/>
                    <a:pt x="2282" y="1847"/>
                  </a:cubicBezTo>
                  <a:cubicBezTo>
                    <a:pt x="1806" y="1335"/>
                    <a:pt x="1448" y="799"/>
                    <a:pt x="1055" y="227"/>
                  </a:cubicBezTo>
                  <a:cubicBezTo>
                    <a:pt x="938" y="69"/>
                    <a:pt x="773" y="1"/>
                    <a:pt x="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9"/>
            <p:cNvSpPr/>
            <p:nvPr/>
          </p:nvSpPr>
          <p:spPr>
            <a:xfrm>
              <a:off x="18724" y="-6917"/>
              <a:ext cx="118659" cy="81987"/>
            </a:xfrm>
            <a:custGeom>
              <a:avLst/>
              <a:gdLst/>
              <a:ahLst/>
              <a:cxnLst/>
              <a:rect l="l" t="t" r="r" b="b"/>
              <a:pathLst>
                <a:path w="3666" h="2533" extrusionOk="0">
                  <a:moveTo>
                    <a:pt x="0" y="0"/>
                  </a:moveTo>
                  <a:cubicBezTo>
                    <a:pt x="476" y="786"/>
                    <a:pt x="1084" y="1512"/>
                    <a:pt x="1703" y="2227"/>
                  </a:cubicBezTo>
                  <a:cubicBezTo>
                    <a:pt x="1884" y="2442"/>
                    <a:pt x="2103" y="2532"/>
                    <a:pt x="2321" y="2532"/>
                  </a:cubicBezTo>
                  <a:cubicBezTo>
                    <a:pt x="3003" y="2532"/>
                    <a:pt x="3665" y="1645"/>
                    <a:pt x="3060" y="976"/>
                  </a:cubicBezTo>
                  <a:cubicBezTo>
                    <a:pt x="2762" y="655"/>
                    <a:pt x="2500" y="322"/>
                    <a:pt x="2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9"/>
            <p:cNvSpPr/>
            <p:nvPr/>
          </p:nvSpPr>
          <p:spPr>
            <a:xfrm>
              <a:off x="275358" y="-6917"/>
              <a:ext cx="87522" cy="44797"/>
            </a:xfrm>
            <a:custGeom>
              <a:avLst/>
              <a:gdLst/>
              <a:ahLst/>
              <a:cxnLst/>
              <a:rect l="l" t="t" r="r" b="b"/>
              <a:pathLst>
                <a:path w="2704" h="1384" extrusionOk="0">
                  <a:moveTo>
                    <a:pt x="1" y="0"/>
                  </a:moveTo>
                  <a:cubicBezTo>
                    <a:pt x="298" y="441"/>
                    <a:pt x="691" y="845"/>
                    <a:pt x="1120" y="1155"/>
                  </a:cubicBezTo>
                  <a:cubicBezTo>
                    <a:pt x="1307" y="1299"/>
                    <a:pt x="1534" y="1383"/>
                    <a:pt x="1758" y="1383"/>
                  </a:cubicBezTo>
                  <a:cubicBezTo>
                    <a:pt x="1962" y="1383"/>
                    <a:pt x="2164" y="1314"/>
                    <a:pt x="2334" y="1155"/>
                  </a:cubicBezTo>
                  <a:cubicBezTo>
                    <a:pt x="2632" y="893"/>
                    <a:pt x="2703" y="310"/>
                    <a:pt x="2346" y="24"/>
                  </a:cubicBezTo>
                  <a:cubicBezTo>
                    <a:pt x="2322" y="24"/>
                    <a:pt x="2311" y="12"/>
                    <a:pt x="2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536264" y="-6561"/>
              <a:ext cx="80627" cy="35863"/>
            </a:xfrm>
            <a:custGeom>
              <a:avLst/>
              <a:gdLst/>
              <a:ahLst/>
              <a:cxnLst/>
              <a:rect l="l" t="t" r="r" b="b"/>
              <a:pathLst>
                <a:path w="2491" h="1108" extrusionOk="0">
                  <a:moveTo>
                    <a:pt x="0" y="1"/>
                  </a:moveTo>
                  <a:cubicBezTo>
                    <a:pt x="191" y="275"/>
                    <a:pt x="381" y="525"/>
                    <a:pt x="572" y="775"/>
                  </a:cubicBezTo>
                  <a:cubicBezTo>
                    <a:pt x="764" y="1010"/>
                    <a:pt x="1029" y="1107"/>
                    <a:pt x="1290" y="1107"/>
                  </a:cubicBezTo>
                  <a:cubicBezTo>
                    <a:pt x="1903" y="1107"/>
                    <a:pt x="2491" y="569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694634" y="136661"/>
              <a:ext cx="90467" cy="101925"/>
            </a:xfrm>
            <a:custGeom>
              <a:avLst/>
              <a:gdLst/>
              <a:ahLst/>
              <a:cxnLst/>
              <a:rect l="l" t="t" r="r" b="b"/>
              <a:pathLst>
                <a:path w="2795" h="3149" extrusionOk="0">
                  <a:moveTo>
                    <a:pt x="423" y="1"/>
                  </a:moveTo>
                  <a:cubicBezTo>
                    <a:pt x="207" y="1"/>
                    <a:pt x="22" y="145"/>
                    <a:pt x="13" y="374"/>
                  </a:cubicBezTo>
                  <a:cubicBezTo>
                    <a:pt x="1" y="803"/>
                    <a:pt x="227" y="1184"/>
                    <a:pt x="417" y="1577"/>
                  </a:cubicBezTo>
                  <a:cubicBezTo>
                    <a:pt x="608" y="1993"/>
                    <a:pt x="798" y="2434"/>
                    <a:pt x="1084" y="2815"/>
                  </a:cubicBezTo>
                  <a:cubicBezTo>
                    <a:pt x="1264" y="3049"/>
                    <a:pt x="1509" y="3149"/>
                    <a:pt x="1748" y="3149"/>
                  </a:cubicBezTo>
                  <a:cubicBezTo>
                    <a:pt x="2286" y="3149"/>
                    <a:pt x="2795" y="2646"/>
                    <a:pt x="2465" y="2053"/>
                  </a:cubicBezTo>
                  <a:cubicBezTo>
                    <a:pt x="2251" y="1648"/>
                    <a:pt x="1882" y="1291"/>
                    <a:pt x="1584" y="934"/>
                  </a:cubicBezTo>
                  <a:cubicBezTo>
                    <a:pt x="1310" y="612"/>
                    <a:pt x="1037" y="231"/>
                    <a:pt x="620" y="41"/>
                  </a:cubicBezTo>
                  <a:cubicBezTo>
                    <a:pt x="554" y="13"/>
                    <a:pt x="487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906214" y="73481"/>
              <a:ext cx="94448" cy="98915"/>
            </a:xfrm>
            <a:custGeom>
              <a:avLst/>
              <a:gdLst/>
              <a:ahLst/>
              <a:cxnLst/>
              <a:rect l="l" t="t" r="r" b="b"/>
              <a:pathLst>
                <a:path w="2918" h="3056" extrusionOk="0">
                  <a:moveTo>
                    <a:pt x="428" y="1"/>
                  </a:moveTo>
                  <a:cubicBezTo>
                    <a:pt x="291" y="1"/>
                    <a:pt x="125" y="106"/>
                    <a:pt x="95" y="243"/>
                  </a:cubicBezTo>
                  <a:cubicBezTo>
                    <a:pt x="0" y="814"/>
                    <a:pt x="429" y="1386"/>
                    <a:pt x="738" y="1874"/>
                  </a:cubicBezTo>
                  <a:cubicBezTo>
                    <a:pt x="1078" y="2399"/>
                    <a:pt x="1498" y="3056"/>
                    <a:pt x="2203" y="3056"/>
                  </a:cubicBezTo>
                  <a:cubicBezTo>
                    <a:pt x="2264" y="3056"/>
                    <a:pt x="2328" y="3051"/>
                    <a:pt x="2393" y="3041"/>
                  </a:cubicBezTo>
                  <a:cubicBezTo>
                    <a:pt x="2584" y="3005"/>
                    <a:pt x="2822" y="2802"/>
                    <a:pt x="2858" y="2600"/>
                  </a:cubicBezTo>
                  <a:cubicBezTo>
                    <a:pt x="2917" y="2219"/>
                    <a:pt x="2834" y="2005"/>
                    <a:pt x="2536" y="1731"/>
                  </a:cubicBezTo>
                  <a:cubicBezTo>
                    <a:pt x="2298" y="1517"/>
                    <a:pt x="2048" y="1314"/>
                    <a:pt x="1810" y="1100"/>
                  </a:cubicBezTo>
                  <a:cubicBezTo>
                    <a:pt x="1393" y="731"/>
                    <a:pt x="1072" y="219"/>
                    <a:pt x="512" y="16"/>
                  </a:cubicBezTo>
                  <a:cubicBezTo>
                    <a:pt x="487" y="6"/>
                    <a:pt x="458" y="1"/>
                    <a:pt x="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9"/>
            <p:cNvSpPr/>
            <p:nvPr/>
          </p:nvSpPr>
          <p:spPr>
            <a:xfrm>
              <a:off x="716611" y="-6561"/>
              <a:ext cx="104320" cy="94740"/>
            </a:xfrm>
            <a:custGeom>
              <a:avLst/>
              <a:gdLst/>
              <a:ahLst/>
              <a:cxnLst/>
              <a:rect l="l" t="t" r="r" b="b"/>
              <a:pathLst>
                <a:path w="3223" h="2927" extrusionOk="0">
                  <a:moveTo>
                    <a:pt x="0" y="1"/>
                  </a:moveTo>
                  <a:cubicBezTo>
                    <a:pt x="0" y="525"/>
                    <a:pt x="405" y="1037"/>
                    <a:pt x="691" y="1454"/>
                  </a:cubicBezTo>
                  <a:cubicBezTo>
                    <a:pt x="1048" y="1965"/>
                    <a:pt x="1536" y="2751"/>
                    <a:pt x="2227" y="2906"/>
                  </a:cubicBezTo>
                  <a:cubicBezTo>
                    <a:pt x="2288" y="2920"/>
                    <a:pt x="2349" y="2926"/>
                    <a:pt x="2408" y="2926"/>
                  </a:cubicBezTo>
                  <a:cubicBezTo>
                    <a:pt x="2863" y="2926"/>
                    <a:pt x="3223" y="2539"/>
                    <a:pt x="3096" y="2096"/>
                  </a:cubicBezTo>
                  <a:cubicBezTo>
                    <a:pt x="2941" y="1525"/>
                    <a:pt x="2203" y="1120"/>
                    <a:pt x="1762" y="703"/>
                  </a:cubicBezTo>
                  <a:cubicBezTo>
                    <a:pt x="1536" y="489"/>
                    <a:pt x="1286" y="227"/>
                    <a:pt x="1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458132" y="145044"/>
              <a:ext cx="97264" cy="110438"/>
            </a:xfrm>
            <a:custGeom>
              <a:avLst/>
              <a:gdLst/>
              <a:ahLst/>
              <a:cxnLst/>
              <a:rect l="l" t="t" r="r" b="b"/>
              <a:pathLst>
                <a:path w="3005" h="3412" extrusionOk="0">
                  <a:moveTo>
                    <a:pt x="361" y="0"/>
                  </a:moveTo>
                  <a:cubicBezTo>
                    <a:pt x="174" y="0"/>
                    <a:pt x="0" y="187"/>
                    <a:pt x="57" y="365"/>
                  </a:cubicBezTo>
                  <a:cubicBezTo>
                    <a:pt x="223" y="913"/>
                    <a:pt x="521" y="1401"/>
                    <a:pt x="831" y="1901"/>
                  </a:cubicBezTo>
                  <a:cubicBezTo>
                    <a:pt x="1140" y="2401"/>
                    <a:pt x="1402" y="2985"/>
                    <a:pt x="1914" y="3306"/>
                  </a:cubicBezTo>
                  <a:cubicBezTo>
                    <a:pt x="2027" y="3379"/>
                    <a:pt x="2144" y="3411"/>
                    <a:pt x="2256" y="3411"/>
                  </a:cubicBezTo>
                  <a:cubicBezTo>
                    <a:pt x="2657" y="3411"/>
                    <a:pt x="3005" y="3008"/>
                    <a:pt x="2902" y="2627"/>
                  </a:cubicBezTo>
                  <a:cubicBezTo>
                    <a:pt x="2748" y="2080"/>
                    <a:pt x="2200" y="1639"/>
                    <a:pt x="1795" y="1211"/>
                  </a:cubicBezTo>
                  <a:cubicBezTo>
                    <a:pt x="1402" y="782"/>
                    <a:pt x="1009" y="365"/>
                    <a:pt x="509" y="44"/>
                  </a:cubicBezTo>
                  <a:cubicBezTo>
                    <a:pt x="462" y="14"/>
                    <a:pt x="411" y="0"/>
                    <a:pt x="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9"/>
            <p:cNvSpPr/>
            <p:nvPr/>
          </p:nvSpPr>
          <p:spPr>
            <a:xfrm>
              <a:off x="315427" y="243244"/>
              <a:ext cx="104418" cy="110373"/>
            </a:xfrm>
            <a:custGeom>
              <a:avLst/>
              <a:gdLst/>
              <a:ahLst/>
              <a:cxnLst/>
              <a:rect l="l" t="t" r="r" b="b"/>
              <a:pathLst>
                <a:path w="3226" h="3410" extrusionOk="0">
                  <a:moveTo>
                    <a:pt x="523" y="1"/>
                  </a:moveTo>
                  <a:cubicBezTo>
                    <a:pt x="416" y="1"/>
                    <a:pt x="313" y="41"/>
                    <a:pt x="275" y="141"/>
                  </a:cubicBezTo>
                  <a:cubicBezTo>
                    <a:pt x="1" y="689"/>
                    <a:pt x="275" y="1284"/>
                    <a:pt x="537" y="1796"/>
                  </a:cubicBezTo>
                  <a:cubicBezTo>
                    <a:pt x="811" y="2332"/>
                    <a:pt x="1287" y="3094"/>
                    <a:pt x="1894" y="3344"/>
                  </a:cubicBezTo>
                  <a:cubicBezTo>
                    <a:pt x="2009" y="3389"/>
                    <a:pt x="2125" y="3410"/>
                    <a:pt x="2238" y="3410"/>
                  </a:cubicBezTo>
                  <a:cubicBezTo>
                    <a:pt x="2779" y="3410"/>
                    <a:pt x="3226" y="2929"/>
                    <a:pt x="2930" y="2368"/>
                  </a:cubicBezTo>
                  <a:cubicBezTo>
                    <a:pt x="2668" y="1903"/>
                    <a:pt x="2120" y="1558"/>
                    <a:pt x="1739" y="1141"/>
                  </a:cubicBezTo>
                  <a:cubicBezTo>
                    <a:pt x="1418" y="760"/>
                    <a:pt x="1168" y="260"/>
                    <a:pt x="692" y="34"/>
                  </a:cubicBezTo>
                  <a:cubicBezTo>
                    <a:pt x="641" y="13"/>
                    <a:pt x="581" y="1"/>
                    <a:pt x="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9"/>
            <p:cNvSpPr/>
            <p:nvPr/>
          </p:nvSpPr>
          <p:spPr>
            <a:xfrm>
              <a:off x="168095" y="505866"/>
              <a:ext cx="84188" cy="113869"/>
            </a:xfrm>
            <a:custGeom>
              <a:avLst/>
              <a:gdLst/>
              <a:ahLst/>
              <a:cxnLst/>
              <a:rect l="l" t="t" r="r" b="b"/>
              <a:pathLst>
                <a:path w="2601" h="3518" extrusionOk="0">
                  <a:moveTo>
                    <a:pt x="371" y="0"/>
                  </a:moveTo>
                  <a:cubicBezTo>
                    <a:pt x="194" y="0"/>
                    <a:pt x="1" y="106"/>
                    <a:pt x="29" y="290"/>
                  </a:cubicBezTo>
                  <a:cubicBezTo>
                    <a:pt x="76" y="731"/>
                    <a:pt x="291" y="1147"/>
                    <a:pt x="445" y="1564"/>
                  </a:cubicBezTo>
                  <a:cubicBezTo>
                    <a:pt x="612" y="2040"/>
                    <a:pt x="719" y="2516"/>
                    <a:pt x="874" y="2993"/>
                  </a:cubicBezTo>
                  <a:cubicBezTo>
                    <a:pt x="1007" y="3358"/>
                    <a:pt x="1323" y="3517"/>
                    <a:pt x="1640" y="3517"/>
                  </a:cubicBezTo>
                  <a:cubicBezTo>
                    <a:pt x="2119" y="3517"/>
                    <a:pt x="2601" y="3154"/>
                    <a:pt x="2457" y="2588"/>
                  </a:cubicBezTo>
                  <a:cubicBezTo>
                    <a:pt x="2315" y="2052"/>
                    <a:pt x="2017" y="1540"/>
                    <a:pt x="1684" y="1088"/>
                  </a:cubicBezTo>
                  <a:cubicBezTo>
                    <a:pt x="1374" y="683"/>
                    <a:pt x="1029" y="242"/>
                    <a:pt x="517" y="28"/>
                  </a:cubicBezTo>
                  <a:cubicBezTo>
                    <a:pt x="474" y="9"/>
                    <a:pt x="423" y="0"/>
                    <a:pt x="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9"/>
            <p:cNvSpPr/>
            <p:nvPr/>
          </p:nvSpPr>
          <p:spPr>
            <a:xfrm>
              <a:off x="150747" y="282828"/>
              <a:ext cx="105486" cy="118692"/>
            </a:xfrm>
            <a:custGeom>
              <a:avLst/>
              <a:gdLst/>
              <a:ahLst/>
              <a:cxnLst/>
              <a:rect l="l" t="t" r="r" b="b"/>
              <a:pathLst>
                <a:path w="3259" h="3667" extrusionOk="0">
                  <a:moveTo>
                    <a:pt x="299" y="0"/>
                  </a:moveTo>
                  <a:cubicBezTo>
                    <a:pt x="121" y="0"/>
                    <a:pt x="1" y="224"/>
                    <a:pt x="76" y="394"/>
                  </a:cubicBezTo>
                  <a:cubicBezTo>
                    <a:pt x="493" y="1287"/>
                    <a:pt x="862" y="2192"/>
                    <a:pt x="1255" y="3097"/>
                  </a:cubicBezTo>
                  <a:cubicBezTo>
                    <a:pt x="1418" y="3500"/>
                    <a:pt x="1753" y="3667"/>
                    <a:pt x="2085" y="3667"/>
                  </a:cubicBezTo>
                  <a:cubicBezTo>
                    <a:pt x="2675" y="3667"/>
                    <a:pt x="3259" y="3141"/>
                    <a:pt x="2862" y="2478"/>
                  </a:cubicBezTo>
                  <a:cubicBezTo>
                    <a:pt x="2243" y="1466"/>
                    <a:pt x="1458" y="716"/>
                    <a:pt x="446" y="49"/>
                  </a:cubicBezTo>
                  <a:cubicBezTo>
                    <a:pt x="394" y="15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9"/>
            <p:cNvSpPr/>
            <p:nvPr/>
          </p:nvSpPr>
          <p:spPr>
            <a:xfrm>
              <a:off x="395988" y="492207"/>
              <a:ext cx="114225" cy="124712"/>
            </a:xfrm>
            <a:custGeom>
              <a:avLst/>
              <a:gdLst/>
              <a:ahLst/>
              <a:cxnLst/>
              <a:rect l="l" t="t" r="r" b="b"/>
              <a:pathLst>
                <a:path w="3529" h="3853" extrusionOk="0">
                  <a:moveTo>
                    <a:pt x="438" y="1"/>
                  </a:moveTo>
                  <a:cubicBezTo>
                    <a:pt x="221" y="1"/>
                    <a:pt x="0" y="136"/>
                    <a:pt x="24" y="367"/>
                  </a:cubicBezTo>
                  <a:cubicBezTo>
                    <a:pt x="179" y="1545"/>
                    <a:pt x="905" y="2700"/>
                    <a:pt x="1739" y="3593"/>
                  </a:cubicBezTo>
                  <a:cubicBezTo>
                    <a:pt x="1910" y="3776"/>
                    <a:pt x="2110" y="3853"/>
                    <a:pt x="2306" y="3853"/>
                  </a:cubicBezTo>
                  <a:cubicBezTo>
                    <a:pt x="2940" y="3853"/>
                    <a:pt x="3529" y="3053"/>
                    <a:pt x="2965" y="2462"/>
                  </a:cubicBezTo>
                  <a:cubicBezTo>
                    <a:pt x="2203" y="1688"/>
                    <a:pt x="1512" y="843"/>
                    <a:pt x="727" y="105"/>
                  </a:cubicBezTo>
                  <a:cubicBezTo>
                    <a:pt x="652" y="34"/>
                    <a:pt x="545" y="1"/>
                    <a:pt x="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9"/>
            <p:cNvSpPr/>
            <p:nvPr/>
          </p:nvSpPr>
          <p:spPr>
            <a:xfrm>
              <a:off x="621129" y="429772"/>
              <a:ext cx="132124" cy="116329"/>
            </a:xfrm>
            <a:custGeom>
              <a:avLst/>
              <a:gdLst/>
              <a:ahLst/>
              <a:cxnLst/>
              <a:rect l="l" t="t" r="r" b="b"/>
              <a:pathLst>
                <a:path w="4082" h="3594" extrusionOk="0">
                  <a:moveTo>
                    <a:pt x="426" y="1"/>
                  </a:moveTo>
                  <a:cubicBezTo>
                    <a:pt x="176" y="1"/>
                    <a:pt x="0" y="265"/>
                    <a:pt x="117" y="498"/>
                  </a:cubicBezTo>
                  <a:cubicBezTo>
                    <a:pt x="438" y="1153"/>
                    <a:pt x="926" y="1712"/>
                    <a:pt x="1450" y="2284"/>
                  </a:cubicBezTo>
                  <a:cubicBezTo>
                    <a:pt x="1938" y="2808"/>
                    <a:pt x="2498" y="3582"/>
                    <a:pt x="3308" y="3593"/>
                  </a:cubicBezTo>
                  <a:cubicBezTo>
                    <a:pt x="3831" y="3593"/>
                    <a:pt x="4081" y="3141"/>
                    <a:pt x="4022" y="2724"/>
                  </a:cubicBezTo>
                  <a:cubicBezTo>
                    <a:pt x="3927" y="2069"/>
                    <a:pt x="2974" y="1629"/>
                    <a:pt x="2438" y="1236"/>
                  </a:cubicBezTo>
                  <a:cubicBezTo>
                    <a:pt x="1843" y="807"/>
                    <a:pt x="1272" y="379"/>
                    <a:pt x="605" y="45"/>
                  </a:cubicBezTo>
                  <a:cubicBezTo>
                    <a:pt x="543" y="15"/>
                    <a:pt x="482" y="1"/>
                    <a:pt x="4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9"/>
            <p:cNvSpPr/>
            <p:nvPr/>
          </p:nvSpPr>
          <p:spPr>
            <a:xfrm>
              <a:off x="661231" y="691488"/>
              <a:ext cx="135296" cy="131995"/>
            </a:xfrm>
            <a:custGeom>
              <a:avLst/>
              <a:gdLst/>
              <a:ahLst/>
              <a:cxnLst/>
              <a:rect l="l" t="t" r="r" b="b"/>
              <a:pathLst>
                <a:path w="4180" h="4078" extrusionOk="0">
                  <a:moveTo>
                    <a:pt x="483" y="0"/>
                  </a:moveTo>
                  <a:cubicBezTo>
                    <a:pt x="245" y="0"/>
                    <a:pt x="1" y="188"/>
                    <a:pt x="104" y="437"/>
                  </a:cubicBezTo>
                  <a:cubicBezTo>
                    <a:pt x="664" y="1699"/>
                    <a:pt x="1461" y="2794"/>
                    <a:pt x="2426" y="3842"/>
                  </a:cubicBezTo>
                  <a:cubicBezTo>
                    <a:pt x="2581" y="4008"/>
                    <a:pt x="2767" y="4078"/>
                    <a:pt x="2951" y="4078"/>
                  </a:cubicBezTo>
                  <a:cubicBezTo>
                    <a:pt x="3572" y="4078"/>
                    <a:pt x="4180" y="3291"/>
                    <a:pt x="3593" y="2758"/>
                  </a:cubicBezTo>
                  <a:cubicBezTo>
                    <a:pt x="2640" y="1877"/>
                    <a:pt x="1699" y="949"/>
                    <a:pt x="735" y="91"/>
                  </a:cubicBezTo>
                  <a:cubicBezTo>
                    <a:pt x="665" y="28"/>
                    <a:pt x="574" y="0"/>
                    <a:pt x="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9"/>
            <p:cNvSpPr/>
            <p:nvPr/>
          </p:nvSpPr>
          <p:spPr>
            <a:xfrm>
              <a:off x="912331" y="468935"/>
              <a:ext cx="132545" cy="121346"/>
            </a:xfrm>
            <a:custGeom>
              <a:avLst/>
              <a:gdLst/>
              <a:ahLst/>
              <a:cxnLst/>
              <a:rect l="l" t="t" r="r" b="b"/>
              <a:pathLst>
                <a:path w="4095" h="3749" extrusionOk="0">
                  <a:moveTo>
                    <a:pt x="624" y="1"/>
                  </a:moveTo>
                  <a:cubicBezTo>
                    <a:pt x="316" y="1"/>
                    <a:pt x="1" y="270"/>
                    <a:pt x="133" y="562"/>
                  </a:cubicBezTo>
                  <a:cubicBezTo>
                    <a:pt x="585" y="1610"/>
                    <a:pt x="1442" y="2586"/>
                    <a:pt x="2192" y="3467"/>
                  </a:cubicBezTo>
                  <a:cubicBezTo>
                    <a:pt x="2360" y="3666"/>
                    <a:pt x="2567" y="3749"/>
                    <a:pt x="2774" y="3749"/>
                  </a:cubicBezTo>
                  <a:cubicBezTo>
                    <a:pt x="3434" y="3749"/>
                    <a:pt x="4095" y="2905"/>
                    <a:pt x="3478" y="2288"/>
                  </a:cubicBezTo>
                  <a:cubicBezTo>
                    <a:pt x="3085" y="1872"/>
                    <a:pt x="2633" y="1491"/>
                    <a:pt x="2192" y="1098"/>
                  </a:cubicBezTo>
                  <a:cubicBezTo>
                    <a:pt x="1776" y="729"/>
                    <a:pt x="1359" y="336"/>
                    <a:pt x="859" y="62"/>
                  </a:cubicBezTo>
                  <a:cubicBezTo>
                    <a:pt x="787" y="19"/>
                    <a:pt x="706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9"/>
            <p:cNvSpPr/>
            <p:nvPr/>
          </p:nvSpPr>
          <p:spPr>
            <a:xfrm>
              <a:off x="959716" y="294868"/>
              <a:ext cx="130441" cy="120245"/>
            </a:xfrm>
            <a:custGeom>
              <a:avLst/>
              <a:gdLst/>
              <a:ahLst/>
              <a:cxnLst/>
              <a:rect l="l" t="t" r="r" b="b"/>
              <a:pathLst>
                <a:path w="4030" h="3715" extrusionOk="0">
                  <a:moveTo>
                    <a:pt x="404" y="0"/>
                  </a:moveTo>
                  <a:cubicBezTo>
                    <a:pt x="194" y="0"/>
                    <a:pt x="0" y="182"/>
                    <a:pt x="74" y="392"/>
                  </a:cubicBezTo>
                  <a:cubicBezTo>
                    <a:pt x="228" y="904"/>
                    <a:pt x="633" y="1356"/>
                    <a:pt x="967" y="1808"/>
                  </a:cubicBezTo>
                  <a:cubicBezTo>
                    <a:pt x="1324" y="2297"/>
                    <a:pt x="1657" y="2785"/>
                    <a:pt x="1979" y="3309"/>
                  </a:cubicBezTo>
                  <a:cubicBezTo>
                    <a:pt x="2155" y="3596"/>
                    <a:pt x="2417" y="3715"/>
                    <a:pt x="2681" y="3715"/>
                  </a:cubicBezTo>
                  <a:cubicBezTo>
                    <a:pt x="3347" y="3715"/>
                    <a:pt x="4029" y="2966"/>
                    <a:pt x="3407" y="2285"/>
                  </a:cubicBezTo>
                  <a:cubicBezTo>
                    <a:pt x="2645" y="1463"/>
                    <a:pt x="1657" y="320"/>
                    <a:pt x="490" y="11"/>
                  </a:cubicBezTo>
                  <a:cubicBezTo>
                    <a:pt x="462" y="3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9"/>
            <p:cNvSpPr/>
            <p:nvPr/>
          </p:nvSpPr>
          <p:spPr>
            <a:xfrm>
              <a:off x="1159773" y="200876"/>
              <a:ext cx="147661" cy="114581"/>
            </a:xfrm>
            <a:custGeom>
              <a:avLst/>
              <a:gdLst/>
              <a:ahLst/>
              <a:cxnLst/>
              <a:rect l="l" t="t" r="r" b="b"/>
              <a:pathLst>
                <a:path w="4562" h="3540" extrusionOk="0">
                  <a:moveTo>
                    <a:pt x="564" y="1"/>
                  </a:moveTo>
                  <a:cubicBezTo>
                    <a:pt x="289" y="1"/>
                    <a:pt x="1" y="231"/>
                    <a:pt x="108" y="509"/>
                  </a:cubicBezTo>
                  <a:cubicBezTo>
                    <a:pt x="358" y="1141"/>
                    <a:pt x="953" y="1617"/>
                    <a:pt x="1453" y="2093"/>
                  </a:cubicBezTo>
                  <a:cubicBezTo>
                    <a:pt x="1989" y="2605"/>
                    <a:pt x="2537" y="3248"/>
                    <a:pt x="3275" y="3486"/>
                  </a:cubicBezTo>
                  <a:cubicBezTo>
                    <a:pt x="3377" y="3523"/>
                    <a:pt x="3477" y="3540"/>
                    <a:pt x="3571" y="3540"/>
                  </a:cubicBezTo>
                  <a:cubicBezTo>
                    <a:pt x="4174" y="3540"/>
                    <a:pt x="4562" y="2848"/>
                    <a:pt x="4263" y="2343"/>
                  </a:cubicBezTo>
                  <a:cubicBezTo>
                    <a:pt x="3918" y="1760"/>
                    <a:pt x="3120" y="1355"/>
                    <a:pt x="2537" y="986"/>
                  </a:cubicBezTo>
                  <a:cubicBezTo>
                    <a:pt x="1965" y="629"/>
                    <a:pt x="1346" y="140"/>
                    <a:pt x="655" y="9"/>
                  </a:cubicBezTo>
                  <a:cubicBezTo>
                    <a:pt x="626" y="3"/>
                    <a:pt x="595" y="1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9"/>
            <p:cNvSpPr/>
            <p:nvPr/>
          </p:nvSpPr>
          <p:spPr>
            <a:xfrm>
              <a:off x="1348923" y="99439"/>
              <a:ext cx="144327" cy="117332"/>
            </a:xfrm>
            <a:custGeom>
              <a:avLst/>
              <a:gdLst/>
              <a:ahLst/>
              <a:cxnLst/>
              <a:rect l="l" t="t" r="r" b="b"/>
              <a:pathLst>
                <a:path w="4459" h="3625" extrusionOk="0">
                  <a:moveTo>
                    <a:pt x="521" y="1"/>
                  </a:moveTo>
                  <a:cubicBezTo>
                    <a:pt x="247" y="1"/>
                    <a:pt x="1" y="247"/>
                    <a:pt x="86" y="512"/>
                  </a:cubicBezTo>
                  <a:cubicBezTo>
                    <a:pt x="276" y="1084"/>
                    <a:pt x="741" y="1536"/>
                    <a:pt x="1146" y="2000"/>
                  </a:cubicBezTo>
                  <a:cubicBezTo>
                    <a:pt x="1574" y="2489"/>
                    <a:pt x="2015" y="3024"/>
                    <a:pt x="2550" y="3405"/>
                  </a:cubicBezTo>
                  <a:cubicBezTo>
                    <a:pt x="2764" y="3559"/>
                    <a:pt x="2987" y="3625"/>
                    <a:pt x="3196" y="3625"/>
                  </a:cubicBezTo>
                  <a:cubicBezTo>
                    <a:pt x="3911" y="3625"/>
                    <a:pt x="4459" y="2859"/>
                    <a:pt x="3860" y="2215"/>
                  </a:cubicBezTo>
                  <a:cubicBezTo>
                    <a:pt x="3420" y="1738"/>
                    <a:pt x="2824" y="1346"/>
                    <a:pt x="2277" y="953"/>
                  </a:cubicBezTo>
                  <a:cubicBezTo>
                    <a:pt x="1765" y="595"/>
                    <a:pt x="1265" y="179"/>
                    <a:pt x="622" y="12"/>
                  </a:cubicBezTo>
                  <a:cubicBezTo>
                    <a:pt x="588" y="4"/>
                    <a:pt x="554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9"/>
            <p:cNvSpPr/>
            <p:nvPr/>
          </p:nvSpPr>
          <p:spPr>
            <a:xfrm>
              <a:off x="1088437" y="46747"/>
              <a:ext cx="114646" cy="92959"/>
            </a:xfrm>
            <a:custGeom>
              <a:avLst/>
              <a:gdLst/>
              <a:ahLst/>
              <a:cxnLst/>
              <a:rect l="l" t="t" r="r" b="b"/>
              <a:pathLst>
                <a:path w="3542" h="2872" extrusionOk="0">
                  <a:moveTo>
                    <a:pt x="587" y="0"/>
                  </a:moveTo>
                  <a:cubicBezTo>
                    <a:pt x="271" y="0"/>
                    <a:pt x="1" y="235"/>
                    <a:pt x="97" y="557"/>
                  </a:cubicBezTo>
                  <a:cubicBezTo>
                    <a:pt x="240" y="1033"/>
                    <a:pt x="657" y="1426"/>
                    <a:pt x="1038" y="1771"/>
                  </a:cubicBezTo>
                  <a:cubicBezTo>
                    <a:pt x="1431" y="2164"/>
                    <a:pt x="1812" y="2652"/>
                    <a:pt x="2383" y="2831"/>
                  </a:cubicBezTo>
                  <a:cubicBezTo>
                    <a:pt x="2475" y="2858"/>
                    <a:pt x="2562" y="2871"/>
                    <a:pt x="2644" y="2871"/>
                  </a:cubicBezTo>
                  <a:cubicBezTo>
                    <a:pt x="3230" y="2871"/>
                    <a:pt x="3542" y="2216"/>
                    <a:pt x="3312" y="1735"/>
                  </a:cubicBezTo>
                  <a:cubicBezTo>
                    <a:pt x="3086" y="1283"/>
                    <a:pt x="2466" y="985"/>
                    <a:pt x="2050" y="688"/>
                  </a:cubicBezTo>
                  <a:cubicBezTo>
                    <a:pt x="1645" y="414"/>
                    <a:pt x="1216" y="80"/>
                    <a:pt x="692" y="9"/>
                  </a:cubicBezTo>
                  <a:cubicBezTo>
                    <a:pt x="657" y="3"/>
                    <a:pt x="622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9"/>
            <p:cNvSpPr/>
            <p:nvPr/>
          </p:nvSpPr>
          <p:spPr>
            <a:xfrm>
              <a:off x="432076" y="711878"/>
              <a:ext cx="120407" cy="130344"/>
            </a:xfrm>
            <a:custGeom>
              <a:avLst/>
              <a:gdLst/>
              <a:ahLst/>
              <a:cxnLst/>
              <a:rect l="l" t="t" r="r" b="b"/>
              <a:pathLst>
                <a:path w="3720" h="4027" extrusionOk="0">
                  <a:moveTo>
                    <a:pt x="543" y="0"/>
                  </a:moveTo>
                  <a:cubicBezTo>
                    <a:pt x="235" y="0"/>
                    <a:pt x="1" y="234"/>
                    <a:pt x="76" y="545"/>
                  </a:cubicBezTo>
                  <a:cubicBezTo>
                    <a:pt x="219" y="1188"/>
                    <a:pt x="802" y="1771"/>
                    <a:pt x="1124" y="2343"/>
                  </a:cubicBezTo>
                  <a:cubicBezTo>
                    <a:pt x="1457" y="2938"/>
                    <a:pt x="1660" y="3807"/>
                    <a:pt x="2422" y="3998"/>
                  </a:cubicBezTo>
                  <a:cubicBezTo>
                    <a:pt x="2485" y="4017"/>
                    <a:pt x="2549" y="4026"/>
                    <a:pt x="2612" y="4026"/>
                  </a:cubicBezTo>
                  <a:cubicBezTo>
                    <a:pt x="2857" y="4026"/>
                    <a:pt x="3089" y="3889"/>
                    <a:pt x="3231" y="3700"/>
                  </a:cubicBezTo>
                  <a:cubicBezTo>
                    <a:pt x="3719" y="3021"/>
                    <a:pt x="3017" y="2033"/>
                    <a:pt x="2552" y="1474"/>
                  </a:cubicBezTo>
                  <a:cubicBezTo>
                    <a:pt x="2100" y="902"/>
                    <a:pt x="1457" y="140"/>
                    <a:pt x="647" y="9"/>
                  </a:cubicBezTo>
                  <a:cubicBezTo>
                    <a:pt x="612" y="3"/>
                    <a:pt x="577" y="0"/>
                    <a:pt x="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9"/>
            <p:cNvSpPr/>
            <p:nvPr/>
          </p:nvSpPr>
          <p:spPr>
            <a:xfrm>
              <a:off x="896439" y="707638"/>
              <a:ext cx="162485" cy="116750"/>
            </a:xfrm>
            <a:custGeom>
              <a:avLst/>
              <a:gdLst/>
              <a:ahLst/>
              <a:cxnLst/>
              <a:rect l="l" t="t" r="r" b="b"/>
              <a:pathLst>
                <a:path w="5020" h="3607" extrusionOk="0">
                  <a:moveTo>
                    <a:pt x="676" y="0"/>
                  </a:moveTo>
                  <a:cubicBezTo>
                    <a:pt x="312" y="0"/>
                    <a:pt x="1" y="337"/>
                    <a:pt x="219" y="664"/>
                  </a:cubicBezTo>
                  <a:cubicBezTo>
                    <a:pt x="576" y="1200"/>
                    <a:pt x="1088" y="1605"/>
                    <a:pt x="1576" y="2033"/>
                  </a:cubicBezTo>
                  <a:cubicBezTo>
                    <a:pt x="2088" y="2474"/>
                    <a:pt x="2576" y="2986"/>
                    <a:pt x="3124" y="3390"/>
                  </a:cubicBezTo>
                  <a:cubicBezTo>
                    <a:pt x="3335" y="3542"/>
                    <a:pt x="3557" y="3607"/>
                    <a:pt x="3765" y="3607"/>
                  </a:cubicBezTo>
                  <a:cubicBezTo>
                    <a:pt x="4473" y="3607"/>
                    <a:pt x="5020" y="2856"/>
                    <a:pt x="4422" y="2212"/>
                  </a:cubicBezTo>
                  <a:cubicBezTo>
                    <a:pt x="3946" y="1700"/>
                    <a:pt x="3291" y="1271"/>
                    <a:pt x="2695" y="890"/>
                  </a:cubicBezTo>
                  <a:cubicBezTo>
                    <a:pt x="2100" y="497"/>
                    <a:pt x="1505" y="140"/>
                    <a:pt x="778" y="9"/>
                  </a:cubicBezTo>
                  <a:cubicBezTo>
                    <a:pt x="744" y="3"/>
                    <a:pt x="710" y="0"/>
                    <a:pt x="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9"/>
            <p:cNvSpPr/>
            <p:nvPr/>
          </p:nvSpPr>
          <p:spPr>
            <a:xfrm>
              <a:off x="1171328" y="497191"/>
              <a:ext cx="154781" cy="109014"/>
            </a:xfrm>
            <a:custGeom>
              <a:avLst/>
              <a:gdLst/>
              <a:ahLst/>
              <a:cxnLst/>
              <a:rect l="l" t="t" r="r" b="b"/>
              <a:pathLst>
                <a:path w="4782" h="3368" extrusionOk="0">
                  <a:moveTo>
                    <a:pt x="667" y="1"/>
                  </a:moveTo>
                  <a:cubicBezTo>
                    <a:pt x="266" y="1"/>
                    <a:pt x="0" y="448"/>
                    <a:pt x="298" y="796"/>
                  </a:cubicBezTo>
                  <a:cubicBezTo>
                    <a:pt x="715" y="1249"/>
                    <a:pt x="1215" y="1641"/>
                    <a:pt x="1644" y="2070"/>
                  </a:cubicBezTo>
                  <a:cubicBezTo>
                    <a:pt x="2072" y="2499"/>
                    <a:pt x="2549" y="2951"/>
                    <a:pt x="3096" y="3249"/>
                  </a:cubicBezTo>
                  <a:cubicBezTo>
                    <a:pt x="3242" y="3331"/>
                    <a:pt x="3390" y="3368"/>
                    <a:pt x="3532" y="3368"/>
                  </a:cubicBezTo>
                  <a:cubicBezTo>
                    <a:pt x="4228" y="3368"/>
                    <a:pt x="4781" y="2497"/>
                    <a:pt x="4168" y="1963"/>
                  </a:cubicBezTo>
                  <a:cubicBezTo>
                    <a:pt x="3727" y="1570"/>
                    <a:pt x="3132" y="1237"/>
                    <a:pt x="2584" y="951"/>
                  </a:cubicBezTo>
                  <a:cubicBezTo>
                    <a:pt x="2013" y="677"/>
                    <a:pt x="1477" y="332"/>
                    <a:pt x="918" y="58"/>
                  </a:cubicBezTo>
                  <a:cubicBezTo>
                    <a:pt x="831" y="19"/>
                    <a:pt x="746" y="1"/>
                    <a:pt x="6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9"/>
            <p:cNvSpPr/>
            <p:nvPr/>
          </p:nvSpPr>
          <p:spPr>
            <a:xfrm>
              <a:off x="1165340" y="711264"/>
              <a:ext cx="145913" cy="121475"/>
            </a:xfrm>
            <a:custGeom>
              <a:avLst/>
              <a:gdLst/>
              <a:ahLst/>
              <a:cxnLst/>
              <a:rect l="l" t="t" r="r" b="b"/>
              <a:pathLst>
                <a:path w="4508" h="3753" extrusionOk="0">
                  <a:moveTo>
                    <a:pt x="476" y="1"/>
                  </a:moveTo>
                  <a:cubicBezTo>
                    <a:pt x="165" y="1"/>
                    <a:pt x="0" y="377"/>
                    <a:pt x="114" y="635"/>
                  </a:cubicBezTo>
                  <a:cubicBezTo>
                    <a:pt x="460" y="1338"/>
                    <a:pt x="1186" y="1981"/>
                    <a:pt x="1769" y="2528"/>
                  </a:cubicBezTo>
                  <a:cubicBezTo>
                    <a:pt x="2241" y="2979"/>
                    <a:pt x="2823" y="3753"/>
                    <a:pt x="3557" y="3753"/>
                  </a:cubicBezTo>
                  <a:cubicBezTo>
                    <a:pt x="3657" y="3753"/>
                    <a:pt x="3759" y="3738"/>
                    <a:pt x="3865" y="3707"/>
                  </a:cubicBezTo>
                  <a:cubicBezTo>
                    <a:pt x="4079" y="3648"/>
                    <a:pt x="4305" y="3481"/>
                    <a:pt x="4341" y="3255"/>
                  </a:cubicBezTo>
                  <a:cubicBezTo>
                    <a:pt x="4508" y="2302"/>
                    <a:pt x="3508" y="1897"/>
                    <a:pt x="2805" y="1397"/>
                  </a:cubicBezTo>
                  <a:cubicBezTo>
                    <a:pt x="2138" y="909"/>
                    <a:pt x="1424" y="314"/>
                    <a:pt x="626" y="28"/>
                  </a:cubicBezTo>
                  <a:cubicBezTo>
                    <a:pt x="573" y="9"/>
                    <a:pt x="523" y="1"/>
                    <a:pt x="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1" name="Google Shape;611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12" name="Google Shape;612;p29"/>
          <p:cNvSpPr txBox="1">
            <a:spLocks noGrp="1"/>
          </p:cNvSpPr>
          <p:nvPr>
            <p:ph type="subTitle" idx="1"/>
          </p:nvPr>
        </p:nvSpPr>
        <p:spPr>
          <a:xfrm>
            <a:off x="3538500" y="2381250"/>
            <a:ext cx="2067000" cy="13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grpSp>
        <p:nvGrpSpPr>
          <p:cNvPr id="613" name="Google Shape;613;p29"/>
          <p:cNvGrpSpPr/>
          <p:nvPr/>
        </p:nvGrpSpPr>
        <p:grpSpPr>
          <a:xfrm rot="1799813">
            <a:off x="6699464" y="1849834"/>
            <a:ext cx="5786199" cy="3285336"/>
            <a:chOff x="3776118" y="657125"/>
            <a:chExt cx="5999225" cy="3406290"/>
          </a:xfrm>
        </p:grpSpPr>
        <p:sp>
          <p:nvSpPr>
            <p:cNvPr id="614" name="Google Shape;614;p29"/>
            <p:cNvSpPr/>
            <p:nvPr/>
          </p:nvSpPr>
          <p:spPr>
            <a:xfrm>
              <a:off x="4048550" y="657125"/>
              <a:ext cx="5582775" cy="3115550"/>
            </a:xfrm>
            <a:custGeom>
              <a:avLst/>
              <a:gdLst/>
              <a:ahLst/>
              <a:cxnLst/>
              <a:rect l="l" t="t" r="r" b="b"/>
              <a:pathLst>
                <a:path w="223311" h="124622" extrusionOk="0">
                  <a:moveTo>
                    <a:pt x="104480" y="1"/>
                  </a:moveTo>
                  <a:cubicBezTo>
                    <a:pt x="92984" y="5865"/>
                    <a:pt x="82742" y="14236"/>
                    <a:pt x="74872" y="24111"/>
                  </a:cubicBezTo>
                  <a:cubicBezTo>
                    <a:pt x="69726" y="30494"/>
                    <a:pt x="65415" y="37561"/>
                    <a:pt x="59149" y="42975"/>
                  </a:cubicBezTo>
                  <a:cubicBezTo>
                    <a:pt x="52215" y="48990"/>
                    <a:pt x="43410" y="52549"/>
                    <a:pt x="35005" y="56475"/>
                  </a:cubicBezTo>
                  <a:cubicBezTo>
                    <a:pt x="25832" y="60753"/>
                    <a:pt x="16760" y="65715"/>
                    <a:pt x="10210" y="73151"/>
                  </a:cubicBezTo>
                  <a:cubicBezTo>
                    <a:pt x="3643" y="80569"/>
                    <a:pt x="1" y="90912"/>
                    <a:pt x="3042" y="100135"/>
                  </a:cubicBezTo>
                  <a:cubicBezTo>
                    <a:pt x="6935" y="111914"/>
                    <a:pt x="20101" y="118531"/>
                    <a:pt x="32700" y="121622"/>
                  </a:cubicBezTo>
                  <a:cubicBezTo>
                    <a:pt x="40931" y="123639"/>
                    <a:pt x="49415" y="124622"/>
                    <a:pt x="57904" y="124622"/>
                  </a:cubicBezTo>
                  <a:cubicBezTo>
                    <a:pt x="81483" y="124622"/>
                    <a:pt x="105097" y="117038"/>
                    <a:pt x="123427" y="102959"/>
                  </a:cubicBezTo>
                  <a:cubicBezTo>
                    <a:pt x="135959" y="93318"/>
                    <a:pt x="146318" y="80770"/>
                    <a:pt x="160771" y="73969"/>
                  </a:cubicBezTo>
                  <a:cubicBezTo>
                    <a:pt x="174372" y="67553"/>
                    <a:pt x="190111" y="66952"/>
                    <a:pt x="204597" y="62574"/>
                  </a:cubicBezTo>
                  <a:cubicBezTo>
                    <a:pt x="211147" y="60602"/>
                    <a:pt x="217463" y="57829"/>
                    <a:pt x="223311" y="54353"/>
                  </a:cubicBezTo>
                  <a:lnTo>
                    <a:pt x="2233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9"/>
            <p:cNvSpPr/>
            <p:nvPr/>
          </p:nvSpPr>
          <p:spPr>
            <a:xfrm>
              <a:off x="3776118" y="907276"/>
              <a:ext cx="5999225" cy="3156139"/>
            </a:xfrm>
            <a:custGeom>
              <a:avLst/>
              <a:gdLst/>
              <a:ahLst/>
              <a:cxnLst/>
              <a:rect l="l" t="t" r="r" b="b"/>
              <a:pathLst>
                <a:path w="239969" h="139714" extrusionOk="0">
                  <a:moveTo>
                    <a:pt x="88506" y="0"/>
                  </a:moveTo>
                  <a:cubicBezTo>
                    <a:pt x="83710" y="4512"/>
                    <a:pt x="79416" y="9524"/>
                    <a:pt x="75339" y="14888"/>
                  </a:cubicBezTo>
                  <a:cubicBezTo>
                    <a:pt x="69542" y="22507"/>
                    <a:pt x="63393" y="28789"/>
                    <a:pt x="54938" y="33852"/>
                  </a:cubicBezTo>
                  <a:cubicBezTo>
                    <a:pt x="47503" y="38280"/>
                    <a:pt x="39683" y="42106"/>
                    <a:pt x="32415" y="46801"/>
                  </a:cubicBezTo>
                  <a:cubicBezTo>
                    <a:pt x="19683" y="55022"/>
                    <a:pt x="7920" y="65966"/>
                    <a:pt x="3793" y="80485"/>
                  </a:cubicBezTo>
                  <a:cubicBezTo>
                    <a:pt x="0" y="93685"/>
                    <a:pt x="4412" y="107219"/>
                    <a:pt x="13568" y="117495"/>
                  </a:cubicBezTo>
                  <a:cubicBezTo>
                    <a:pt x="28100" y="133801"/>
                    <a:pt x="51635" y="139713"/>
                    <a:pt x="74610" y="139713"/>
                  </a:cubicBezTo>
                  <a:cubicBezTo>
                    <a:pt x="85607" y="139713"/>
                    <a:pt x="96475" y="138359"/>
                    <a:pt x="106167" y="136141"/>
                  </a:cubicBezTo>
                  <a:cubicBezTo>
                    <a:pt x="139066" y="128623"/>
                    <a:pt x="164162" y="106885"/>
                    <a:pt x="193770" y="92733"/>
                  </a:cubicBezTo>
                  <a:cubicBezTo>
                    <a:pt x="202558" y="88522"/>
                    <a:pt x="211748" y="85130"/>
                    <a:pt x="221372" y="83125"/>
                  </a:cubicBezTo>
                  <a:cubicBezTo>
                    <a:pt x="227521" y="81822"/>
                    <a:pt x="233753" y="81003"/>
                    <a:pt x="239969" y="80034"/>
                  </a:cubicBezTo>
                  <a:lnTo>
                    <a:pt x="239969" y="78547"/>
                  </a:lnTo>
                  <a:cubicBezTo>
                    <a:pt x="227371" y="80886"/>
                    <a:pt x="214772" y="82507"/>
                    <a:pt x="202726" y="87286"/>
                  </a:cubicBezTo>
                  <a:cubicBezTo>
                    <a:pt x="175725" y="98013"/>
                    <a:pt x="153469" y="116927"/>
                    <a:pt x="126702" y="128054"/>
                  </a:cubicBezTo>
                  <a:cubicBezTo>
                    <a:pt x="111230" y="134491"/>
                    <a:pt x="92810" y="138499"/>
                    <a:pt x="74649" y="138499"/>
                  </a:cubicBezTo>
                  <a:cubicBezTo>
                    <a:pt x="57546" y="138499"/>
                    <a:pt x="40671" y="134945"/>
                    <a:pt x="26701" y="126517"/>
                  </a:cubicBezTo>
                  <a:cubicBezTo>
                    <a:pt x="13133" y="118330"/>
                    <a:pt x="2691" y="103861"/>
                    <a:pt x="3827" y="88138"/>
                  </a:cubicBezTo>
                  <a:cubicBezTo>
                    <a:pt x="5046" y="71362"/>
                    <a:pt x="17862" y="58113"/>
                    <a:pt x="31697" y="48923"/>
                  </a:cubicBezTo>
                  <a:cubicBezTo>
                    <a:pt x="45865" y="39483"/>
                    <a:pt x="62073" y="33635"/>
                    <a:pt x="72883" y="20251"/>
                  </a:cubicBezTo>
                  <a:cubicBezTo>
                    <a:pt x="78063" y="13835"/>
                    <a:pt x="82574" y="7018"/>
                    <a:pt x="88556" y="1220"/>
                  </a:cubicBezTo>
                  <a:cubicBezTo>
                    <a:pt x="88974" y="802"/>
                    <a:pt x="89425" y="385"/>
                    <a:pt x="898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0"/>
          <p:cNvSpPr/>
          <p:nvPr/>
        </p:nvSpPr>
        <p:spPr>
          <a:xfrm>
            <a:off x="2393325" y="3577025"/>
            <a:ext cx="6862512" cy="1761428"/>
          </a:xfrm>
          <a:custGeom>
            <a:avLst/>
            <a:gdLst/>
            <a:ahLst/>
            <a:cxnLst/>
            <a:rect l="l" t="t" r="r" b="b"/>
            <a:pathLst>
              <a:path w="208825" h="54487" extrusionOk="0">
                <a:moveTo>
                  <a:pt x="208824" y="0"/>
                </a:moveTo>
                <a:cubicBezTo>
                  <a:pt x="206101" y="167"/>
                  <a:pt x="203411" y="518"/>
                  <a:pt x="200804" y="1136"/>
                </a:cubicBezTo>
                <a:cubicBezTo>
                  <a:pt x="187287" y="4094"/>
                  <a:pt x="175758" y="11629"/>
                  <a:pt x="161890" y="13350"/>
                </a:cubicBezTo>
                <a:cubicBezTo>
                  <a:pt x="159693" y="13622"/>
                  <a:pt x="157504" y="13743"/>
                  <a:pt x="155320" y="13743"/>
                </a:cubicBezTo>
                <a:cubicBezTo>
                  <a:pt x="139271" y="13743"/>
                  <a:pt x="123528" y="7236"/>
                  <a:pt x="107203" y="6633"/>
                </a:cubicBezTo>
                <a:cubicBezTo>
                  <a:pt x="106376" y="6604"/>
                  <a:pt x="105553" y="6589"/>
                  <a:pt x="104733" y="6589"/>
                </a:cubicBezTo>
                <a:cubicBezTo>
                  <a:pt x="80935" y="6589"/>
                  <a:pt x="59858" y="18799"/>
                  <a:pt x="41655" y="30961"/>
                </a:cubicBezTo>
                <a:cubicBezTo>
                  <a:pt x="34938" y="35439"/>
                  <a:pt x="28255" y="39984"/>
                  <a:pt x="21204" y="44127"/>
                </a:cubicBezTo>
                <a:cubicBezTo>
                  <a:pt x="14888" y="47853"/>
                  <a:pt x="8271" y="51345"/>
                  <a:pt x="1154" y="54069"/>
                </a:cubicBezTo>
                <a:cubicBezTo>
                  <a:pt x="769" y="54219"/>
                  <a:pt x="385" y="54353"/>
                  <a:pt x="1" y="54487"/>
                </a:cubicBezTo>
                <a:lnTo>
                  <a:pt x="208824" y="54487"/>
                </a:lnTo>
                <a:lnTo>
                  <a:pt x="208824" y="0"/>
                </a:lnTo>
                <a:close/>
              </a:path>
            </a:pathLst>
          </a:custGeom>
          <a:solidFill>
            <a:srgbClr val="F4D3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8" name="Google Shape;618;p30"/>
          <p:cNvGrpSpPr/>
          <p:nvPr/>
        </p:nvGrpSpPr>
        <p:grpSpPr>
          <a:xfrm>
            <a:off x="8371538" y="4381238"/>
            <a:ext cx="798751" cy="834243"/>
            <a:chOff x="8371538" y="4381238"/>
            <a:chExt cx="798751" cy="834243"/>
          </a:xfrm>
        </p:grpSpPr>
        <p:sp>
          <p:nvSpPr>
            <p:cNvPr id="619" name="Google Shape;619;p30"/>
            <p:cNvSpPr/>
            <p:nvPr/>
          </p:nvSpPr>
          <p:spPr>
            <a:xfrm>
              <a:off x="8628845" y="4591884"/>
              <a:ext cx="184188" cy="230818"/>
            </a:xfrm>
            <a:custGeom>
              <a:avLst/>
              <a:gdLst/>
              <a:ahLst/>
              <a:cxnLst/>
              <a:rect l="l" t="t" r="r" b="b"/>
              <a:pathLst>
                <a:path w="5698" h="7140" extrusionOk="0">
                  <a:moveTo>
                    <a:pt x="1308" y="0"/>
                  </a:moveTo>
                  <a:cubicBezTo>
                    <a:pt x="605" y="0"/>
                    <a:pt x="44" y="631"/>
                    <a:pt x="17" y="1380"/>
                  </a:cubicBezTo>
                  <a:cubicBezTo>
                    <a:pt x="0" y="2449"/>
                    <a:pt x="819" y="3234"/>
                    <a:pt x="1387" y="4053"/>
                  </a:cubicBezTo>
                  <a:cubicBezTo>
                    <a:pt x="1989" y="4905"/>
                    <a:pt x="2607" y="5741"/>
                    <a:pt x="3192" y="6593"/>
                  </a:cubicBezTo>
                  <a:cubicBezTo>
                    <a:pt x="3454" y="6979"/>
                    <a:pt x="3800" y="7139"/>
                    <a:pt x="4138" y="7139"/>
                  </a:cubicBezTo>
                  <a:cubicBezTo>
                    <a:pt x="4940" y="7139"/>
                    <a:pt x="5697" y="6235"/>
                    <a:pt x="5180" y="5306"/>
                  </a:cubicBezTo>
                  <a:cubicBezTo>
                    <a:pt x="4679" y="4387"/>
                    <a:pt x="4194" y="3451"/>
                    <a:pt x="3693" y="2533"/>
                  </a:cubicBezTo>
                  <a:cubicBezTo>
                    <a:pt x="3192" y="1614"/>
                    <a:pt x="2857" y="611"/>
                    <a:pt x="1855" y="126"/>
                  </a:cubicBezTo>
                  <a:cubicBezTo>
                    <a:pt x="1668" y="40"/>
                    <a:pt x="1483" y="0"/>
                    <a:pt x="1308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8468739" y="4595117"/>
              <a:ext cx="107739" cy="131120"/>
            </a:xfrm>
            <a:custGeom>
              <a:avLst/>
              <a:gdLst/>
              <a:ahLst/>
              <a:cxnLst/>
              <a:rect l="l" t="t" r="r" b="b"/>
              <a:pathLst>
                <a:path w="3333" h="4056" extrusionOk="0">
                  <a:moveTo>
                    <a:pt x="1121" y="1"/>
                  </a:moveTo>
                  <a:cubicBezTo>
                    <a:pt x="579" y="1"/>
                    <a:pt x="0" y="501"/>
                    <a:pt x="275" y="1096"/>
                  </a:cubicBezTo>
                  <a:cubicBezTo>
                    <a:pt x="659" y="1864"/>
                    <a:pt x="1010" y="2650"/>
                    <a:pt x="1378" y="3435"/>
                  </a:cubicBezTo>
                  <a:cubicBezTo>
                    <a:pt x="1550" y="3804"/>
                    <a:pt x="1876" y="4056"/>
                    <a:pt x="2257" y="4056"/>
                  </a:cubicBezTo>
                  <a:cubicBezTo>
                    <a:pt x="2393" y="4056"/>
                    <a:pt x="2536" y="4023"/>
                    <a:pt x="2681" y="3953"/>
                  </a:cubicBezTo>
                  <a:cubicBezTo>
                    <a:pt x="3199" y="3702"/>
                    <a:pt x="3332" y="3101"/>
                    <a:pt x="3048" y="2616"/>
                  </a:cubicBezTo>
                  <a:cubicBezTo>
                    <a:pt x="2614" y="1864"/>
                    <a:pt x="2196" y="1113"/>
                    <a:pt x="1762" y="361"/>
                  </a:cubicBezTo>
                  <a:cubicBezTo>
                    <a:pt x="1614" y="107"/>
                    <a:pt x="1371" y="1"/>
                    <a:pt x="1121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8606282" y="4821668"/>
              <a:ext cx="146949" cy="188211"/>
            </a:xfrm>
            <a:custGeom>
              <a:avLst/>
              <a:gdLst/>
              <a:ahLst/>
              <a:cxnLst/>
              <a:rect l="l" t="t" r="r" b="b"/>
              <a:pathLst>
                <a:path w="4546" h="5822" extrusionOk="0">
                  <a:moveTo>
                    <a:pt x="1656" y="0"/>
                  </a:moveTo>
                  <a:cubicBezTo>
                    <a:pt x="858" y="0"/>
                    <a:pt x="0" y="730"/>
                    <a:pt x="598" y="1774"/>
                  </a:cubicBezTo>
                  <a:cubicBezTo>
                    <a:pt x="1283" y="2977"/>
                    <a:pt x="1784" y="4280"/>
                    <a:pt x="2603" y="5416"/>
                  </a:cubicBezTo>
                  <a:cubicBezTo>
                    <a:pt x="2792" y="5703"/>
                    <a:pt x="3051" y="5821"/>
                    <a:pt x="3307" y="5821"/>
                  </a:cubicBezTo>
                  <a:cubicBezTo>
                    <a:pt x="3933" y="5821"/>
                    <a:pt x="4545" y="5113"/>
                    <a:pt x="4107" y="4414"/>
                  </a:cubicBezTo>
                  <a:cubicBezTo>
                    <a:pt x="3505" y="3411"/>
                    <a:pt x="2803" y="2225"/>
                    <a:pt x="2720" y="1039"/>
                  </a:cubicBezTo>
                  <a:cubicBezTo>
                    <a:pt x="2667" y="308"/>
                    <a:pt x="2174" y="0"/>
                    <a:pt x="1656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8831619" y="4574298"/>
              <a:ext cx="55825" cy="78200"/>
            </a:xfrm>
            <a:custGeom>
              <a:avLst/>
              <a:gdLst/>
              <a:ahLst/>
              <a:cxnLst/>
              <a:rect l="l" t="t" r="r" b="b"/>
              <a:pathLst>
                <a:path w="1727" h="2419" extrusionOk="0">
                  <a:moveTo>
                    <a:pt x="563" y="1"/>
                  </a:moveTo>
                  <a:cubicBezTo>
                    <a:pt x="282" y="1"/>
                    <a:pt x="1" y="242"/>
                    <a:pt x="127" y="587"/>
                  </a:cubicBezTo>
                  <a:cubicBezTo>
                    <a:pt x="310" y="1088"/>
                    <a:pt x="477" y="1589"/>
                    <a:pt x="661" y="2107"/>
                  </a:cubicBezTo>
                  <a:cubicBezTo>
                    <a:pt x="742" y="2326"/>
                    <a:pt x="923" y="2418"/>
                    <a:pt x="1106" y="2418"/>
                  </a:cubicBezTo>
                  <a:cubicBezTo>
                    <a:pt x="1414" y="2418"/>
                    <a:pt x="1727" y="2157"/>
                    <a:pt x="1580" y="1790"/>
                  </a:cubicBezTo>
                  <a:cubicBezTo>
                    <a:pt x="1380" y="1289"/>
                    <a:pt x="1179" y="787"/>
                    <a:pt x="979" y="286"/>
                  </a:cubicBezTo>
                  <a:cubicBezTo>
                    <a:pt x="898" y="86"/>
                    <a:pt x="730" y="1"/>
                    <a:pt x="563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8898952" y="4964458"/>
              <a:ext cx="182733" cy="194515"/>
            </a:xfrm>
            <a:custGeom>
              <a:avLst/>
              <a:gdLst/>
              <a:ahLst/>
              <a:cxnLst/>
              <a:rect l="l" t="t" r="r" b="b"/>
              <a:pathLst>
                <a:path w="5653" h="6017" extrusionOk="0">
                  <a:moveTo>
                    <a:pt x="2104" y="1"/>
                  </a:moveTo>
                  <a:cubicBezTo>
                    <a:pt x="1104" y="1"/>
                    <a:pt x="0" y="1186"/>
                    <a:pt x="1101" y="2252"/>
                  </a:cubicBezTo>
                  <a:cubicBezTo>
                    <a:pt x="2004" y="3138"/>
                    <a:pt x="2638" y="4475"/>
                    <a:pt x="3307" y="5511"/>
                  </a:cubicBezTo>
                  <a:cubicBezTo>
                    <a:pt x="3537" y="5868"/>
                    <a:pt x="3852" y="6016"/>
                    <a:pt x="4165" y="6016"/>
                  </a:cubicBezTo>
                  <a:cubicBezTo>
                    <a:pt x="4917" y="6016"/>
                    <a:pt x="5652" y="5158"/>
                    <a:pt x="5145" y="4307"/>
                  </a:cubicBezTo>
                  <a:cubicBezTo>
                    <a:pt x="4493" y="3221"/>
                    <a:pt x="3591" y="2069"/>
                    <a:pt x="3190" y="866"/>
                  </a:cubicBezTo>
                  <a:cubicBezTo>
                    <a:pt x="2996" y="248"/>
                    <a:pt x="2561" y="1"/>
                    <a:pt x="2104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8937225" y="4758856"/>
              <a:ext cx="85370" cy="88319"/>
            </a:xfrm>
            <a:custGeom>
              <a:avLst/>
              <a:gdLst/>
              <a:ahLst/>
              <a:cxnLst/>
              <a:rect l="l" t="t" r="r" b="b"/>
              <a:pathLst>
                <a:path w="2641" h="2732" extrusionOk="0">
                  <a:moveTo>
                    <a:pt x="772" y="1"/>
                  </a:moveTo>
                  <a:cubicBezTo>
                    <a:pt x="701" y="1"/>
                    <a:pt x="627" y="14"/>
                    <a:pt x="552" y="41"/>
                  </a:cubicBezTo>
                  <a:cubicBezTo>
                    <a:pt x="218" y="141"/>
                    <a:pt x="1" y="542"/>
                    <a:pt x="134" y="893"/>
                  </a:cubicBezTo>
                  <a:cubicBezTo>
                    <a:pt x="385" y="1561"/>
                    <a:pt x="786" y="2129"/>
                    <a:pt x="1337" y="2564"/>
                  </a:cubicBezTo>
                  <a:cubicBezTo>
                    <a:pt x="1486" y="2673"/>
                    <a:pt x="1661" y="2732"/>
                    <a:pt x="1833" y="2732"/>
                  </a:cubicBezTo>
                  <a:cubicBezTo>
                    <a:pt x="2029" y="2732"/>
                    <a:pt x="2222" y="2657"/>
                    <a:pt x="2373" y="2497"/>
                  </a:cubicBezTo>
                  <a:cubicBezTo>
                    <a:pt x="2591" y="2213"/>
                    <a:pt x="2641" y="1662"/>
                    <a:pt x="2307" y="1461"/>
                  </a:cubicBezTo>
                  <a:cubicBezTo>
                    <a:pt x="1906" y="1210"/>
                    <a:pt x="1588" y="893"/>
                    <a:pt x="1404" y="459"/>
                  </a:cubicBezTo>
                  <a:cubicBezTo>
                    <a:pt x="1285" y="193"/>
                    <a:pt x="1049" y="1"/>
                    <a:pt x="772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8812742" y="4898219"/>
              <a:ext cx="78485" cy="83405"/>
            </a:xfrm>
            <a:custGeom>
              <a:avLst/>
              <a:gdLst/>
              <a:ahLst/>
              <a:cxnLst/>
              <a:rect l="l" t="t" r="r" b="b"/>
              <a:pathLst>
                <a:path w="2428" h="2580" extrusionOk="0">
                  <a:moveTo>
                    <a:pt x="820" y="0"/>
                  </a:moveTo>
                  <a:cubicBezTo>
                    <a:pt x="420" y="0"/>
                    <a:pt x="0" y="459"/>
                    <a:pt x="310" y="876"/>
                  </a:cubicBezTo>
                  <a:lnTo>
                    <a:pt x="1429" y="2380"/>
                  </a:lnTo>
                  <a:cubicBezTo>
                    <a:pt x="1536" y="2521"/>
                    <a:pt x="1673" y="2580"/>
                    <a:pt x="1805" y="2580"/>
                  </a:cubicBezTo>
                  <a:cubicBezTo>
                    <a:pt x="2128" y="2580"/>
                    <a:pt x="2428" y="2229"/>
                    <a:pt x="2214" y="1862"/>
                  </a:cubicBezTo>
                  <a:cubicBezTo>
                    <a:pt x="1897" y="1327"/>
                    <a:pt x="1563" y="793"/>
                    <a:pt x="1245" y="258"/>
                  </a:cubicBezTo>
                  <a:cubicBezTo>
                    <a:pt x="1140" y="75"/>
                    <a:pt x="981" y="0"/>
                    <a:pt x="820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8485580" y="4952012"/>
              <a:ext cx="164664" cy="263469"/>
            </a:xfrm>
            <a:custGeom>
              <a:avLst/>
              <a:gdLst/>
              <a:ahLst/>
              <a:cxnLst/>
              <a:rect l="l" t="t" r="r" b="b"/>
              <a:pathLst>
                <a:path w="5094" h="8150" extrusionOk="0">
                  <a:moveTo>
                    <a:pt x="1463" y="1"/>
                  </a:moveTo>
                  <a:cubicBezTo>
                    <a:pt x="748" y="1"/>
                    <a:pt x="1" y="622"/>
                    <a:pt x="372" y="1418"/>
                  </a:cubicBezTo>
                  <a:cubicBezTo>
                    <a:pt x="1341" y="3456"/>
                    <a:pt x="2277" y="5528"/>
                    <a:pt x="3179" y="7600"/>
                  </a:cubicBezTo>
                  <a:cubicBezTo>
                    <a:pt x="3343" y="7984"/>
                    <a:pt x="3678" y="8150"/>
                    <a:pt x="4009" y="8150"/>
                  </a:cubicBezTo>
                  <a:cubicBezTo>
                    <a:pt x="4556" y="8150"/>
                    <a:pt x="5093" y="7698"/>
                    <a:pt x="4833" y="7032"/>
                  </a:cubicBezTo>
                  <a:cubicBezTo>
                    <a:pt x="3998" y="4943"/>
                    <a:pt x="3229" y="2838"/>
                    <a:pt x="2444" y="699"/>
                  </a:cubicBezTo>
                  <a:cubicBezTo>
                    <a:pt x="2273" y="205"/>
                    <a:pt x="1874" y="1"/>
                    <a:pt x="1463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9039049" y="4839513"/>
              <a:ext cx="131240" cy="174213"/>
            </a:xfrm>
            <a:custGeom>
              <a:avLst/>
              <a:gdLst/>
              <a:ahLst/>
              <a:cxnLst/>
              <a:rect l="l" t="t" r="r" b="b"/>
              <a:pathLst>
                <a:path w="4060" h="5389" extrusionOk="0">
                  <a:moveTo>
                    <a:pt x="1276" y="0"/>
                  </a:moveTo>
                  <a:cubicBezTo>
                    <a:pt x="662" y="0"/>
                    <a:pt x="1" y="581"/>
                    <a:pt x="309" y="1255"/>
                  </a:cubicBezTo>
                  <a:cubicBezTo>
                    <a:pt x="894" y="2558"/>
                    <a:pt x="1596" y="3761"/>
                    <a:pt x="2264" y="5015"/>
                  </a:cubicBezTo>
                  <a:cubicBezTo>
                    <a:pt x="2412" y="5278"/>
                    <a:pt x="2658" y="5389"/>
                    <a:pt x="2913" y="5389"/>
                  </a:cubicBezTo>
                  <a:cubicBezTo>
                    <a:pt x="3465" y="5389"/>
                    <a:pt x="4059" y="4869"/>
                    <a:pt x="3785" y="4263"/>
                  </a:cubicBezTo>
                  <a:cubicBezTo>
                    <a:pt x="3200" y="2976"/>
                    <a:pt x="2665" y="1673"/>
                    <a:pt x="1997" y="420"/>
                  </a:cubicBezTo>
                  <a:cubicBezTo>
                    <a:pt x="1833" y="124"/>
                    <a:pt x="1560" y="0"/>
                    <a:pt x="1276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8946211" y="4538091"/>
              <a:ext cx="164502" cy="220247"/>
            </a:xfrm>
            <a:custGeom>
              <a:avLst/>
              <a:gdLst/>
              <a:ahLst/>
              <a:cxnLst/>
              <a:rect l="l" t="t" r="r" b="b"/>
              <a:pathLst>
                <a:path w="5089" h="6813" extrusionOk="0">
                  <a:moveTo>
                    <a:pt x="1424" y="1"/>
                  </a:moveTo>
                  <a:cubicBezTo>
                    <a:pt x="725" y="1"/>
                    <a:pt x="0" y="642"/>
                    <a:pt x="308" y="1440"/>
                  </a:cubicBezTo>
                  <a:cubicBezTo>
                    <a:pt x="959" y="3077"/>
                    <a:pt x="1861" y="4664"/>
                    <a:pt x="2680" y="6252"/>
                  </a:cubicBezTo>
                  <a:cubicBezTo>
                    <a:pt x="2884" y="6649"/>
                    <a:pt x="3196" y="6813"/>
                    <a:pt x="3517" y="6813"/>
                  </a:cubicBezTo>
                  <a:cubicBezTo>
                    <a:pt x="4278" y="6813"/>
                    <a:pt x="5088" y="5893"/>
                    <a:pt x="4618" y="4965"/>
                  </a:cubicBezTo>
                  <a:cubicBezTo>
                    <a:pt x="3867" y="3461"/>
                    <a:pt x="3181" y="1891"/>
                    <a:pt x="2279" y="471"/>
                  </a:cubicBezTo>
                  <a:cubicBezTo>
                    <a:pt x="2072" y="141"/>
                    <a:pt x="1751" y="1"/>
                    <a:pt x="1424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8722264" y="4381238"/>
              <a:ext cx="86469" cy="94041"/>
            </a:xfrm>
            <a:custGeom>
              <a:avLst/>
              <a:gdLst/>
              <a:ahLst/>
              <a:cxnLst/>
              <a:rect l="l" t="t" r="r" b="b"/>
              <a:pathLst>
                <a:path w="2675" h="2909" extrusionOk="0">
                  <a:moveTo>
                    <a:pt x="858" y="0"/>
                  </a:moveTo>
                  <a:cubicBezTo>
                    <a:pt x="710" y="0"/>
                    <a:pt x="563" y="41"/>
                    <a:pt x="435" y="126"/>
                  </a:cubicBezTo>
                  <a:cubicBezTo>
                    <a:pt x="51" y="377"/>
                    <a:pt x="1" y="861"/>
                    <a:pt x="201" y="1229"/>
                  </a:cubicBezTo>
                  <a:cubicBezTo>
                    <a:pt x="469" y="1663"/>
                    <a:pt x="719" y="2114"/>
                    <a:pt x="1003" y="2549"/>
                  </a:cubicBezTo>
                  <a:cubicBezTo>
                    <a:pt x="1137" y="2786"/>
                    <a:pt x="1406" y="2909"/>
                    <a:pt x="1681" y="2909"/>
                  </a:cubicBezTo>
                  <a:cubicBezTo>
                    <a:pt x="1852" y="2909"/>
                    <a:pt x="2026" y="2862"/>
                    <a:pt x="2173" y="2766"/>
                  </a:cubicBezTo>
                  <a:cubicBezTo>
                    <a:pt x="2540" y="2549"/>
                    <a:pt x="2674" y="1998"/>
                    <a:pt x="2390" y="1630"/>
                  </a:cubicBezTo>
                  <a:cubicBezTo>
                    <a:pt x="2106" y="1212"/>
                    <a:pt x="1805" y="778"/>
                    <a:pt x="1538" y="360"/>
                  </a:cubicBezTo>
                  <a:cubicBezTo>
                    <a:pt x="1378" y="126"/>
                    <a:pt x="1117" y="0"/>
                    <a:pt x="858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8537559" y="4391809"/>
              <a:ext cx="99949" cy="132219"/>
            </a:xfrm>
            <a:custGeom>
              <a:avLst/>
              <a:gdLst/>
              <a:ahLst/>
              <a:cxnLst/>
              <a:rect l="l" t="t" r="r" b="b"/>
              <a:pathLst>
                <a:path w="3092" h="4090" extrusionOk="0">
                  <a:moveTo>
                    <a:pt x="943" y="1"/>
                  </a:moveTo>
                  <a:cubicBezTo>
                    <a:pt x="849" y="1"/>
                    <a:pt x="752" y="17"/>
                    <a:pt x="652" y="50"/>
                  </a:cubicBezTo>
                  <a:cubicBezTo>
                    <a:pt x="318" y="150"/>
                    <a:pt x="0" y="551"/>
                    <a:pt x="67" y="919"/>
                  </a:cubicBezTo>
                  <a:cubicBezTo>
                    <a:pt x="218" y="1787"/>
                    <a:pt x="702" y="2623"/>
                    <a:pt x="1036" y="3425"/>
                  </a:cubicBezTo>
                  <a:cubicBezTo>
                    <a:pt x="1199" y="3818"/>
                    <a:pt x="1559" y="4090"/>
                    <a:pt x="1965" y="4090"/>
                  </a:cubicBezTo>
                  <a:cubicBezTo>
                    <a:pt x="2060" y="4090"/>
                    <a:pt x="2158" y="4075"/>
                    <a:pt x="2256" y="4043"/>
                  </a:cubicBezTo>
                  <a:cubicBezTo>
                    <a:pt x="2724" y="3893"/>
                    <a:pt x="3092" y="3291"/>
                    <a:pt x="2874" y="2807"/>
                  </a:cubicBezTo>
                  <a:cubicBezTo>
                    <a:pt x="2674" y="2406"/>
                    <a:pt x="2490" y="2005"/>
                    <a:pt x="2290" y="1604"/>
                  </a:cubicBezTo>
                  <a:cubicBezTo>
                    <a:pt x="2089" y="1219"/>
                    <a:pt x="1922" y="735"/>
                    <a:pt x="1655" y="384"/>
                  </a:cubicBezTo>
                  <a:cubicBezTo>
                    <a:pt x="1479" y="145"/>
                    <a:pt x="1227" y="1"/>
                    <a:pt x="943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8371538" y="4730828"/>
              <a:ext cx="115271" cy="146314"/>
            </a:xfrm>
            <a:custGeom>
              <a:avLst/>
              <a:gdLst/>
              <a:ahLst/>
              <a:cxnLst/>
              <a:rect l="l" t="t" r="r" b="b"/>
              <a:pathLst>
                <a:path w="3566" h="4526" extrusionOk="0">
                  <a:moveTo>
                    <a:pt x="1240" y="0"/>
                  </a:moveTo>
                  <a:cubicBezTo>
                    <a:pt x="644" y="0"/>
                    <a:pt x="1" y="575"/>
                    <a:pt x="274" y="1259"/>
                  </a:cubicBezTo>
                  <a:cubicBezTo>
                    <a:pt x="608" y="2128"/>
                    <a:pt x="993" y="2963"/>
                    <a:pt x="1377" y="3832"/>
                  </a:cubicBezTo>
                  <a:cubicBezTo>
                    <a:pt x="1564" y="4232"/>
                    <a:pt x="1932" y="4526"/>
                    <a:pt x="2353" y="4526"/>
                  </a:cubicBezTo>
                  <a:cubicBezTo>
                    <a:pt x="2459" y="4526"/>
                    <a:pt x="2569" y="4507"/>
                    <a:pt x="2680" y="4467"/>
                  </a:cubicBezTo>
                  <a:cubicBezTo>
                    <a:pt x="3148" y="4283"/>
                    <a:pt x="3566" y="3665"/>
                    <a:pt x="3332" y="3164"/>
                  </a:cubicBezTo>
                  <a:cubicBezTo>
                    <a:pt x="2881" y="2245"/>
                    <a:pt x="2446" y="1326"/>
                    <a:pt x="1945" y="423"/>
                  </a:cubicBezTo>
                  <a:cubicBezTo>
                    <a:pt x="1786" y="126"/>
                    <a:pt x="1518" y="0"/>
                    <a:pt x="1240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2" name="Google Shape;632;p30"/>
          <p:cNvSpPr/>
          <p:nvPr/>
        </p:nvSpPr>
        <p:spPr>
          <a:xfrm>
            <a:off x="8077422" y="1727247"/>
            <a:ext cx="1141299" cy="1021775"/>
          </a:xfrm>
          <a:custGeom>
            <a:avLst/>
            <a:gdLst/>
            <a:ahLst/>
            <a:cxnLst/>
            <a:rect l="l" t="t" r="r" b="b"/>
            <a:pathLst>
              <a:path w="35307" h="31607" extrusionOk="0">
                <a:moveTo>
                  <a:pt x="35306" y="1"/>
                </a:moveTo>
                <a:cubicBezTo>
                  <a:pt x="28272" y="836"/>
                  <a:pt x="20636" y="3309"/>
                  <a:pt x="15557" y="5314"/>
                </a:cubicBezTo>
                <a:cubicBezTo>
                  <a:pt x="10644" y="7269"/>
                  <a:pt x="6033" y="9909"/>
                  <a:pt x="3276" y="13601"/>
                </a:cubicBezTo>
                <a:cubicBezTo>
                  <a:pt x="519" y="17327"/>
                  <a:pt x="1" y="22240"/>
                  <a:pt x="3042" y="25782"/>
                </a:cubicBezTo>
                <a:cubicBezTo>
                  <a:pt x="5348" y="28489"/>
                  <a:pt x="9291" y="30076"/>
                  <a:pt x="13318" y="30861"/>
                </a:cubicBezTo>
                <a:cubicBezTo>
                  <a:pt x="15946" y="31377"/>
                  <a:pt x="18586" y="31607"/>
                  <a:pt x="21226" y="31607"/>
                </a:cubicBezTo>
                <a:cubicBezTo>
                  <a:pt x="25936" y="31607"/>
                  <a:pt x="30649" y="30877"/>
                  <a:pt x="35306" y="29742"/>
                </a:cubicBezTo>
                <a:lnTo>
                  <a:pt x="35306" y="1"/>
                </a:lnTo>
                <a:close/>
              </a:path>
            </a:pathLst>
          </a:custGeom>
          <a:solidFill>
            <a:srgbClr val="F56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0"/>
          <p:cNvSpPr/>
          <p:nvPr/>
        </p:nvSpPr>
        <p:spPr>
          <a:xfrm rot="266">
            <a:off x="1806937" y="3386582"/>
            <a:ext cx="7449135" cy="1989919"/>
          </a:xfrm>
          <a:custGeom>
            <a:avLst/>
            <a:gdLst/>
            <a:ahLst/>
            <a:cxnLst/>
            <a:rect l="l" t="t" r="r" b="b"/>
            <a:pathLst>
              <a:path w="230445" h="61555" extrusionOk="0">
                <a:moveTo>
                  <a:pt x="230445" y="1"/>
                </a:moveTo>
                <a:cubicBezTo>
                  <a:pt x="224513" y="1170"/>
                  <a:pt x="218715" y="2774"/>
                  <a:pt x="213068" y="4679"/>
                </a:cubicBezTo>
                <a:cubicBezTo>
                  <a:pt x="204513" y="7603"/>
                  <a:pt x="196576" y="11864"/>
                  <a:pt x="187554" y="13919"/>
                </a:cubicBezTo>
                <a:cubicBezTo>
                  <a:pt x="184625" y="14590"/>
                  <a:pt x="181733" y="14872"/>
                  <a:pt x="178866" y="14872"/>
                </a:cubicBezTo>
                <a:cubicBezTo>
                  <a:pt x="172100" y="14872"/>
                  <a:pt x="165483" y="13300"/>
                  <a:pt x="158899" y="11563"/>
                </a:cubicBezTo>
                <a:cubicBezTo>
                  <a:pt x="150377" y="9341"/>
                  <a:pt x="141939" y="7553"/>
                  <a:pt x="132917" y="7135"/>
                </a:cubicBezTo>
                <a:cubicBezTo>
                  <a:pt x="131241" y="7061"/>
                  <a:pt x="129566" y="7024"/>
                  <a:pt x="127894" y="7024"/>
                </a:cubicBezTo>
                <a:cubicBezTo>
                  <a:pt x="111636" y="7024"/>
                  <a:pt x="95585" y="10493"/>
                  <a:pt x="81087" y="16175"/>
                </a:cubicBezTo>
                <a:cubicBezTo>
                  <a:pt x="64930" y="22507"/>
                  <a:pt x="51379" y="31446"/>
                  <a:pt x="38062" y="40853"/>
                </a:cubicBezTo>
                <a:cubicBezTo>
                  <a:pt x="26349" y="49124"/>
                  <a:pt x="13885" y="56208"/>
                  <a:pt x="0" y="61555"/>
                </a:cubicBezTo>
                <a:lnTo>
                  <a:pt x="2590" y="61555"/>
                </a:lnTo>
                <a:cubicBezTo>
                  <a:pt x="12281" y="57745"/>
                  <a:pt x="21387" y="53117"/>
                  <a:pt x="29758" y="47687"/>
                </a:cubicBezTo>
                <a:cubicBezTo>
                  <a:pt x="44328" y="38213"/>
                  <a:pt x="57427" y="27754"/>
                  <a:pt x="73935" y="20201"/>
                </a:cubicBezTo>
                <a:cubicBezTo>
                  <a:pt x="90309" y="12693"/>
                  <a:pt x="108845" y="7852"/>
                  <a:pt x="127953" y="7852"/>
                </a:cubicBezTo>
                <a:cubicBezTo>
                  <a:pt x="128148" y="7852"/>
                  <a:pt x="128344" y="7853"/>
                  <a:pt x="128539" y="7854"/>
                </a:cubicBezTo>
                <a:cubicBezTo>
                  <a:pt x="138564" y="7887"/>
                  <a:pt x="148038" y="9558"/>
                  <a:pt x="157478" y="12048"/>
                </a:cubicBezTo>
                <a:cubicBezTo>
                  <a:pt x="164247" y="13825"/>
                  <a:pt x="171148" y="15651"/>
                  <a:pt x="178306" y="15651"/>
                </a:cubicBezTo>
                <a:cubicBezTo>
                  <a:pt x="179559" y="15651"/>
                  <a:pt x="180820" y="15595"/>
                  <a:pt x="182090" y="15473"/>
                </a:cubicBezTo>
                <a:cubicBezTo>
                  <a:pt x="191514" y="14571"/>
                  <a:pt x="199617" y="10460"/>
                  <a:pt x="207905" y="7252"/>
                </a:cubicBezTo>
                <a:cubicBezTo>
                  <a:pt x="215173" y="4445"/>
                  <a:pt x="222692" y="2340"/>
                  <a:pt x="230445" y="703"/>
                </a:cubicBezTo>
                <a:lnTo>
                  <a:pt x="230445" y="1"/>
                </a:lnTo>
                <a:close/>
              </a:path>
            </a:pathLst>
          </a:custGeom>
          <a:solidFill>
            <a:srgbClr val="F4D3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30"/>
          <p:cNvSpPr/>
          <p:nvPr/>
        </p:nvSpPr>
        <p:spPr>
          <a:xfrm>
            <a:off x="1167879" y="2671275"/>
            <a:ext cx="1485269" cy="1308262"/>
          </a:xfrm>
          <a:custGeom>
            <a:avLst/>
            <a:gdLst/>
            <a:ahLst/>
            <a:cxnLst/>
            <a:rect l="l" t="t" r="r" b="b"/>
            <a:pathLst>
              <a:path w="45948" h="40469" extrusionOk="0">
                <a:moveTo>
                  <a:pt x="16631" y="0"/>
                </a:moveTo>
                <a:cubicBezTo>
                  <a:pt x="7288" y="0"/>
                  <a:pt x="0" y="7809"/>
                  <a:pt x="316" y="17532"/>
                </a:cubicBezTo>
                <a:cubicBezTo>
                  <a:pt x="639" y="27647"/>
                  <a:pt x="9519" y="40468"/>
                  <a:pt x="24238" y="40468"/>
                </a:cubicBezTo>
                <a:cubicBezTo>
                  <a:pt x="25542" y="40468"/>
                  <a:pt x="26892" y="40368"/>
                  <a:pt x="28287" y="40156"/>
                </a:cubicBezTo>
                <a:cubicBezTo>
                  <a:pt x="41353" y="38134"/>
                  <a:pt x="45948" y="24299"/>
                  <a:pt x="35622" y="11116"/>
                </a:cubicBezTo>
                <a:cubicBezTo>
                  <a:pt x="29418" y="3192"/>
                  <a:pt x="22605" y="0"/>
                  <a:pt x="16631" y="0"/>
                </a:cubicBezTo>
                <a:close/>
              </a:path>
            </a:pathLst>
          </a:custGeom>
          <a:solidFill>
            <a:srgbClr val="EEC4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5" name="Google Shape;635;p30"/>
          <p:cNvGrpSpPr/>
          <p:nvPr/>
        </p:nvGrpSpPr>
        <p:grpSpPr>
          <a:xfrm>
            <a:off x="-83583" y="-83869"/>
            <a:ext cx="4915500" cy="2100609"/>
            <a:chOff x="-83583" y="-83869"/>
            <a:chExt cx="4915500" cy="2100609"/>
          </a:xfrm>
        </p:grpSpPr>
        <p:sp>
          <p:nvSpPr>
            <p:cNvPr id="636" name="Google Shape;636;p30"/>
            <p:cNvSpPr/>
            <p:nvPr/>
          </p:nvSpPr>
          <p:spPr>
            <a:xfrm>
              <a:off x="-83583" y="-43330"/>
              <a:ext cx="4696758" cy="1840211"/>
            </a:xfrm>
            <a:custGeom>
              <a:avLst/>
              <a:gdLst/>
              <a:ahLst/>
              <a:cxnLst/>
              <a:rect l="l" t="t" r="r" b="b"/>
              <a:pathLst>
                <a:path w="145298" h="56924" extrusionOk="0">
                  <a:moveTo>
                    <a:pt x="0" y="0"/>
                  </a:moveTo>
                  <a:lnTo>
                    <a:pt x="0" y="55055"/>
                  </a:lnTo>
                  <a:cubicBezTo>
                    <a:pt x="5752" y="56379"/>
                    <a:pt x="12050" y="56924"/>
                    <a:pt x="18086" y="56924"/>
                  </a:cubicBezTo>
                  <a:cubicBezTo>
                    <a:pt x="21186" y="56924"/>
                    <a:pt x="24216" y="56780"/>
                    <a:pt x="27068" y="56525"/>
                  </a:cubicBezTo>
                  <a:cubicBezTo>
                    <a:pt x="40452" y="55322"/>
                    <a:pt x="53301" y="51228"/>
                    <a:pt x="64412" y="45330"/>
                  </a:cubicBezTo>
                  <a:cubicBezTo>
                    <a:pt x="71847" y="41354"/>
                    <a:pt x="78597" y="36558"/>
                    <a:pt x="86567" y="33283"/>
                  </a:cubicBezTo>
                  <a:cubicBezTo>
                    <a:pt x="101822" y="27085"/>
                    <a:pt x="121004" y="26717"/>
                    <a:pt x="133853" y="17795"/>
                  </a:cubicBezTo>
                  <a:cubicBezTo>
                    <a:pt x="139199" y="14085"/>
                    <a:pt x="143026" y="9073"/>
                    <a:pt x="144613" y="3626"/>
                  </a:cubicBezTo>
                  <a:cubicBezTo>
                    <a:pt x="144964" y="2439"/>
                    <a:pt x="145214" y="1236"/>
                    <a:pt x="145298" y="0"/>
                  </a:cubicBezTo>
                  <a:close/>
                </a:path>
              </a:pathLst>
            </a:custGeom>
            <a:solidFill>
              <a:srgbClr val="F4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-82517" y="-83869"/>
              <a:ext cx="4914434" cy="2100609"/>
            </a:xfrm>
            <a:custGeom>
              <a:avLst/>
              <a:gdLst/>
              <a:ahLst/>
              <a:cxnLst/>
              <a:rect l="l" t="t" r="r" b="b"/>
              <a:pathLst>
                <a:path w="152032" h="64979" extrusionOk="0">
                  <a:moveTo>
                    <a:pt x="151364" y="1"/>
                  </a:moveTo>
                  <a:cubicBezTo>
                    <a:pt x="149793" y="9558"/>
                    <a:pt x="145616" y="18614"/>
                    <a:pt x="134805" y="24412"/>
                  </a:cubicBezTo>
                  <a:cubicBezTo>
                    <a:pt x="123711" y="30344"/>
                    <a:pt x="110194" y="32065"/>
                    <a:pt x="97579" y="35156"/>
                  </a:cubicBezTo>
                  <a:cubicBezTo>
                    <a:pt x="91430" y="36659"/>
                    <a:pt x="85331" y="38514"/>
                    <a:pt x="79934" y="41338"/>
                  </a:cubicBezTo>
                  <a:cubicBezTo>
                    <a:pt x="74404" y="44212"/>
                    <a:pt x="69926" y="48105"/>
                    <a:pt x="64880" y="51446"/>
                  </a:cubicBezTo>
                  <a:cubicBezTo>
                    <a:pt x="55256" y="57812"/>
                    <a:pt x="43226" y="61989"/>
                    <a:pt x="30744" y="63560"/>
                  </a:cubicBezTo>
                  <a:cubicBezTo>
                    <a:pt x="26886" y="64042"/>
                    <a:pt x="23007" y="64280"/>
                    <a:pt x="19140" y="64280"/>
                  </a:cubicBezTo>
                  <a:cubicBezTo>
                    <a:pt x="12674" y="64280"/>
                    <a:pt x="6243" y="63614"/>
                    <a:pt x="1" y="62307"/>
                  </a:cubicBezTo>
                  <a:lnTo>
                    <a:pt x="1" y="63142"/>
                  </a:lnTo>
                  <a:cubicBezTo>
                    <a:pt x="6003" y="64374"/>
                    <a:pt x="12226" y="64978"/>
                    <a:pt x="18459" y="64978"/>
                  </a:cubicBezTo>
                  <a:cubicBezTo>
                    <a:pt x="33028" y="64978"/>
                    <a:pt x="47650" y="61675"/>
                    <a:pt x="59634" y="55356"/>
                  </a:cubicBezTo>
                  <a:cubicBezTo>
                    <a:pt x="65248" y="52399"/>
                    <a:pt x="69876" y="48623"/>
                    <a:pt x="74922" y="45164"/>
                  </a:cubicBezTo>
                  <a:cubicBezTo>
                    <a:pt x="81121" y="40903"/>
                    <a:pt x="88239" y="38146"/>
                    <a:pt x="96108" y="36158"/>
                  </a:cubicBezTo>
                  <a:cubicBezTo>
                    <a:pt x="109275" y="32816"/>
                    <a:pt x="123694" y="31329"/>
                    <a:pt x="135290" y="25047"/>
                  </a:cubicBezTo>
                  <a:cubicBezTo>
                    <a:pt x="146151" y="19182"/>
                    <a:pt x="150912" y="9825"/>
                    <a:pt x="152032" y="1"/>
                  </a:cubicBezTo>
                  <a:close/>
                </a:path>
              </a:pathLst>
            </a:custGeom>
            <a:solidFill>
              <a:srgbClr val="F4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8" name="Google Shape;638;p30"/>
          <p:cNvGrpSpPr/>
          <p:nvPr/>
        </p:nvGrpSpPr>
        <p:grpSpPr>
          <a:xfrm>
            <a:off x="6280" y="-25037"/>
            <a:ext cx="1527550" cy="846722"/>
            <a:chOff x="6280" y="-25037"/>
            <a:chExt cx="1527550" cy="846722"/>
          </a:xfrm>
        </p:grpSpPr>
        <p:sp>
          <p:nvSpPr>
            <p:cNvPr id="639" name="Google Shape;639;p30"/>
            <p:cNvSpPr/>
            <p:nvPr/>
          </p:nvSpPr>
          <p:spPr>
            <a:xfrm>
              <a:off x="6280" y="43659"/>
              <a:ext cx="122900" cy="133707"/>
            </a:xfrm>
            <a:custGeom>
              <a:avLst/>
              <a:gdLst/>
              <a:ahLst/>
              <a:cxnLst/>
              <a:rect l="l" t="t" r="r" b="b"/>
              <a:pathLst>
                <a:path w="3802" h="4136" extrusionOk="0">
                  <a:moveTo>
                    <a:pt x="601" y="1"/>
                  </a:moveTo>
                  <a:cubicBezTo>
                    <a:pt x="298" y="1"/>
                    <a:pt x="1" y="255"/>
                    <a:pt x="77" y="616"/>
                  </a:cubicBezTo>
                  <a:cubicBezTo>
                    <a:pt x="228" y="1301"/>
                    <a:pt x="595" y="2036"/>
                    <a:pt x="1013" y="2621"/>
                  </a:cubicBezTo>
                  <a:cubicBezTo>
                    <a:pt x="1414" y="3189"/>
                    <a:pt x="1982" y="3975"/>
                    <a:pt x="2717" y="4125"/>
                  </a:cubicBezTo>
                  <a:cubicBezTo>
                    <a:pt x="2758" y="4132"/>
                    <a:pt x="2799" y="4136"/>
                    <a:pt x="2842" y="4136"/>
                  </a:cubicBezTo>
                  <a:cubicBezTo>
                    <a:pt x="3289" y="4136"/>
                    <a:pt x="3801" y="3747"/>
                    <a:pt x="3603" y="3290"/>
                  </a:cubicBezTo>
                  <a:cubicBezTo>
                    <a:pt x="3352" y="2688"/>
                    <a:pt x="2734" y="2320"/>
                    <a:pt x="2266" y="1853"/>
                  </a:cubicBezTo>
                  <a:cubicBezTo>
                    <a:pt x="1782" y="1351"/>
                    <a:pt x="1431" y="800"/>
                    <a:pt x="1030" y="232"/>
                  </a:cubicBezTo>
                  <a:cubicBezTo>
                    <a:pt x="920" y="71"/>
                    <a:pt x="760" y="1"/>
                    <a:pt x="601" y="1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61685" y="-25037"/>
              <a:ext cx="118633" cy="81918"/>
            </a:xfrm>
            <a:custGeom>
              <a:avLst/>
              <a:gdLst/>
              <a:ahLst/>
              <a:cxnLst/>
              <a:rect l="l" t="t" r="r" b="b"/>
              <a:pathLst>
                <a:path w="3670" h="2534" extrusionOk="0">
                  <a:moveTo>
                    <a:pt x="1" y="1"/>
                  </a:moveTo>
                  <a:cubicBezTo>
                    <a:pt x="452" y="786"/>
                    <a:pt x="1053" y="1521"/>
                    <a:pt x="1688" y="2240"/>
                  </a:cubicBezTo>
                  <a:cubicBezTo>
                    <a:pt x="1871" y="2447"/>
                    <a:pt x="2091" y="2533"/>
                    <a:pt x="2307" y="2533"/>
                  </a:cubicBezTo>
                  <a:cubicBezTo>
                    <a:pt x="3001" y="2533"/>
                    <a:pt x="3669" y="1649"/>
                    <a:pt x="3058" y="987"/>
                  </a:cubicBezTo>
                  <a:cubicBezTo>
                    <a:pt x="2774" y="669"/>
                    <a:pt x="2507" y="335"/>
                    <a:pt x="2223" y="1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318798" y="-25037"/>
              <a:ext cx="86437" cy="44644"/>
            </a:xfrm>
            <a:custGeom>
              <a:avLst/>
              <a:gdLst/>
              <a:ahLst/>
              <a:cxnLst/>
              <a:rect l="l" t="t" r="r" b="b"/>
              <a:pathLst>
                <a:path w="2674" h="1381" extrusionOk="0">
                  <a:moveTo>
                    <a:pt x="0" y="1"/>
                  </a:moveTo>
                  <a:cubicBezTo>
                    <a:pt x="284" y="435"/>
                    <a:pt x="685" y="836"/>
                    <a:pt x="1103" y="1154"/>
                  </a:cubicBezTo>
                  <a:cubicBezTo>
                    <a:pt x="1288" y="1295"/>
                    <a:pt x="1515" y="1380"/>
                    <a:pt x="1742" y="1380"/>
                  </a:cubicBezTo>
                  <a:cubicBezTo>
                    <a:pt x="1945" y="1380"/>
                    <a:pt x="2149" y="1312"/>
                    <a:pt x="2323" y="1154"/>
                  </a:cubicBezTo>
                  <a:cubicBezTo>
                    <a:pt x="2607" y="887"/>
                    <a:pt x="2673" y="302"/>
                    <a:pt x="2339" y="51"/>
                  </a:cubicBezTo>
                  <a:cubicBezTo>
                    <a:pt x="2339" y="18"/>
                    <a:pt x="2323" y="18"/>
                    <a:pt x="2289" y="1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578045" y="-25037"/>
              <a:ext cx="80295" cy="35851"/>
            </a:xfrm>
            <a:custGeom>
              <a:avLst/>
              <a:gdLst/>
              <a:ahLst/>
              <a:cxnLst/>
              <a:rect l="l" t="t" r="r" b="b"/>
              <a:pathLst>
                <a:path w="2484" h="1109" extrusionOk="0">
                  <a:moveTo>
                    <a:pt x="0" y="1"/>
                  </a:moveTo>
                  <a:cubicBezTo>
                    <a:pt x="184" y="268"/>
                    <a:pt x="401" y="519"/>
                    <a:pt x="585" y="770"/>
                  </a:cubicBezTo>
                  <a:cubicBezTo>
                    <a:pt x="770" y="1009"/>
                    <a:pt x="1031" y="1109"/>
                    <a:pt x="1289" y="1109"/>
                  </a:cubicBezTo>
                  <a:cubicBezTo>
                    <a:pt x="1894" y="1109"/>
                    <a:pt x="2484" y="563"/>
                    <a:pt x="2039" y="1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735758" y="118174"/>
              <a:ext cx="91383" cy="101832"/>
            </a:xfrm>
            <a:custGeom>
              <a:avLst/>
              <a:gdLst/>
              <a:ahLst/>
              <a:cxnLst/>
              <a:rect l="l" t="t" r="r" b="b"/>
              <a:pathLst>
                <a:path w="2827" h="3150" extrusionOk="0">
                  <a:moveTo>
                    <a:pt x="430" y="0"/>
                  </a:moveTo>
                  <a:cubicBezTo>
                    <a:pt x="223" y="0"/>
                    <a:pt x="34" y="144"/>
                    <a:pt x="34" y="383"/>
                  </a:cubicBezTo>
                  <a:cubicBezTo>
                    <a:pt x="0" y="801"/>
                    <a:pt x="234" y="1185"/>
                    <a:pt x="418" y="1586"/>
                  </a:cubicBezTo>
                  <a:cubicBezTo>
                    <a:pt x="618" y="2004"/>
                    <a:pt x="802" y="2438"/>
                    <a:pt x="1086" y="2822"/>
                  </a:cubicBezTo>
                  <a:cubicBezTo>
                    <a:pt x="1265" y="3052"/>
                    <a:pt x="1510" y="3149"/>
                    <a:pt x="1751" y="3149"/>
                  </a:cubicBezTo>
                  <a:cubicBezTo>
                    <a:pt x="2300" y="3149"/>
                    <a:pt x="2826" y="2646"/>
                    <a:pt x="2490" y="2054"/>
                  </a:cubicBezTo>
                  <a:cubicBezTo>
                    <a:pt x="2256" y="1653"/>
                    <a:pt x="1922" y="1302"/>
                    <a:pt x="1621" y="934"/>
                  </a:cubicBezTo>
                  <a:cubicBezTo>
                    <a:pt x="1337" y="600"/>
                    <a:pt x="1053" y="233"/>
                    <a:pt x="635" y="49"/>
                  </a:cubicBezTo>
                  <a:cubicBezTo>
                    <a:pt x="569" y="16"/>
                    <a:pt x="498" y="0"/>
                    <a:pt x="430" y="0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947455" y="54877"/>
              <a:ext cx="94551" cy="97823"/>
            </a:xfrm>
            <a:custGeom>
              <a:avLst/>
              <a:gdLst/>
              <a:ahLst/>
              <a:cxnLst/>
              <a:rect l="l" t="t" r="r" b="b"/>
              <a:pathLst>
                <a:path w="2925" h="3026" extrusionOk="0">
                  <a:moveTo>
                    <a:pt x="428" y="1"/>
                  </a:moveTo>
                  <a:cubicBezTo>
                    <a:pt x="284" y="1"/>
                    <a:pt x="115" y="110"/>
                    <a:pt x="101" y="219"/>
                  </a:cubicBezTo>
                  <a:cubicBezTo>
                    <a:pt x="1" y="804"/>
                    <a:pt x="419" y="1372"/>
                    <a:pt x="753" y="1856"/>
                  </a:cubicBezTo>
                  <a:cubicBezTo>
                    <a:pt x="1090" y="2378"/>
                    <a:pt x="1512" y="3026"/>
                    <a:pt x="2199" y="3026"/>
                  </a:cubicBezTo>
                  <a:cubicBezTo>
                    <a:pt x="2260" y="3026"/>
                    <a:pt x="2324" y="3020"/>
                    <a:pt x="2390" y="3009"/>
                  </a:cubicBezTo>
                  <a:cubicBezTo>
                    <a:pt x="2607" y="2959"/>
                    <a:pt x="2841" y="2775"/>
                    <a:pt x="2858" y="2592"/>
                  </a:cubicBezTo>
                  <a:cubicBezTo>
                    <a:pt x="2925" y="2207"/>
                    <a:pt x="2841" y="2007"/>
                    <a:pt x="2541" y="1723"/>
                  </a:cubicBezTo>
                  <a:cubicBezTo>
                    <a:pt x="2307" y="1522"/>
                    <a:pt x="2039" y="1305"/>
                    <a:pt x="1805" y="1105"/>
                  </a:cubicBezTo>
                  <a:cubicBezTo>
                    <a:pt x="1388" y="720"/>
                    <a:pt x="1054" y="219"/>
                    <a:pt x="519" y="19"/>
                  </a:cubicBezTo>
                  <a:cubicBezTo>
                    <a:pt x="491" y="6"/>
                    <a:pt x="460" y="1"/>
                    <a:pt x="428" y="1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758418" y="-25037"/>
              <a:ext cx="103796" cy="94655"/>
            </a:xfrm>
            <a:custGeom>
              <a:avLst/>
              <a:gdLst/>
              <a:ahLst/>
              <a:cxnLst/>
              <a:rect l="l" t="t" r="r" b="b"/>
              <a:pathLst>
                <a:path w="3211" h="2928" extrusionOk="0">
                  <a:moveTo>
                    <a:pt x="1" y="1"/>
                  </a:moveTo>
                  <a:cubicBezTo>
                    <a:pt x="1" y="519"/>
                    <a:pt x="385" y="1054"/>
                    <a:pt x="686" y="1471"/>
                  </a:cubicBezTo>
                  <a:cubicBezTo>
                    <a:pt x="1037" y="1973"/>
                    <a:pt x="1521" y="2758"/>
                    <a:pt x="2206" y="2908"/>
                  </a:cubicBezTo>
                  <a:cubicBezTo>
                    <a:pt x="2268" y="2921"/>
                    <a:pt x="2329" y="2928"/>
                    <a:pt x="2387" y="2928"/>
                  </a:cubicBezTo>
                  <a:cubicBezTo>
                    <a:pt x="2855" y="2928"/>
                    <a:pt x="3211" y="2537"/>
                    <a:pt x="3092" y="2106"/>
                  </a:cubicBezTo>
                  <a:cubicBezTo>
                    <a:pt x="2908" y="1521"/>
                    <a:pt x="2206" y="1120"/>
                    <a:pt x="1739" y="703"/>
                  </a:cubicBezTo>
                  <a:cubicBezTo>
                    <a:pt x="1538" y="502"/>
                    <a:pt x="1287" y="218"/>
                    <a:pt x="1020" y="1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500174" y="126903"/>
              <a:ext cx="97072" cy="109946"/>
            </a:xfrm>
            <a:custGeom>
              <a:avLst/>
              <a:gdLst/>
              <a:ahLst/>
              <a:cxnLst/>
              <a:rect l="l" t="t" r="r" b="b"/>
              <a:pathLst>
                <a:path w="3003" h="3401" extrusionOk="0">
                  <a:moveTo>
                    <a:pt x="352" y="0"/>
                  </a:moveTo>
                  <a:cubicBezTo>
                    <a:pt x="165" y="0"/>
                    <a:pt x="1" y="189"/>
                    <a:pt x="53" y="347"/>
                  </a:cubicBezTo>
                  <a:cubicBezTo>
                    <a:pt x="220" y="898"/>
                    <a:pt x="504" y="1400"/>
                    <a:pt x="822" y="1901"/>
                  </a:cubicBezTo>
                  <a:cubicBezTo>
                    <a:pt x="1139" y="2402"/>
                    <a:pt x="1390" y="2987"/>
                    <a:pt x="1908" y="3304"/>
                  </a:cubicBezTo>
                  <a:cubicBezTo>
                    <a:pt x="2017" y="3371"/>
                    <a:pt x="2129" y="3400"/>
                    <a:pt x="2238" y="3400"/>
                  </a:cubicBezTo>
                  <a:cubicBezTo>
                    <a:pt x="2647" y="3400"/>
                    <a:pt x="3003" y="2989"/>
                    <a:pt x="2910" y="2619"/>
                  </a:cubicBezTo>
                  <a:cubicBezTo>
                    <a:pt x="2760" y="2068"/>
                    <a:pt x="2192" y="1634"/>
                    <a:pt x="1808" y="1216"/>
                  </a:cubicBezTo>
                  <a:cubicBezTo>
                    <a:pt x="1407" y="798"/>
                    <a:pt x="1006" y="380"/>
                    <a:pt x="504" y="46"/>
                  </a:cubicBezTo>
                  <a:cubicBezTo>
                    <a:pt x="455" y="14"/>
                    <a:pt x="402" y="0"/>
                    <a:pt x="352" y="0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357685" y="224402"/>
              <a:ext cx="104701" cy="110075"/>
            </a:xfrm>
            <a:custGeom>
              <a:avLst/>
              <a:gdLst/>
              <a:ahLst/>
              <a:cxnLst/>
              <a:rect l="l" t="t" r="r" b="b"/>
              <a:pathLst>
                <a:path w="3239" h="3405" extrusionOk="0">
                  <a:moveTo>
                    <a:pt x="531" y="0"/>
                  </a:moveTo>
                  <a:cubicBezTo>
                    <a:pt x="423" y="0"/>
                    <a:pt x="316" y="42"/>
                    <a:pt x="284" y="138"/>
                  </a:cubicBezTo>
                  <a:cubicBezTo>
                    <a:pt x="0" y="689"/>
                    <a:pt x="284" y="1291"/>
                    <a:pt x="551" y="1792"/>
                  </a:cubicBezTo>
                  <a:cubicBezTo>
                    <a:pt x="819" y="2310"/>
                    <a:pt x="1303" y="3079"/>
                    <a:pt x="1905" y="3329"/>
                  </a:cubicBezTo>
                  <a:cubicBezTo>
                    <a:pt x="2026" y="3381"/>
                    <a:pt x="2149" y="3404"/>
                    <a:pt x="2268" y="3404"/>
                  </a:cubicBezTo>
                  <a:cubicBezTo>
                    <a:pt x="2803" y="3404"/>
                    <a:pt x="3239" y="2924"/>
                    <a:pt x="2924" y="2377"/>
                  </a:cubicBezTo>
                  <a:cubicBezTo>
                    <a:pt x="2657" y="1892"/>
                    <a:pt x="2105" y="1558"/>
                    <a:pt x="1738" y="1141"/>
                  </a:cubicBezTo>
                  <a:cubicBezTo>
                    <a:pt x="1420" y="773"/>
                    <a:pt x="1153" y="272"/>
                    <a:pt x="702" y="38"/>
                  </a:cubicBezTo>
                  <a:cubicBezTo>
                    <a:pt x="654" y="14"/>
                    <a:pt x="592" y="0"/>
                    <a:pt x="531" y="0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211027" y="486578"/>
              <a:ext cx="83431" cy="113696"/>
            </a:xfrm>
            <a:custGeom>
              <a:avLst/>
              <a:gdLst/>
              <a:ahLst/>
              <a:cxnLst/>
              <a:rect l="l" t="t" r="r" b="b"/>
              <a:pathLst>
                <a:path w="2581" h="3517" extrusionOk="0">
                  <a:moveTo>
                    <a:pt x="352" y="0"/>
                  </a:moveTo>
                  <a:cubicBezTo>
                    <a:pt x="182" y="0"/>
                    <a:pt x="1" y="94"/>
                    <a:pt x="26" y="282"/>
                  </a:cubicBezTo>
                  <a:cubicBezTo>
                    <a:pt x="76" y="716"/>
                    <a:pt x="310" y="1134"/>
                    <a:pt x="444" y="1552"/>
                  </a:cubicBezTo>
                  <a:cubicBezTo>
                    <a:pt x="611" y="2036"/>
                    <a:pt x="728" y="2521"/>
                    <a:pt x="895" y="2972"/>
                  </a:cubicBezTo>
                  <a:cubicBezTo>
                    <a:pt x="1017" y="3351"/>
                    <a:pt x="1333" y="3516"/>
                    <a:pt x="1650" y="3516"/>
                  </a:cubicBezTo>
                  <a:cubicBezTo>
                    <a:pt x="2115" y="3516"/>
                    <a:pt x="2581" y="3161"/>
                    <a:pt x="2432" y="2604"/>
                  </a:cubicBezTo>
                  <a:cubicBezTo>
                    <a:pt x="2281" y="2053"/>
                    <a:pt x="1997" y="1552"/>
                    <a:pt x="1663" y="1101"/>
                  </a:cubicBezTo>
                  <a:cubicBezTo>
                    <a:pt x="1346" y="700"/>
                    <a:pt x="995" y="232"/>
                    <a:pt x="510" y="31"/>
                  </a:cubicBezTo>
                  <a:cubicBezTo>
                    <a:pt x="464" y="10"/>
                    <a:pt x="409" y="0"/>
                    <a:pt x="352" y="0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192925" y="264585"/>
              <a:ext cx="105767" cy="118189"/>
            </a:xfrm>
            <a:custGeom>
              <a:avLst/>
              <a:gdLst/>
              <a:ahLst/>
              <a:cxnLst/>
              <a:rect l="l" t="t" r="r" b="b"/>
              <a:pathLst>
                <a:path w="3272" h="3656" extrusionOk="0">
                  <a:moveTo>
                    <a:pt x="303" y="1"/>
                  </a:moveTo>
                  <a:cubicBezTo>
                    <a:pt x="117" y="1"/>
                    <a:pt x="1" y="235"/>
                    <a:pt x="68" y="382"/>
                  </a:cubicBezTo>
                  <a:cubicBezTo>
                    <a:pt x="486" y="1251"/>
                    <a:pt x="870" y="2170"/>
                    <a:pt x="1237" y="3089"/>
                  </a:cubicBezTo>
                  <a:cubicBezTo>
                    <a:pt x="1411" y="3490"/>
                    <a:pt x="1750" y="3655"/>
                    <a:pt x="2084" y="3655"/>
                  </a:cubicBezTo>
                  <a:cubicBezTo>
                    <a:pt x="2684" y="3655"/>
                    <a:pt x="3272" y="3125"/>
                    <a:pt x="2875" y="2471"/>
                  </a:cubicBezTo>
                  <a:cubicBezTo>
                    <a:pt x="2257" y="1468"/>
                    <a:pt x="1471" y="716"/>
                    <a:pt x="452" y="48"/>
                  </a:cubicBezTo>
                  <a:cubicBezTo>
                    <a:pt x="399" y="15"/>
                    <a:pt x="349" y="1"/>
                    <a:pt x="303" y="1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438465" y="472775"/>
              <a:ext cx="113590" cy="124881"/>
            </a:xfrm>
            <a:custGeom>
              <a:avLst/>
              <a:gdLst/>
              <a:ahLst/>
              <a:cxnLst/>
              <a:rect l="l" t="t" r="r" b="b"/>
              <a:pathLst>
                <a:path w="3514" h="3863" extrusionOk="0">
                  <a:moveTo>
                    <a:pt x="457" y="1"/>
                  </a:moveTo>
                  <a:cubicBezTo>
                    <a:pt x="234" y="1"/>
                    <a:pt x="1" y="144"/>
                    <a:pt x="24" y="375"/>
                  </a:cubicBezTo>
                  <a:cubicBezTo>
                    <a:pt x="174" y="1544"/>
                    <a:pt x="910" y="2714"/>
                    <a:pt x="1745" y="3600"/>
                  </a:cubicBezTo>
                  <a:cubicBezTo>
                    <a:pt x="1915" y="3785"/>
                    <a:pt x="2113" y="3862"/>
                    <a:pt x="2306" y="3862"/>
                  </a:cubicBezTo>
                  <a:cubicBezTo>
                    <a:pt x="2932" y="3862"/>
                    <a:pt x="3514" y="3054"/>
                    <a:pt x="2965" y="2480"/>
                  </a:cubicBezTo>
                  <a:cubicBezTo>
                    <a:pt x="2213" y="1712"/>
                    <a:pt x="1511" y="859"/>
                    <a:pt x="726" y="91"/>
                  </a:cubicBezTo>
                  <a:cubicBezTo>
                    <a:pt x="654" y="29"/>
                    <a:pt x="556" y="1"/>
                    <a:pt x="457" y="1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663189" y="411061"/>
              <a:ext cx="131466" cy="115442"/>
            </a:xfrm>
            <a:custGeom>
              <a:avLst/>
              <a:gdLst/>
              <a:ahLst/>
              <a:cxnLst/>
              <a:rect l="l" t="t" r="r" b="b"/>
              <a:pathLst>
                <a:path w="4067" h="3571" extrusionOk="0">
                  <a:moveTo>
                    <a:pt x="427" y="0"/>
                  </a:moveTo>
                  <a:cubicBezTo>
                    <a:pt x="177" y="0"/>
                    <a:pt x="1" y="262"/>
                    <a:pt x="123" y="479"/>
                  </a:cubicBezTo>
                  <a:cubicBezTo>
                    <a:pt x="457" y="1148"/>
                    <a:pt x="942" y="1716"/>
                    <a:pt x="1460" y="2267"/>
                  </a:cubicBezTo>
                  <a:cubicBezTo>
                    <a:pt x="1944" y="2785"/>
                    <a:pt x="2496" y="3554"/>
                    <a:pt x="3314" y="3570"/>
                  </a:cubicBezTo>
                  <a:cubicBezTo>
                    <a:pt x="3816" y="3570"/>
                    <a:pt x="4066" y="3136"/>
                    <a:pt x="4000" y="2718"/>
                  </a:cubicBezTo>
                  <a:cubicBezTo>
                    <a:pt x="3899" y="2067"/>
                    <a:pt x="2947" y="1615"/>
                    <a:pt x="2412" y="1231"/>
                  </a:cubicBezTo>
                  <a:cubicBezTo>
                    <a:pt x="1827" y="813"/>
                    <a:pt x="1243" y="379"/>
                    <a:pt x="608" y="45"/>
                  </a:cubicBezTo>
                  <a:cubicBezTo>
                    <a:pt x="545" y="14"/>
                    <a:pt x="484" y="0"/>
                    <a:pt x="427" y="0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702916" y="672171"/>
              <a:ext cx="134698" cy="131702"/>
            </a:xfrm>
            <a:custGeom>
              <a:avLst/>
              <a:gdLst/>
              <a:ahLst/>
              <a:cxnLst/>
              <a:rect l="l" t="t" r="r" b="b"/>
              <a:pathLst>
                <a:path w="4167" h="4074" extrusionOk="0">
                  <a:moveTo>
                    <a:pt x="481" y="1"/>
                  </a:moveTo>
                  <a:cubicBezTo>
                    <a:pt x="244" y="1"/>
                    <a:pt x="1" y="181"/>
                    <a:pt x="97" y="422"/>
                  </a:cubicBezTo>
                  <a:cubicBezTo>
                    <a:pt x="665" y="1676"/>
                    <a:pt x="1467" y="2795"/>
                    <a:pt x="2420" y="3831"/>
                  </a:cubicBezTo>
                  <a:cubicBezTo>
                    <a:pt x="2579" y="4002"/>
                    <a:pt x="2768" y="4074"/>
                    <a:pt x="2956" y="4074"/>
                  </a:cubicBezTo>
                  <a:cubicBezTo>
                    <a:pt x="3573" y="4074"/>
                    <a:pt x="4166" y="3296"/>
                    <a:pt x="3589" y="2745"/>
                  </a:cubicBezTo>
                  <a:cubicBezTo>
                    <a:pt x="2637" y="1876"/>
                    <a:pt x="1718" y="957"/>
                    <a:pt x="732" y="88"/>
                  </a:cubicBezTo>
                  <a:cubicBezTo>
                    <a:pt x="662" y="28"/>
                    <a:pt x="572" y="1"/>
                    <a:pt x="481" y="1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954437" y="449919"/>
              <a:ext cx="131143" cy="120905"/>
            </a:xfrm>
            <a:custGeom>
              <a:avLst/>
              <a:gdLst/>
              <a:ahLst/>
              <a:cxnLst/>
              <a:rect l="l" t="t" r="r" b="b"/>
              <a:pathLst>
                <a:path w="4057" h="3740" extrusionOk="0">
                  <a:moveTo>
                    <a:pt x="605" y="1"/>
                  </a:moveTo>
                  <a:cubicBezTo>
                    <a:pt x="306" y="1"/>
                    <a:pt x="1" y="262"/>
                    <a:pt x="119" y="564"/>
                  </a:cubicBezTo>
                  <a:cubicBezTo>
                    <a:pt x="570" y="1600"/>
                    <a:pt x="1406" y="2586"/>
                    <a:pt x="2157" y="3454"/>
                  </a:cubicBezTo>
                  <a:cubicBezTo>
                    <a:pt x="2331" y="3656"/>
                    <a:pt x="2541" y="3740"/>
                    <a:pt x="2751" y="3740"/>
                  </a:cubicBezTo>
                  <a:cubicBezTo>
                    <a:pt x="3411" y="3740"/>
                    <a:pt x="4057" y="2906"/>
                    <a:pt x="3461" y="2285"/>
                  </a:cubicBezTo>
                  <a:cubicBezTo>
                    <a:pt x="3043" y="1867"/>
                    <a:pt x="2592" y="1500"/>
                    <a:pt x="2157" y="1099"/>
                  </a:cubicBezTo>
                  <a:cubicBezTo>
                    <a:pt x="1740" y="731"/>
                    <a:pt x="1322" y="330"/>
                    <a:pt x="838" y="63"/>
                  </a:cubicBezTo>
                  <a:cubicBezTo>
                    <a:pt x="766" y="20"/>
                    <a:pt x="686" y="1"/>
                    <a:pt x="605" y="1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0"/>
            <p:cNvSpPr/>
            <p:nvPr/>
          </p:nvSpPr>
          <p:spPr>
            <a:xfrm>
              <a:off x="1001211" y="275965"/>
              <a:ext cx="129850" cy="119579"/>
            </a:xfrm>
            <a:custGeom>
              <a:avLst/>
              <a:gdLst/>
              <a:ahLst/>
              <a:cxnLst/>
              <a:rect l="l" t="t" r="r" b="b"/>
              <a:pathLst>
                <a:path w="4017" h="3699" extrusionOk="0">
                  <a:moveTo>
                    <a:pt x="378" y="0"/>
                  </a:moveTo>
                  <a:cubicBezTo>
                    <a:pt x="169" y="0"/>
                    <a:pt x="1" y="178"/>
                    <a:pt x="59" y="381"/>
                  </a:cubicBezTo>
                  <a:cubicBezTo>
                    <a:pt x="226" y="899"/>
                    <a:pt x="627" y="1367"/>
                    <a:pt x="961" y="1784"/>
                  </a:cubicBezTo>
                  <a:cubicBezTo>
                    <a:pt x="1312" y="2252"/>
                    <a:pt x="1646" y="2770"/>
                    <a:pt x="1964" y="3288"/>
                  </a:cubicBezTo>
                  <a:cubicBezTo>
                    <a:pt x="2145" y="3580"/>
                    <a:pt x="2411" y="3699"/>
                    <a:pt x="2678" y="3699"/>
                  </a:cubicBezTo>
                  <a:cubicBezTo>
                    <a:pt x="3345" y="3699"/>
                    <a:pt x="4016" y="2954"/>
                    <a:pt x="3384" y="2286"/>
                  </a:cubicBezTo>
                  <a:cubicBezTo>
                    <a:pt x="2632" y="1467"/>
                    <a:pt x="1646" y="314"/>
                    <a:pt x="477" y="13"/>
                  </a:cubicBezTo>
                  <a:cubicBezTo>
                    <a:pt x="443" y="4"/>
                    <a:pt x="410" y="0"/>
                    <a:pt x="378" y="0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0"/>
            <p:cNvSpPr/>
            <p:nvPr/>
          </p:nvSpPr>
          <p:spPr>
            <a:xfrm>
              <a:off x="1200721" y="182053"/>
              <a:ext cx="146691" cy="114763"/>
            </a:xfrm>
            <a:custGeom>
              <a:avLst/>
              <a:gdLst/>
              <a:ahLst/>
              <a:cxnLst/>
              <a:rect l="l" t="t" r="r" b="b"/>
              <a:pathLst>
                <a:path w="4538" h="3550" extrusionOk="0">
                  <a:moveTo>
                    <a:pt x="557" y="0"/>
                  </a:moveTo>
                  <a:cubicBezTo>
                    <a:pt x="291" y="0"/>
                    <a:pt x="0" y="230"/>
                    <a:pt x="119" y="512"/>
                  </a:cubicBezTo>
                  <a:cubicBezTo>
                    <a:pt x="370" y="1131"/>
                    <a:pt x="971" y="1615"/>
                    <a:pt x="1456" y="2100"/>
                  </a:cubicBezTo>
                  <a:cubicBezTo>
                    <a:pt x="1991" y="2618"/>
                    <a:pt x="2542" y="3269"/>
                    <a:pt x="3294" y="3503"/>
                  </a:cubicBezTo>
                  <a:cubicBezTo>
                    <a:pt x="3389" y="3535"/>
                    <a:pt x="3481" y="3550"/>
                    <a:pt x="3568" y="3550"/>
                  </a:cubicBezTo>
                  <a:cubicBezTo>
                    <a:pt x="4167" y="3550"/>
                    <a:pt x="4538" y="2861"/>
                    <a:pt x="4246" y="2350"/>
                  </a:cubicBezTo>
                  <a:cubicBezTo>
                    <a:pt x="3912" y="1765"/>
                    <a:pt x="3110" y="1364"/>
                    <a:pt x="2508" y="997"/>
                  </a:cubicBezTo>
                  <a:cubicBezTo>
                    <a:pt x="1957" y="629"/>
                    <a:pt x="1322" y="128"/>
                    <a:pt x="654" y="11"/>
                  </a:cubicBezTo>
                  <a:cubicBezTo>
                    <a:pt x="623" y="4"/>
                    <a:pt x="590" y="0"/>
                    <a:pt x="557" y="0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0"/>
            <p:cNvSpPr/>
            <p:nvPr/>
          </p:nvSpPr>
          <p:spPr>
            <a:xfrm>
              <a:off x="1389661" y="81062"/>
              <a:ext cx="144169" cy="116993"/>
            </a:xfrm>
            <a:custGeom>
              <a:avLst/>
              <a:gdLst/>
              <a:ahLst/>
              <a:cxnLst/>
              <a:rect l="l" t="t" r="r" b="b"/>
              <a:pathLst>
                <a:path w="4460" h="3619" extrusionOk="0">
                  <a:moveTo>
                    <a:pt x="524" y="0"/>
                  </a:moveTo>
                  <a:cubicBezTo>
                    <a:pt x="244" y="0"/>
                    <a:pt x="1" y="241"/>
                    <a:pt x="105" y="495"/>
                  </a:cubicBezTo>
                  <a:cubicBezTo>
                    <a:pt x="289" y="1063"/>
                    <a:pt x="740" y="1514"/>
                    <a:pt x="1141" y="1982"/>
                  </a:cubicBezTo>
                  <a:cubicBezTo>
                    <a:pt x="1576" y="2467"/>
                    <a:pt x="2027" y="3001"/>
                    <a:pt x="2562" y="3402"/>
                  </a:cubicBezTo>
                  <a:cubicBezTo>
                    <a:pt x="2770" y="3554"/>
                    <a:pt x="2990" y="3619"/>
                    <a:pt x="3197" y="3619"/>
                  </a:cubicBezTo>
                  <a:cubicBezTo>
                    <a:pt x="3904" y="3619"/>
                    <a:pt x="4459" y="2862"/>
                    <a:pt x="3865" y="2216"/>
                  </a:cubicBezTo>
                  <a:cubicBezTo>
                    <a:pt x="3414" y="1732"/>
                    <a:pt x="2812" y="1331"/>
                    <a:pt x="2278" y="963"/>
                  </a:cubicBezTo>
                  <a:cubicBezTo>
                    <a:pt x="1776" y="595"/>
                    <a:pt x="1242" y="194"/>
                    <a:pt x="623" y="11"/>
                  </a:cubicBezTo>
                  <a:cubicBezTo>
                    <a:pt x="590" y="4"/>
                    <a:pt x="557" y="0"/>
                    <a:pt x="524" y="0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0"/>
            <p:cNvSpPr/>
            <p:nvPr/>
          </p:nvSpPr>
          <p:spPr>
            <a:xfrm>
              <a:off x="1129832" y="28110"/>
              <a:ext cx="114237" cy="92877"/>
            </a:xfrm>
            <a:custGeom>
              <a:avLst/>
              <a:gdLst/>
              <a:ahLst/>
              <a:cxnLst/>
              <a:rect l="l" t="t" r="r" b="b"/>
              <a:pathLst>
                <a:path w="3534" h="2873" extrusionOk="0">
                  <a:moveTo>
                    <a:pt x="589" y="0"/>
                  </a:moveTo>
                  <a:cubicBezTo>
                    <a:pt x="269" y="0"/>
                    <a:pt x="1" y="233"/>
                    <a:pt x="90" y="546"/>
                  </a:cubicBezTo>
                  <a:cubicBezTo>
                    <a:pt x="240" y="1030"/>
                    <a:pt x="658" y="1431"/>
                    <a:pt x="1042" y="1782"/>
                  </a:cubicBezTo>
                  <a:cubicBezTo>
                    <a:pt x="1460" y="2183"/>
                    <a:pt x="1811" y="2668"/>
                    <a:pt x="2396" y="2835"/>
                  </a:cubicBezTo>
                  <a:cubicBezTo>
                    <a:pt x="2479" y="2861"/>
                    <a:pt x="2559" y="2873"/>
                    <a:pt x="2635" y="2873"/>
                  </a:cubicBezTo>
                  <a:cubicBezTo>
                    <a:pt x="3198" y="2873"/>
                    <a:pt x="3534" y="2220"/>
                    <a:pt x="3298" y="1749"/>
                  </a:cubicBezTo>
                  <a:cubicBezTo>
                    <a:pt x="3064" y="1298"/>
                    <a:pt x="2463" y="997"/>
                    <a:pt x="2045" y="696"/>
                  </a:cubicBezTo>
                  <a:cubicBezTo>
                    <a:pt x="1644" y="429"/>
                    <a:pt x="1209" y="95"/>
                    <a:pt x="708" y="11"/>
                  </a:cubicBezTo>
                  <a:cubicBezTo>
                    <a:pt x="668" y="4"/>
                    <a:pt x="628" y="0"/>
                    <a:pt x="589" y="0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475057" y="692472"/>
              <a:ext cx="119764" cy="129213"/>
            </a:xfrm>
            <a:custGeom>
              <a:avLst/>
              <a:gdLst/>
              <a:ahLst/>
              <a:cxnLst/>
              <a:rect l="l" t="t" r="r" b="b"/>
              <a:pathLst>
                <a:path w="3705" h="3997" extrusionOk="0">
                  <a:moveTo>
                    <a:pt x="517" y="1"/>
                  </a:moveTo>
                  <a:cubicBezTo>
                    <a:pt x="221" y="1"/>
                    <a:pt x="0" y="232"/>
                    <a:pt x="45" y="530"/>
                  </a:cubicBezTo>
                  <a:cubicBezTo>
                    <a:pt x="195" y="1181"/>
                    <a:pt x="780" y="1749"/>
                    <a:pt x="1098" y="2334"/>
                  </a:cubicBezTo>
                  <a:cubicBezTo>
                    <a:pt x="1432" y="2919"/>
                    <a:pt x="1632" y="3788"/>
                    <a:pt x="2384" y="3972"/>
                  </a:cubicBezTo>
                  <a:cubicBezTo>
                    <a:pt x="2449" y="3989"/>
                    <a:pt x="2513" y="3997"/>
                    <a:pt x="2577" y="3997"/>
                  </a:cubicBezTo>
                  <a:cubicBezTo>
                    <a:pt x="2825" y="3997"/>
                    <a:pt x="3053" y="3874"/>
                    <a:pt x="3186" y="3687"/>
                  </a:cubicBezTo>
                  <a:cubicBezTo>
                    <a:pt x="3704" y="3019"/>
                    <a:pt x="3002" y="2033"/>
                    <a:pt x="2535" y="1465"/>
                  </a:cubicBezTo>
                  <a:cubicBezTo>
                    <a:pt x="2083" y="914"/>
                    <a:pt x="1432" y="129"/>
                    <a:pt x="630" y="12"/>
                  </a:cubicBezTo>
                  <a:cubicBezTo>
                    <a:pt x="591" y="4"/>
                    <a:pt x="554" y="1"/>
                    <a:pt x="517" y="1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937693" y="688367"/>
              <a:ext cx="161981" cy="116541"/>
            </a:xfrm>
            <a:custGeom>
              <a:avLst/>
              <a:gdLst/>
              <a:ahLst/>
              <a:cxnLst/>
              <a:rect l="l" t="t" r="r" b="b"/>
              <a:pathLst>
                <a:path w="5011" h="3605" extrusionOk="0">
                  <a:moveTo>
                    <a:pt x="677" y="0"/>
                  </a:moveTo>
                  <a:cubicBezTo>
                    <a:pt x="308" y="0"/>
                    <a:pt x="1" y="328"/>
                    <a:pt x="219" y="657"/>
                  </a:cubicBezTo>
                  <a:cubicBezTo>
                    <a:pt x="570" y="1191"/>
                    <a:pt x="1071" y="1592"/>
                    <a:pt x="1573" y="2027"/>
                  </a:cubicBezTo>
                  <a:cubicBezTo>
                    <a:pt x="2074" y="2478"/>
                    <a:pt x="2575" y="2979"/>
                    <a:pt x="3110" y="3397"/>
                  </a:cubicBezTo>
                  <a:cubicBezTo>
                    <a:pt x="3314" y="3542"/>
                    <a:pt x="3530" y="3604"/>
                    <a:pt x="3734" y="3604"/>
                  </a:cubicBezTo>
                  <a:cubicBezTo>
                    <a:pt x="4447" y="3604"/>
                    <a:pt x="5011" y="2843"/>
                    <a:pt x="4413" y="2194"/>
                  </a:cubicBezTo>
                  <a:cubicBezTo>
                    <a:pt x="3929" y="1693"/>
                    <a:pt x="3277" y="1258"/>
                    <a:pt x="2675" y="890"/>
                  </a:cubicBezTo>
                  <a:cubicBezTo>
                    <a:pt x="2091" y="506"/>
                    <a:pt x="1489" y="139"/>
                    <a:pt x="754" y="5"/>
                  </a:cubicBezTo>
                  <a:cubicBezTo>
                    <a:pt x="728" y="2"/>
                    <a:pt x="702" y="0"/>
                    <a:pt x="677" y="0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1211906" y="478206"/>
              <a:ext cx="154546" cy="108847"/>
            </a:xfrm>
            <a:custGeom>
              <a:avLst/>
              <a:gdLst/>
              <a:ahLst/>
              <a:cxnLst/>
              <a:rect l="l" t="t" r="r" b="b"/>
              <a:pathLst>
                <a:path w="4781" h="3367" extrusionOk="0">
                  <a:moveTo>
                    <a:pt x="672" y="1"/>
                  </a:moveTo>
                  <a:cubicBezTo>
                    <a:pt x="265" y="1"/>
                    <a:pt x="1" y="443"/>
                    <a:pt x="308" y="792"/>
                  </a:cubicBezTo>
                  <a:cubicBezTo>
                    <a:pt x="726" y="1243"/>
                    <a:pt x="1210" y="1644"/>
                    <a:pt x="1645" y="2061"/>
                  </a:cubicBezTo>
                  <a:cubicBezTo>
                    <a:pt x="2062" y="2479"/>
                    <a:pt x="2563" y="2947"/>
                    <a:pt x="3098" y="3248"/>
                  </a:cubicBezTo>
                  <a:cubicBezTo>
                    <a:pt x="3243" y="3330"/>
                    <a:pt x="3390" y="3366"/>
                    <a:pt x="3532" y="3366"/>
                  </a:cubicBezTo>
                  <a:cubicBezTo>
                    <a:pt x="4225" y="3366"/>
                    <a:pt x="4781" y="2502"/>
                    <a:pt x="4184" y="1961"/>
                  </a:cubicBezTo>
                  <a:cubicBezTo>
                    <a:pt x="3716" y="1560"/>
                    <a:pt x="3132" y="1226"/>
                    <a:pt x="2597" y="959"/>
                  </a:cubicBezTo>
                  <a:cubicBezTo>
                    <a:pt x="2029" y="658"/>
                    <a:pt x="1511" y="324"/>
                    <a:pt x="926" y="56"/>
                  </a:cubicBezTo>
                  <a:cubicBezTo>
                    <a:pt x="838" y="18"/>
                    <a:pt x="752" y="1"/>
                    <a:pt x="672" y="1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0"/>
            <p:cNvSpPr/>
            <p:nvPr/>
          </p:nvSpPr>
          <p:spPr>
            <a:xfrm>
              <a:off x="1205764" y="691341"/>
              <a:ext cx="145721" cy="120420"/>
            </a:xfrm>
            <a:custGeom>
              <a:avLst/>
              <a:gdLst/>
              <a:ahLst/>
              <a:cxnLst/>
              <a:rect l="l" t="t" r="r" b="b"/>
              <a:pathLst>
                <a:path w="4508" h="3725" extrusionOk="0">
                  <a:moveTo>
                    <a:pt x="476" y="0"/>
                  </a:moveTo>
                  <a:cubicBezTo>
                    <a:pt x="169" y="0"/>
                    <a:pt x="0" y="372"/>
                    <a:pt x="130" y="631"/>
                  </a:cubicBezTo>
                  <a:cubicBezTo>
                    <a:pt x="464" y="1333"/>
                    <a:pt x="1200" y="1968"/>
                    <a:pt x="1784" y="2503"/>
                  </a:cubicBezTo>
                  <a:cubicBezTo>
                    <a:pt x="2252" y="2941"/>
                    <a:pt x="2822" y="3724"/>
                    <a:pt x="3549" y="3724"/>
                  </a:cubicBezTo>
                  <a:cubicBezTo>
                    <a:pt x="3654" y="3724"/>
                    <a:pt x="3762" y="3708"/>
                    <a:pt x="3873" y="3672"/>
                  </a:cubicBezTo>
                  <a:cubicBezTo>
                    <a:pt x="4073" y="3622"/>
                    <a:pt x="4307" y="3455"/>
                    <a:pt x="4341" y="3238"/>
                  </a:cubicBezTo>
                  <a:cubicBezTo>
                    <a:pt x="4508" y="2319"/>
                    <a:pt x="3505" y="1918"/>
                    <a:pt x="2820" y="1400"/>
                  </a:cubicBezTo>
                  <a:cubicBezTo>
                    <a:pt x="2152" y="915"/>
                    <a:pt x="1450" y="314"/>
                    <a:pt x="631" y="30"/>
                  </a:cubicBezTo>
                  <a:cubicBezTo>
                    <a:pt x="577" y="9"/>
                    <a:pt x="525" y="0"/>
                    <a:pt x="476" y="0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2" name="Google Shape;662;p30"/>
          <p:cNvGrpSpPr/>
          <p:nvPr/>
        </p:nvGrpSpPr>
        <p:grpSpPr>
          <a:xfrm>
            <a:off x="4831924" y="-1550081"/>
            <a:ext cx="5249839" cy="3057697"/>
            <a:chOff x="3893749" y="-43880"/>
            <a:chExt cx="5249839" cy="3057697"/>
          </a:xfrm>
        </p:grpSpPr>
        <p:sp>
          <p:nvSpPr>
            <p:cNvPr id="663" name="Google Shape;663;p30"/>
            <p:cNvSpPr/>
            <p:nvPr/>
          </p:nvSpPr>
          <p:spPr>
            <a:xfrm>
              <a:off x="4257244" y="-43330"/>
              <a:ext cx="4886344" cy="2726534"/>
            </a:xfrm>
            <a:custGeom>
              <a:avLst/>
              <a:gdLst/>
              <a:ahLst/>
              <a:cxnLst/>
              <a:rect l="l" t="t" r="r" b="b"/>
              <a:pathLst>
                <a:path w="151163" h="84341" extrusionOk="0">
                  <a:moveTo>
                    <a:pt x="70727" y="0"/>
                  </a:moveTo>
                  <a:cubicBezTo>
                    <a:pt x="62908" y="3960"/>
                    <a:pt x="56007" y="9624"/>
                    <a:pt x="50644" y="16308"/>
                  </a:cubicBezTo>
                  <a:cubicBezTo>
                    <a:pt x="47185" y="20635"/>
                    <a:pt x="44261" y="25414"/>
                    <a:pt x="40017" y="29073"/>
                  </a:cubicBezTo>
                  <a:cubicBezTo>
                    <a:pt x="35339" y="33150"/>
                    <a:pt x="29390" y="35572"/>
                    <a:pt x="23693" y="38229"/>
                  </a:cubicBezTo>
                  <a:cubicBezTo>
                    <a:pt x="17511" y="41103"/>
                    <a:pt x="11345" y="44461"/>
                    <a:pt x="6917" y="49507"/>
                  </a:cubicBezTo>
                  <a:cubicBezTo>
                    <a:pt x="2490" y="54537"/>
                    <a:pt x="0" y="61537"/>
                    <a:pt x="2072" y="67770"/>
                  </a:cubicBezTo>
                  <a:cubicBezTo>
                    <a:pt x="4695" y="75740"/>
                    <a:pt x="13617" y="80218"/>
                    <a:pt x="22139" y="82306"/>
                  </a:cubicBezTo>
                  <a:cubicBezTo>
                    <a:pt x="27711" y="83674"/>
                    <a:pt x="33455" y="84340"/>
                    <a:pt x="39203" y="84340"/>
                  </a:cubicBezTo>
                  <a:cubicBezTo>
                    <a:pt x="55156" y="84340"/>
                    <a:pt x="71137" y="79206"/>
                    <a:pt x="83543" y="69675"/>
                  </a:cubicBezTo>
                  <a:cubicBezTo>
                    <a:pt x="92031" y="63158"/>
                    <a:pt x="99048" y="54687"/>
                    <a:pt x="108823" y="50059"/>
                  </a:cubicBezTo>
                  <a:cubicBezTo>
                    <a:pt x="118029" y="45715"/>
                    <a:pt x="128673" y="45297"/>
                    <a:pt x="138481" y="42356"/>
                  </a:cubicBezTo>
                  <a:cubicBezTo>
                    <a:pt x="142925" y="41019"/>
                    <a:pt x="147186" y="39115"/>
                    <a:pt x="151162" y="36775"/>
                  </a:cubicBezTo>
                  <a:lnTo>
                    <a:pt x="151162" y="0"/>
                  </a:lnTo>
                  <a:close/>
                </a:path>
              </a:pathLst>
            </a:custGeom>
            <a:solidFill>
              <a:srgbClr val="EE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0"/>
            <p:cNvSpPr/>
            <p:nvPr/>
          </p:nvSpPr>
          <p:spPr>
            <a:xfrm>
              <a:off x="3893749" y="-43880"/>
              <a:ext cx="5249839" cy="3057697"/>
            </a:xfrm>
            <a:custGeom>
              <a:avLst/>
              <a:gdLst/>
              <a:ahLst/>
              <a:cxnLst/>
              <a:rect l="l" t="t" r="r" b="b"/>
              <a:pathLst>
                <a:path w="162408" h="94585" extrusionOk="0">
                  <a:moveTo>
                    <a:pt x="59867" y="0"/>
                  </a:moveTo>
                  <a:cubicBezTo>
                    <a:pt x="56659" y="3058"/>
                    <a:pt x="53735" y="6450"/>
                    <a:pt x="50978" y="10076"/>
                  </a:cubicBezTo>
                  <a:cubicBezTo>
                    <a:pt x="47051" y="15255"/>
                    <a:pt x="42891" y="19499"/>
                    <a:pt x="37177" y="22924"/>
                  </a:cubicBezTo>
                  <a:cubicBezTo>
                    <a:pt x="32131" y="25932"/>
                    <a:pt x="26851" y="28522"/>
                    <a:pt x="21922" y="31696"/>
                  </a:cubicBezTo>
                  <a:cubicBezTo>
                    <a:pt x="13300" y="37277"/>
                    <a:pt x="5330" y="44696"/>
                    <a:pt x="2540" y="54503"/>
                  </a:cubicBezTo>
                  <a:cubicBezTo>
                    <a:pt x="0" y="63426"/>
                    <a:pt x="2958" y="72599"/>
                    <a:pt x="9156" y="79550"/>
                  </a:cubicBezTo>
                  <a:cubicBezTo>
                    <a:pt x="19011" y="90579"/>
                    <a:pt x="34942" y="94585"/>
                    <a:pt x="50493" y="94585"/>
                  </a:cubicBezTo>
                  <a:cubicBezTo>
                    <a:pt x="57934" y="94585"/>
                    <a:pt x="65288" y="93668"/>
                    <a:pt x="71847" y="92164"/>
                  </a:cubicBezTo>
                  <a:cubicBezTo>
                    <a:pt x="94086" y="87068"/>
                    <a:pt x="111079" y="72365"/>
                    <a:pt x="131112" y="62774"/>
                  </a:cubicBezTo>
                  <a:cubicBezTo>
                    <a:pt x="137061" y="59934"/>
                    <a:pt x="143293" y="57645"/>
                    <a:pt x="149809" y="56275"/>
                  </a:cubicBezTo>
                  <a:cubicBezTo>
                    <a:pt x="153986" y="55406"/>
                    <a:pt x="158197" y="54854"/>
                    <a:pt x="162407" y="54186"/>
                  </a:cubicBezTo>
                  <a:lnTo>
                    <a:pt x="162407" y="53200"/>
                  </a:lnTo>
                  <a:cubicBezTo>
                    <a:pt x="153886" y="54754"/>
                    <a:pt x="145331" y="55857"/>
                    <a:pt x="137178" y="59065"/>
                  </a:cubicBezTo>
                  <a:cubicBezTo>
                    <a:pt x="118898" y="66300"/>
                    <a:pt x="103844" y="79115"/>
                    <a:pt x="85715" y="86651"/>
                  </a:cubicBezTo>
                  <a:cubicBezTo>
                    <a:pt x="75247" y="91003"/>
                    <a:pt x="62787" y="93713"/>
                    <a:pt x="50501" y="93713"/>
                  </a:cubicBezTo>
                  <a:cubicBezTo>
                    <a:pt x="38922" y="93713"/>
                    <a:pt x="27498" y="91305"/>
                    <a:pt x="18045" y="85598"/>
                  </a:cubicBezTo>
                  <a:cubicBezTo>
                    <a:pt x="8872" y="80068"/>
                    <a:pt x="1788" y="70260"/>
                    <a:pt x="2557" y="59616"/>
                  </a:cubicBezTo>
                  <a:cubicBezTo>
                    <a:pt x="3375" y="48288"/>
                    <a:pt x="12064" y="39332"/>
                    <a:pt x="21421" y="33100"/>
                  </a:cubicBezTo>
                  <a:cubicBezTo>
                    <a:pt x="31028" y="26734"/>
                    <a:pt x="41989" y="22757"/>
                    <a:pt x="49307" y="13701"/>
                  </a:cubicBezTo>
                  <a:cubicBezTo>
                    <a:pt x="52816" y="9374"/>
                    <a:pt x="55857" y="4762"/>
                    <a:pt x="59917" y="836"/>
                  </a:cubicBezTo>
                  <a:cubicBezTo>
                    <a:pt x="60201" y="535"/>
                    <a:pt x="60502" y="268"/>
                    <a:pt x="60786" y="0"/>
                  </a:cubicBezTo>
                  <a:close/>
                </a:path>
              </a:pathLst>
            </a:custGeom>
            <a:solidFill>
              <a:srgbClr val="EE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5" name="Google Shape;665;p30"/>
          <p:cNvGrpSpPr/>
          <p:nvPr/>
        </p:nvGrpSpPr>
        <p:grpSpPr>
          <a:xfrm>
            <a:off x="52505" y="3249905"/>
            <a:ext cx="969523" cy="1969295"/>
            <a:chOff x="52505" y="3249905"/>
            <a:chExt cx="969523" cy="1969295"/>
          </a:xfrm>
        </p:grpSpPr>
        <p:sp>
          <p:nvSpPr>
            <p:cNvPr id="666" name="Google Shape;666;p30"/>
            <p:cNvSpPr/>
            <p:nvPr/>
          </p:nvSpPr>
          <p:spPr>
            <a:xfrm>
              <a:off x="619615" y="3249905"/>
              <a:ext cx="271174" cy="622822"/>
            </a:xfrm>
            <a:custGeom>
              <a:avLst/>
              <a:gdLst/>
              <a:ahLst/>
              <a:cxnLst/>
              <a:rect l="l" t="t" r="r" b="b"/>
              <a:pathLst>
                <a:path w="8389" h="19266" extrusionOk="0">
                  <a:moveTo>
                    <a:pt x="8388" y="1"/>
                  </a:moveTo>
                  <a:lnTo>
                    <a:pt x="8388" y="1"/>
                  </a:lnTo>
                  <a:cubicBezTo>
                    <a:pt x="5498" y="2223"/>
                    <a:pt x="2474" y="4629"/>
                    <a:pt x="1204" y="8054"/>
                  </a:cubicBezTo>
                  <a:cubicBezTo>
                    <a:pt x="1" y="11229"/>
                    <a:pt x="134" y="16024"/>
                    <a:pt x="1087" y="19266"/>
                  </a:cubicBezTo>
                  <a:cubicBezTo>
                    <a:pt x="5615" y="13919"/>
                    <a:pt x="8238" y="7002"/>
                    <a:pt x="8388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0"/>
            <p:cNvSpPr/>
            <p:nvPr/>
          </p:nvSpPr>
          <p:spPr>
            <a:xfrm>
              <a:off x="642856" y="3836520"/>
              <a:ext cx="362428" cy="427273"/>
            </a:xfrm>
            <a:custGeom>
              <a:avLst/>
              <a:gdLst/>
              <a:ahLst/>
              <a:cxnLst/>
              <a:rect l="l" t="t" r="r" b="b"/>
              <a:pathLst>
                <a:path w="11212" h="13217" extrusionOk="0">
                  <a:moveTo>
                    <a:pt x="11212" y="0"/>
                  </a:moveTo>
                  <a:lnTo>
                    <a:pt x="11212" y="0"/>
                  </a:lnTo>
                  <a:cubicBezTo>
                    <a:pt x="9056" y="1270"/>
                    <a:pt x="6867" y="2590"/>
                    <a:pt x="5130" y="4378"/>
                  </a:cubicBezTo>
                  <a:cubicBezTo>
                    <a:pt x="2924" y="6700"/>
                    <a:pt x="1537" y="9658"/>
                    <a:pt x="234" y="12582"/>
                  </a:cubicBezTo>
                  <a:lnTo>
                    <a:pt x="0" y="13217"/>
                  </a:lnTo>
                  <a:cubicBezTo>
                    <a:pt x="2774" y="10961"/>
                    <a:pt x="5614" y="8622"/>
                    <a:pt x="7452" y="5548"/>
                  </a:cubicBezTo>
                  <a:cubicBezTo>
                    <a:pt x="7937" y="4779"/>
                    <a:pt x="8338" y="3944"/>
                    <a:pt x="8789" y="3175"/>
                  </a:cubicBezTo>
                  <a:cubicBezTo>
                    <a:pt x="9474" y="2022"/>
                    <a:pt x="10309" y="969"/>
                    <a:pt x="11212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0"/>
            <p:cNvSpPr/>
            <p:nvPr/>
          </p:nvSpPr>
          <p:spPr>
            <a:xfrm>
              <a:off x="253437" y="3759806"/>
              <a:ext cx="379172" cy="512100"/>
            </a:xfrm>
            <a:custGeom>
              <a:avLst/>
              <a:gdLst/>
              <a:ahLst/>
              <a:cxnLst/>
              <a:rect l="l" t="t" r="r" b="b"/>
              <a:pathLst>
                <a:path w="11730" h="15841" extrusionOk="0">
                  <a:moveTo>
                    <a:pt x="0" y="1"/>
                  </a:moveTo>
                  <a:lnTo>
                    <a:pt x="0" y="1"/>
                  </a:lnTo>
                  <a:cubicBezTo>
                    <a:pt x="301" y="1454"/>
                    <a:pt x="602" y="2875"/>
                    <a:pt x="919" y="4311"/>
                  </a:cubicBezTo>
                  <a:cubicBezTo>
                    <a:pt x="1454" y="6901"/>
                    <a:pt x="2106" y="9658"/>
                    <a:pt x="4044" y="11446"/>
                  </a:cubicBezTo>
                  <a:cubicBezTo>
                    <a:pt x="6071" y="13332"/>
                    <a:pt x="9088" y="13740"/>
                    <a:pt x="11317" y="15366"/>
                  </a:cubicBezTo>
                  <a:lnTo>
                    <a:pt x="11317" y="15366"/>
                  </a:lnTo>
                  <a:cubicBezTo>
                    <a:pt x="9934" y="13269"/>
                    <a:pt x="8552" y="11172"/>
                    <a:pt x="7185" y="9090"/>
                  </a:cubicBezTo>
                  <a:cubicBezTo>
                    <a:pt x="5046" y="5849"/>
                    <a:pt x="2874" y="2574"/>
                    <a:pt x="0" y="1"/>
                  </a:cubicBezTo>
                  <a:close/>
                  <a:moveTo>
                    <a:pt x="11317" y="15366"/>
                  </a:moveTo>
                  <a:cubicBezTo>
                    <a:pt x="11421" y="15524"/>
                    <a:pt x="11525" y="15682"/>
                    <a:pt x="11630" y="15840"/>
                  </a:cubicBezTo>
                  <a:lnTo>
                    <a:pt x="11730" y="15690"/>
                  </a:lnTo>
                  <a:cubicBezTo>
                    <a:pt x="11596" y="15577"/>
                    <a:pt x="11458" y="15469"/>
                    <a:pt x="11317" y="15366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0"/>
            <p:cNvSpPr/>
            <p:nvPr/>
          </p:nvSpPr>
          <p:spPr>
            <a:xfrm>
              <a:off x="711967" y="4231368"/>
              <a:ext cx="310061" cy="577434"/>
            </a:xfrm>
            <a:custGeom>
              <a:avLst/>
              <a:gdLst/>
              <a:ahLst/>
              <a:cxnLst/>
              <a:rect l="l" t="t" r="r" b="b"/>
              <a:pathLst>
                <a:path w="9592" h="17862" extrusionOk="0">
                  <a:moveTo>
                    <a:pt x="9592" y="0"/>
                  </a:moveTo>
                  <a:cubicBezTo>
                    <a:pt x="7353" y="1354"/>
                    <a:pt x="5582" y="3375"/>
                    <a:pt x="4128" y="5531"/>
                  </a:cubicBezTo>
                  <a:cubicBezTo>
                    <a:pt x="1832" y="8913"/>
                    <a:pt x="126" y="12872"/>
                    <a:pt x="215" y="16925"/>
                  </a:cubicBezTo>
                  <a:lnTo>
                    <a:pt x="215" y="16925"/>
                  </a:lnTo>
                  <a:cubicBezTo>
                    <a:pt x="965" y="15291"/>
                    <a:pt x="2415" y="14038"/>
                    <a:pt x="3593" y="12649"/>
                  </a:cubicBezTo>
                  <a:cubicBezTo>
                    <a:pt x="6668" y="9090"/>
                    <a:pt x="8171" y="4461"/>
                    <a:pt x="9592" y="0"/>
                  </a:cubicBezTo>
                  <a:close/>
                  <a:moveTo>
                    <a:pt x="215" y="16925"/>
                  </a:moveTo>
                  <a:cubicBezTo>
                    <a:pt x="135" y="17099"/>
                    <a:pt x="64" y="17277"/>
                    <a:pt x="1" y="17461"/>
                  </a:cubicBezTo>
                  <a:lnTo>
                    <a:pt x="268" y="17862"/>
                  </a:lnTo>
                  <a:cubicBezTo>
                    <a:pt x="240" y="17549"/>
                    <a:pt x="222" y="17237"/>
                    <a:pt x="215" y="16925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0"/>
            <p:cNvSpPr/>
            <p:nvPr/>
          </p:nvSpPr>
          <p:spPr>
            <a:xfrm>
              <a:off x="52505" y="4282671"/>
              <a:ext cx="665992" cy="553156"/>
            </a:xfrm>
            <a:custGeom>
              <a:avLst/>
              <a:gdLst/>
              <a:ahLst/>
              <a:cxnLst/>
              <a:rect l="l" t="t" r="r" b="b"/>
              <a:pathLst>
                <a:path w="20603" h="17111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2741"/>
                    <a:pt x="903" y="5448"/>
                    <a:pt x="2490" y="7670"/>
                  </a:cubicBezTo>
                  <a:cubicBezTo>
                    <a:pt x="4011" y="9808"/>
                    <a:pt x="6150" y="11463"/>
                    <a:pt x="8422" y="12816"/>
                  </a:cubicBezTo>
                  <a:cubicBezTo>
                    <a:pt x="12072" y="14993"/>
                    <a:pt x="16155" y="16416"/>
                    <a:pt x="20341" y="17007"/>
                  </a:cubicBezTo>
                  <a:lnTo>
                    <a:pt x="20341" y="17007"/>
                  </a:lnTo>
                  <a:cubicBezTo>
                    <a:pt x="19034" y="14024"/>
                    <a:pt x="16211" y="12043"/>
                    <a:pt x="13501" y="10209"/>
                  </a:cubicBezTo>
                  <a:cubicBezTo>
                    <a:pt x="10193" y="7971"/>
                    <a:pt x="6918" y="5748"/>
                    <a:pt x="3627" y="3509"/>
                  </a:cubicBezTo>
                  <a:cubicBezTo>
                    <a:pt x="2223" y="2540"/>
                    <a:pt x="736" y="1521"/>
                    <a:pt x="1" y="1"/>
                  </a:cubicBezTo>
                  <a:close/>
                  <a:moveTo>
                    <a:pt x="20341" y="17007"/>
                  </a:moveTo>
                  <a:lnTo>
                    <a:pt x="20341" y="17007"/>
                  </a:lnTo>
                  <a:cubicBezTo>
                    <a:pt x="20356" y="17041"/>
                    <a:pt x="20371" y="17076"/>
                    <a:pt x="20385" y="17110"/>
                  </a:cubicBezTo>
                  <a:lnTo>
                    <a:pt x="20602" y="17043"/>
                  </a:lnTo>
                  <a:cubicBezTo>
                    <a:pt x="20515" y="17032"/>
                    <a:pt x="20428" y="17020"/>
                    <a:pt x="20341" y="17007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607202" y="3731391"/>
              <a:ext cx="354411" cy="1487809"/>
            </a:xfrm>
            <a:custGeom>
              <a:avLst/>
              <a:gdLst/>
              <a:ahLst/>
              <a:cxnLst/>
              <a:rect l="l" t="t" r="r" b="b"/>
              <a:pathLst>
                <a:path w="10964" h="46023" extrusionOk="0">
                  <a:moveTo>
                    <a:pt x="2311" y="1"/>
                  </a:moveTo>
                  <a:cubicBezTo>
                    <a:pt x="2154" y="1"/>
                    <a:pt x="1862" y="73"/>
                    <a:pt x="1838" y="178"/>
                  </a:cubicBezTo>
                  <a:cubicBezTo>
                    <a:pt x="0" y="7563"/>
                    <a:pt x="51" y="15583"/>
                    <a:pt x="769" y="23152"/>
                  </a:cubicBezTo>
                  <a:cubicBezTo>
                    <a:pt x="1538" y="31373"/>
                    <a:pt x="3275" y="40780"/>
                    <a:pt x="10326" y="45993"/>
                  </a:cubicBezTo>
                  <a:cubicBezTo>
                    <a:pt x="10350" y="46013"/>
                    <a:pt x="10386" y="46022"/>
                    <a:pt x="10428" y="46022"/>
                  </a:cubicBezTo>
                  <a:cubicBezTo>
                    <a:pt x="10624" y="46022"/>
                    <a:pt x="10963" y="45833"/>
                    <a:pt x="10894" y="45792"/>
                  </a:cubicBezTo>
                  <a:cubicBezTo>
                    <a:pt x="3843" y="40546"/>
                    <a:pt x="2173" y="31172"/>
                    <a:pt x="1354" y="22968"/>
                  </a:cubicBezTo>
                  <a:cubicBezTo>
                    <a:pt x="619" y="15450"/>
                    <a:pt x="602" y="7396"/>
                    <a:pt x="2407" y="44"/>
                  </a:cubicBezTo>
                  <a:cubicBezTo>
                    <a:pt x="2422" y="14"/>
                    <a:pt x="2379" y="1"/>
                    <a:pt x="2311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0"/>
            <p:cNvSpPr/>
            <p:nvPr/>
          </p:nvSpPr>
          <p:spPr>
            <a:xfrm>
              <a:off x="262068" y="4261594"/>
              <a:ext cx="386219" cy="234407"/>
            </a:xfrm>
            <a:custGeom>
              <a:avLst/>
              <a:gdLst/>
              <a:ahLst/>
              <a:cxnLst/>
              <a:rect l="l" t="t" r="r" b="b"/>
              <a:pathLst>
                <a:path w="11948" h="7251" extrusionOk="0">
                  <a:moveTo>
                    <a:pt x="1011" y="411"/>
                  </a:moveTo>
                  <a:cubicBezTo>
                    <a:pt x="3063" y="650"/>
                    <a:pt x="5072" y="1191"/>
                    <a:pt x="7002" y="2023"/>
                  </a:cubicBezTo>
                  <a:cubicBezTo>
                    <a:pt x="9042" y="2918"/>
                    <a:pt x="11280" y="4358"/>
                    <a:pt x="11312" y="6831"/>
                  </a:cubicBezTo>
                  <a:lnTo>
                    <a:pt x="11312" y="6831"/>
                  </a:lnTo>
                  <a:cubicBezTo>
                    <a:pt x="9963" y="5510"/>
                    <a:pt x="8039" y="5224"/>
                    <a:pt x="6317" y="4596"/>
                  </a:cubicBezTo>
                  <a:cubicBezTo>
                    <a:pt x="4158" y="3814"/>
                    <a:pt x="2526" y="2094"/>
                    <a:pt x="1011" y="411"/>
                  </a:cubicBezTo>
                  <a:close/>
                  <a:moveTo>
                    <a:pt x="619" y="1"/>
                  </a:moveTo>
                  <a:cubicBezTo>
                    <a:pt x="535" y="1"/>
                    <a:pt x="1" y="84"/>
                    <a:pt x="151" y="268"/>
                  </a:cubicBezTo>
                  <a:cubicBezTo>
                    <a:pt x="1588" y="1889"/>
                    <a:pt x="3042" y="3460"/>
                    <a:pt x="4963" y="4495"/>
                  </a:cubicBezTo>
                  <a:cubicBezTo>
                    <a:pt x="6918" y="5515"/>
                    <a:pt x="9291" y="5531"/>
                    <a:pt x="10895" y="7202"/>
                  </a:cubicBezTo>
                  <a:cubicBezTo>
                    <a:pt x="10929" y="7237"/>
                    <a:pt x="10985" y="7251"/>
                    <a:pt x="11050" y="7251"/>
                  </a:cubicBezTo>
                  <a:cubicBezTo>
                    <a:pt x="11267" y="7251"/>
                    <a:pt x="11579" y="7088"/>
                    <a:pt x="11463" y="6985"/>
                  </a:cubicBezTo>
                  <a:cubicBezTo>
                    <a:pt x="11459" y="6981"/>
                    <a:pt x="11455" y="6977"/>
                    <a:pt x="11452" y="6973"/>
                  </a:cubicBezTo>
                  <a:lnTo>
                    <a:pt x="11452" y="6973"/>
                  </a:lnTo>
                  <a:cubicBezTo>
                    <a:pt x="11468" y="6975"/>
                    <a:pt x="11485" y="6976"/>
                    <a:pt x="11502" y="6976"/>
                  </a:cubicBezTo>
                  <a:cubicBezTo>
                    <a:pt x="11689" y="6976"/>
                    <a:pt x="11947" y="6877"/>
                    <a:pt x="11947" y="6734"/>
                  </a:cubicBezTo>
                  <a:cubicBezTo>
                    <a:pt x="11931" y="4412"/>
                    <a:pt x="10059" y="3008"/>
                    <a:pt x="8171" y="2056"/>
                  </a:cubicBezTo>
                  <a:cubicBezTo>
                    <a:pt x="5832" y="853"/>
                    <a:pt x="3242" y="218"/>
                    <a:pt x="619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0"/>
            <p:cNvSpPr/>
            <p:nvPr/>
          </p:nvSpPr>
          <p:spPr>
            <a:xfrm>
              <a:off x="508902" y="3867845"/>
              <a:ext cx="122092" cy="232370"/>
            </a:xfrm>
            <a:custGeom>
              <a:avLst/>
              <a:gdLst/>
              <a:ahLst/>
              <a:cxnLst/>
              <a:rect l="l" t="t" r="r" b="b"/>
              <a:pathLst>
                <a:path w="3777" h="7188" extrusionOk="0">
                  <a:moveTo>
                    <a:pt x="667" y="506"/>
                  </a:moveTo>
                  <a:cubicBezTo>
                    <a:pt x="2554" y="904"/>
                    <a:pt x="3012" y="3299"/>
                    <a:pt x="3123" y="5284"/>
                  </a:cubicBezTo>
                  <a:lnTo>
                    <a:pt x="3123" y="5284"/>
                  </a:lnTo>
                  <a:cubicBezTo>
                    <a:pt x="2331" y="3660"/>
                    <a:pt x="923" y="2296"/>
                    <a:pt x="667" y="506"/>
                  </a:cubicBezTo>
                  <a:close/>
                  <a:moveTo>
                    <a:pt x="418" y="0"/>
                  </a:moveTo>
                  <a:cubicBezTo>
                    <a:pt x="301" y="0"/>
                    <a:pt x="1" y="67"/>
                    <a:pt x="1" y="251"/>
                  </a:cubicBezTo>
                  <a:cubicBezTo>
                    <a:pt x="151" y="2657"/>
                    <a:pt x="2223" y="4211"/>
                    <a:pt x="2874" y="6416"/>
                  </a:cubicBezTo>
                  <a:cubicBezTo>
                    <a:pt x="2909" y="6503"/>
                    <a:pt x="3003" y="6540"/>
                    <a:pt x="3109" y="6540"/>
                  </a:cubicBezTo>
                  <a:cubicBezTo>
                    <a:pt x="3125" y="6540"/>
                    <a:pt x="3141" y="6539"/>
                    <a:pt x="3158" y="6537"/>
                  </a:cubicBezTo>
                  <a:lnTo>
                    <a:pt x="3158" y="6537"/>
                  </a:lnTo>
                  <a:cubicBezTo>
                    <a:pt x="3158" y="6696"/>
                    <a:pt x="3158" y="6845"/>
                    <a:pt x="3158" y="6985"/>
                  </a:cubicBezTo>
                  <a:cubicBezTo>
                    <a:pt x="3158" y="7126"/>
                    <a:pt x="3278" y="7188"/>
                    <a:pt x="3410" y="7188"/>
                  </a:cubicBezTo>
                  <a:cubicBezTo>
                    <a:pt x="3575" y="7188"/>
                    <a:pt x="3760" y="7092"/>
                    <a:pt x="3760" y="6934"/>
                  </a:cubicBezTo>
                  <a:cubicBezTo>
                    <a:pt x="3777" y="4629"/>
                    <a:pt x="3660" y="134"/>
                    <a:pt x="418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0"/>
            <p:cNvSpPr/>
            <p:nvPr/>
          </p:nvSpPr>
          <p:spPr>
            <a:xfrm>
              <a:off x="634904" y="4279277"/>
              <a:ext cx="169933" cy="222252"/>
            </a:xfrm>
            <a:custGeom>
              <a:avLst/>
              <a:gdLst/>
              <a:ahLst/>
              <a:cxnLst/>
              <a:rect l="l" t="t" r="r" b="b"/>
              <a:pathLst>
                <a:path w="5257" h="6875" extrusionOk="0">
                  <a:moveTo>
                    <a:pt x="4439" y="629"/>
                  </a:moveTo>
                  <a:cubicBezTo>
                    <a:pt x="4450" y="2875"/>
                    <a:pt x="2916" y="4518"/>
                    <a:pt x="1242" y="5875"/>
                  </a:cubicBezTo>
                  <a:lnTo>
                    <a:pt x="1242" y="5875"/>
                  </a:lnTo>
                  <a:cubicBezTo>
                    <a:pt x="1738" y="3826"/>
                    <a:pt x="2850" y="2012"/>
                    <a:pt x="4439" y="629"/>
                  </a:cubicBezTo>
                  <a:close/>
                  <a:moveTo>
                    <a:pt x="4896" y="1"/>
                  </a:moveTo>
                  <a:cubicBezTo>
                    <a:pt x="4748" y="1"/>
                    <a:pt x="4524" y="100"/>
                    <a:pt x="4490" y="122"/>
                  </a:cubicBezTo>
                  <a:cubicBezTo>
                    <a:pt x="2430" y="1679"/>
                    <a:pt x="1032" y="3898"/>
                    <a:pt x="539" y="6426"/>
                  </a:cubicBezTo>
                  <a:lnTo>
                    <a:pt x="539" y="6426"/>
                  </a:lnTo>
                  <a:cubicBezTo>
                    <a:pt x="407" y="6526"/>
                    <a:pt x="276" y="6625"/>
                    <a:pt x="146" y="6722"/>
                  </a:cubicBezTo>
                  <a:cubicBezTo>
                    <a:pt x="0" y="6834"/>
                    <a:pt x="92" y="6875"/>
                    <a:pt x="234" y="6875"/>
                  </a:cubicBezTo>
                  <a:cubicBezTo>
                    <a:pt x="369" y="6875"/>
                    <a:pt x="549" y="6838"/>
                    <a:pt x="614" y="6789"/>
                  </a:cubicBezTo>
                  <a:cubicBezTo>
                    <a:pt x="621" y="6784"/>
                    <a:pt x="627" y="6779"/>
                    <a:pt x="634" y="6774"/>
                  </a:cubicBezTo>
                  <a:lnTo>
                    <a:pt x="634" y="6774"/>
                  </a:lnTo>
                  <a:cubicBezTo>
                    <a:pt x="653" y="6776"/>
                    <a:pt x="672" y="6777"/>
                    <a:pt x="693" y="6777"/>
                  </a:cubicBezTo>
                  <a:cubicBezTo>
                    <a:pt x="865" y="6777"/>
                    <a:pt x="1088" y="6693"/>
                    <a:pt x="1098" y="6572"/>
                  </a:cubicBezTo>
                  <a:cubicBezTo>
                    <a:pt x="1108" y="6515"/>
                    <a:pt x="1118" y="6458"/>
                    <a:pt x="1129" y="6401"/>
                  </a:cubicBezTo>
                  <a:lnTo>
                    <a:pt x="1129" y="6401"/>
                  </a:lnTo>
                  <a:cubicBezTo>
                    <a:pt x="3195" y="4820"/>
                    <a:pt x="5256" y="2896"/>
                    <a:pt x="5025" y="89"/>
                  </a:cubicBezTo>
                  <a:cubicBezTo>
                    <a:pt x="5019" y="24"/>
                    <a:pt x="4966" y="1"/>
                    <a:pt x="4896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0"/>
            <p:cNvSpPr/>
            <p:nvPr/>
          </p:nvSpPr>
          <p:spPr>
            <a:xfrm>
              <a:off x="340391" y="4866991"/>
              <a:ext cx="393040" cy="81045"/>
            </a:xfrm>
            <a:custGeom>
              <a:avLst/>
              <a:gdLst/>
              <a:ahLst/>
              <a:cxnLst/>
              <a:rect l="l" t="t" r="r" b="b"/>
              <a:pathLst>
                <a:path w="12159" h="2507" extrusionOk="0">
                  <a:moveTo>
                    <a:pt x="5055" y="412"/>
                  </a:moveTo>
                  <a:cubicBezTo>
                    <a:pt x="7131" y="412"/>
                    <a:pt x="9285" y="841"/>
                    <a:pt x="11152" y="1275"/>
                  </a:cubicBezTo>
                  <a:lnTo>
                    <a:pt x="11152" y="1275"/>
                  </a:lnTo>
                  <a:cubicBezTo>
                    <a:pt x="9341" y="1736"/>
                    <a:pt x="7455" y="2089"/>
                    <a:pt x="5593" y="2089"/>
                  </a:cubicBezTo>
                  <a:cubicBezTo>
                    <a:pt x="4011" y="2089"/>
                    <a:pt x="2446" y="1834"/>
                    <a:pt x="961" y="1176"/>
                  </a:cubicBezTo>
                  <a:lnTo>
                    <a:pt x="961" y="1176"/>
                  </a:lnTo>
                  <a:cubicBezTo>
                    <a:pt x="2208" y="619"/>
                    <a:pt x="3613" y="412"/>
                    <a:pt x="5055" y="412"/>
                  </a:cubicBezTo>
                  <a:close/>
                  <a:moveTo>
                    <a:pt x="5140" y="1"/>
                  </a:moveTo>
                  <a:cubicBezTo>
                    <a:pt x="3422" y="1"/>
                    <a:pt x="1747" y="277"/>
                    <a:pt x="284" y="1040"/>
                  </a:cubicBezTo>
                  <a:cubicBezTo>
                    <a:pt x="184" y="1090"/>
                    <a:pt x="0" y="1291"/>
                    <a:pt x="184" y="1374"/>
                  </a:cubicBezTo>
                  <a:cubicBezTo>
                    <a:pt x="1887" y="2191"/>
                    <a:pt x="3685" y="2507"/>
                    <a:pt x="5504" y="2507"/>
                  </a:cubicBezTo>
                  <a:cubicBezTo>
                    <a:pt x="7630" y="2507"/>
                    <a:pt x="9785" y="2075"/>
                    <a:pt x="11847" y="1508"/>
                  </a:cubicBezTo>
                  <a:cubicBezTo>
                    <a:pt x="12027" y="1459"/>
                    <a:pt x="12095" y="1338"/>
                    <a:pt x="12072" y="1240"/>
                  </a:cubicBezTo>
                  <a:lnTo>
                    <a:pt x="12072" y="1240"/>
                  </a:lnTo>
                  <a:cubicBezTo>
                    <a:pt x="12154" y="1149"/>
                    <a:pt x="12159" y="1045"/>
                    <a:pt x="11980" y="1007"/>
                  </a:cubicBezTo>
                  <a:cubicBezTo>
                    <a:pt x="9907" y="515"/>
                    <a:pt x="7484" y="1"/>
                    <a:pt x="5140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0"/>
            <p:cNvSpPr/>
            <p:nvPr/>
          </p:nvSpPr>
          <p:spPr>
            <a:xfrm>
              <a:off x="715103" y="4604168"/>
              <a:ext cx="251844" cy="309407"/>
            </a:xfrm>
            <a:custGeom>
              <a:avLst/>
              <a:gdLst/>
              <a:ahLst/>
              <a:cxnLst/>
              <a:rect l="l" t="t" r="r" b="b"/>
              <a:pathLst>
                <a:path w="7791" h="9571" extrusionOk="0">
                  <a:moveTo>
                    <a:pt x="7539" y="0"/>
                  </a:moveTo>
                  <a:cubicBezTo>
                    <a:pt x="7396" y="0"/>
                    <a:pt x="7167" y="91"/>
                    <a:pt x="7122" y="114"/>
                  </a:cubicBezTo>
                  <a:cubicBezTo>
                    <a:pt x="4231" y="2437"/>
                    <a:pt x="2009" y="5377"/>
                    <a:pt x="522" y="8769"/>
                  </a:cubicBezTo>
                  <a:cubicBezTo>
                    <a:pt x="490" y="8833"/>
                    <a:pt x="558" y="8860"/>
                    <a:pt x="659" y="8860"/>
                  </a:cubicBezTo>
                  <a:cubicBezTo>
                    <a:pt x="823" y="8860"/>
                    <a:pt x="1072" y="8789"/>
                    <a:pt x="1124" y="8686"/>
                  </a:cubicBezTo>
                  <a:cubicBezTo>
                    <a:pt x="2498" y="5579"/>
                    <a:pt x="4499" y="2866"/>
                    <a:pt x="7059" y="655"/>
                  </a:cubicBezTo>
                  <a:lnTo>
                    <a:pt x="7059" y="655"/>
                  </a:lnTo>
                  <a:cubicBezTo>
                    <a:pt x="7012" y="4732"/>
                    <a:pt x="4332" y="8301"/>
                    <a:pt x="305" y="9287"/>
                  </a:cubicBezTo>
                  <a:cubicBezTo>
                    <a:pt x="1" y="9360"/>
                    <a:pt x="11" y="9570"/>
                    <a:pt x="248" y="9570"/>
                  </a:cubicBezTo>
                  <a:cubicBezTo>
                    <a:pt x="284" y="9570"/>
                    <a:pt x="325" y="9565"/>
                    <a:pt x="372" y="9554"/>
                  </a:cubicBezTo>
                  <a:cubicBezTo>
                    <a:pt x="4766" y="8468"/>
                    <a:pt x="7790" y="4625"/>
                    <a:pt x="7657" y="81"/>
                  </a:cubicBezTo>
                  <a:cubicBezTo>
                    <a:pt x="7657" y="21"/>
                    <a:pt x="7608" y="0"/>
                    <a:pt x="7539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7" name="Google Shape;677;p30"/>
          <p:cNvSpPr txBox="1">
            <a:spLocks noGrp="1"/>
          </p:cNvSpPr>
          <p:nvPr>
            <p:ph type="ctrTitle"/>
          </p:nvPr>
        </p:nvSpPr>
        <p:spPr>
          <a:xfrm>
            <a:off x="1674750" y="1759800"/>
            <a:ext cx="5794500" cy="1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78" name="Google Shape;678;p30"/>
          <p:cNvSpPr txBox="1">
            <a:spLocks noGrp="1"/>
          </p:cNvSpPr>
          <p:nvPr>
            <p:ph type="subTitle" idx="1"/>
          </p:nvPr>
        </p:nvSpPr>
        <p:spPr>
          <a:xfrm>
            <a:off x="2700450" y="3074550"/>
            <a:ext cx="37431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Lato"/>
              <a:buNone/>
              <a:defRPr sz="2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6"/>
        </a:solidFill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31"/>
          <p:cNvGrpSpPr/>
          <p:nvPr/>
        </p:nvGrpSpPr>
        <p:grpSpPr>
          <a:xfrm>
            <a:off x="3442780" y="-1682253"/>
            <a:ext cx="6437003" cy="8259900"/>
            <a:chOff x="3442780" y="-1682253"/>
            <a:chExt cx="6437003" cy="8259900"/>
          </a:xfrm>
        </p:grpSpPr>
        <p:sp>
          <p:nvSpPr>
            <p:cNvPr id="681" name="Google Shape;681;p31"/>
            <p:cNvSpPr/>
            <p:nvPr/>
          </p:nvSpPr>
          <p:spPr>
            <a:xfrm rot="-6037928">
              <a:off x="2925539" y="-36519"/>
              <a:ext cx="7471482" cy="4968432"/>
            </a:xfrm>
            <a:custGeom>
              <a:avLst/>
              <a:gdLst/>
              <a:ahLst/>
              <a:cxnLst/>
              <a:rect l="l" t="t" r="r" b="b"/>
              <a:pathLst>
                <a:path w="196159" h="130443" extrusionOk="0">
                  <a:moveTo>
                    <a:pt x="72740" y="1"/>
                  </a:moveTo>
                  <a:cubicBezTo>
                    <a:pt x="52737" y="1"/>
                    <a:pt x="30806" y="9690"/>
                    <a:pt x="17678" y="29627"/>
                  </a:cubicBezTo>
                  <a:cubicBezTo>
                    <a:pt x="0" y="56461"/>
                    <a:pt x="4462" y="79786"/>
                    <a:pt x="24930" y="103412"/>
                  </a:cubicBezTo>
                  <a:cubicBezTo>
                    <a:pt x="41321" y="122376"/>
                    <a:pt x="66968" y="128091"/>
                    <a:pt x="90895" y="129945"/>
                  </a:cubicBezTo>
                  <a:cubicBezTo>
                    <a:pt x="95122" y="130270"/>
                    <a:pt x="99385" y="130443"/>
                    <a:pt x="103656" y="130443"/>
                  </a:cubicBezTo>
                  <a:cubicBezTo>
                    <a:pt x="126181" y="130443"/>
                    <a:pt x="148941" y="125645"/>
                    <a:pt x="167888" y="113103"/>
                  </a:cubicBezTo>
                  <a:cubicBezTo>
                    <a:pt x="196159" y="94423"/>
                    <a:pt x="191046" y="43963"/>
                    <a:pt x="160269" y="32100"/>
                  </a:cubicBezTo>
                  <a:cubicBezTo>
                    <a:pt x="125315" y="18616"/>
                    <a:pt x="125231" y="29343"/>
                    <a:pt x="105732" y="11549"/>
                  </a:cubicBezTo>
                  <a:cubicBezTo>
                    <a:pt x="97335" y="3897"/>
                    <a:pt x="85425" y="1"/>
                    <a:pt x="727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1"/>
            <p:cNvSpPr/>
            <p:nvPr/>
          </p:nvSpPr>
          <p:spPr>
            <a:xfrm rot="-6037928">
              <a:off x="3066184" y="-152145"/>
              <a:ext cx="7190196" cy="5199661"/>
            </a:xfrm>
            <a:custGeom>
              <a:avLst/>
              <a:gdLst/>
              <a:ahLst/>
              <a:cxnLst/>
              <a:rect l="l" t="t" r="r" b="b"/>
              <a:pathLst>
                <a:path w="188774" h="137832" extrusionOk="0">
                  <a:moveTo>
                    <a:pt x="69753" y="865"/>
                  </a:moveTo>
                  <a:cubicBezTo>
                    <a:pt x="78729" y="865"/>
                    <a:pt x="87688" y="2795"/>
                    <a:pt x="95523" y="7167"/>
                  </a:cubicBezTo>
                  <a:cubicBezTo>
                    <a:pt x="98497" y="8805"/>
                    <a:pt x="101204" y="10793"/>
                    <a:pt x="103693" y="13099"/>
                  </a:cubicBezTo>
                  <a:cubicBezTo>
                    <a:pt x="106233" y="15438"/>
                    <a:pt x="108890" y="17710"/>
                    <a:pt x="111730" y="19699"/>
                  </a:cubicBezTo>
                  <a:cubicBezTo>
                    <a:pt x="115590" y="22389"/>
                    <a:pt x="119767" y="24176"/>
                    <a:pt x="124362" y="25145"/>
                  </a:cubicBezTo>
                  <a:cubicBezTo>
                    <a:pt x="129742" y="26265"/>
                    <a:pt x="135172" y="26900"/>
                    <a:pt x="140519" y="28186"/>
                  </a:cubicBezTo>
                  <a:cubicBezTo>
                    <a:pt x="144696" y="29189"/>
                    <a:pt x="148807" y="30442"/>
                    <a:pt x="152883" y="31846"/>
                  </a:cubicBezTo>
                  <a:cubicBezTo>
                    <a:pt x="157127" y="33316"/>
                    <a:pt x="161438" y="34753"/>
                    <a:pt x="165331" y="37042"/>
                  </a:cubicBezTo>
                  <a:cubicBezTo>
                    <a:pt x="177378" y="44143"/>
                    <a:pt x="184346" y="57476"/>
                    <a:pt x="186401" y="70994"/>
                  </a:cubicBezTo>
                  <a:cubicBezTo>
                    <a:pt x="188489" y="84862"/>
                    <a:pt x="185599" y="100016"/>
                    <a:pt x="176610" y="111044"/>
                  </a:cubicBezTo>
                  <a:cubicBezTo>
                    <a:pt x="171046" y="117828"/>
                    <a:pt x="163209" y="122322"/>
                    <a:pt x="155373" y="126015"/>
                  </a:cubicBezTo>
                  <a:cubicBezTo>
                    <a:pt x="145665" y="130576"/>
                    <a:pt x="135273" y="133534"/>
                    <a:pt x="124696" y="135205"/>
                  </a:cubicBezTo>
                  <a:cubicBezTo>
                    <a:pt x="117151" y="136393"/>
                    <a:pt x="109522" y="136939"/>
                    <a:pt x="101892" y="136939"/>
                  </a:cubicBezTo>
                  <a:cubicBezTo>
                    <a:pt x="98792" y="136939"/>
                    <a:pt x="95693" y="136849"/>
                    <a:pt x="92599" y="136675"/>
                  </a:cubicBezTo>
                  <a:cubicBezTo>
                    <a:pt x="82824" y="136123"/>
                    <a:pt x="73033" y="134937"/>
                    <a:pt x="63509" y="132682"/>
                  </a:cubicBezTo>
                  <a:cubicBezTo>
                    <a:pt x="54136" y="130476"/>
                    <a:pt x="44946" y="127168"/>
                    <a:pt x="36675" y="122172"/>
                  </a:cubicBezTo>
                  <a:cubicBezTo>
                    <a:pt x="32548" y="119699"/>
                    <a:pt x="28672" y="116775"/>
                    <a:pt x="25180" y="113450"/>
                  </a:cubicBezTo>
                  <a:cubicBezTo>
                    <a:pt x="21354" y="109808"/>
                    <a:pt x="18012" y="105681"/>
                    <a:pt x="14954" y="101420"/>
                  </a:cubicBezTo>
                  <a:cubicBezTo>
                    <a:pt x="9123" y="93333"/>
                    <a:pt x="4444" y="84244"/>
                    <a:pt x="2640" y="74369"/>
                  </a:cubicBezTo>
                  <a:cubicBezTo>
                    <a:pt x="919" y="64778"/>
                    <a:pt x="2206" y="54970"/>
                    <a:pt x="5764" y="45931"/>
                  </a:cubicBezTo>
                  <a:cubicBezTo>
                    <a:pt x="7736" y="40918"/>
                    <a:pt x="10326" y="36156"/>
                    <a:pt x="13250" y="31612"/>
                  </a:cubicBezTo>
                  <a:cubicBezTo>
                    <a:pt x="13255" y="31604"/>
                    <a:pt x="13260" y="31596"/>
                    <a:pt x="13265" y="31589"/>
                  </a:cubicBezTo>
                  <a:lnTo>
                    <a:pt x="13265" y="31589"/>
                  </a:lnTo>
                  <a:cubicBezTo>
                    <a:pt x="22438" y="17566"/>
                    <a:pt x="36684" y="7349"/>
                    <a:pt x="52899" y="3074"/>
                  </a:cubicBezTo>
                  <a:cubicBezTo>
                    <a:pt x="58335" y="1645"/>
                    <a:pt x="64047" y="865"/>
                    <a:pt x="69753" y="865"/>
                  </a:cubicBezTo>
                  <a:close/>
                  <a:moveTo>
                    <a:pt x="69845" y="0"/>
                  </a:moveTo>
                  <a:cubicBezTo>
                    <a:pt x="67470" y="0"/>
                    <a:pt x="65105" y="131"/>
                    <a:pt x="62774" y="383"/>
                  </a:cubicBezTo>
                  <a:cubicBezTo>
                    <a:pt x="46617" y="2138"/>
                    <a:pt x="31212" y="9707"/>
                    <a:pt x="20000" y="21486"/>
                  </a:cubicBezTo>
                  <a:cubicBezTo>
                    <a:pt x="17064" y="24572"/>
                    <a:pt x="14461" y="27908"/>
                    <a:pt x="12125" y="31477"/>
                  </a:cubicBezTo>
                  <a:lnTo>
                    <a:pt x="12125" y="31477"/>
                  </a:lnTo>
                  <a:cubicBezTo>
                    <a:pt x="12121" y="31483"/>
                    <a:pt x="12117" y="31489"/>
                    <a:pt x="12114" y="31495"/>
                  </a:cubicBezTo>
                  <a:cubicBezTo>
                    <a:pt x="12114" y="31495"/>
                    <a:pt x="12114" y="31495"/>
                    <a:pt x="12114" y="31495"/>
                  </a:cubicBezTo>
                  <a:lnTo>
                    <a:pt x="12114" y="31495"/>
                  </a:lnTo>
                  <a:cubicBezTo>
                    <a:pt x="12102" y="31511"/>
                    <a:pt x="12092" y="31527"/>
                    <a:pt x="12083" y="31542"/>
                  </a:cubicBezTo>
                  <a:lnTo>
                    <a:pt x="12083" y="31542"/>
                  </a:lnTo>
                  <a:cubicBezTo>
                    <a:pt x="6284" y="40503"/>
                    <a:pt x="1853" y="50545"/>
                    <a:pt x="869" y="61269"/>
                  </a:cubicBezTo>
                  <a:cubicBezTo>
                    <a:pt x="0" y="70827"/>
                    <a:pt x="2038" y="80317"/>
                    <a:pt x="6115" y="88972"/>
                  </a:cubicBezTo>
                  <a:cubicBezTo>
                    <a:pt x="8321" y="93650"/>
                    <a:pt x="11044" y="98078"/>
                    <a:pt x="14085" y="102272"/>
                  </a:cubicBezTo>
                  <a:cubicBezTo>
                    <a:pt x="17260" y="106633"/>
                    <a:pt x="20719" y="110860"/>
                    <a:pt x="24662" y="114536"/>
                  </a:cubicBezTo>
                  <a:cubicBezTo>
                    <a:pt x="31796" y="121169"/>
                    <a:pt x="40385" y="126065"/>
                    <a:pt x="49474" y="129490"/>
                  </a:cubicBezTo>
                  <a:cubicBezTo>
                    <a:pt x="58647" y="132949"/>
                    <a:pt x="68305" y="134987"/>
                    <a:pt x="78029" y="136240"/>
                  </a:cubicBezTo>
                  <a:cubicBezTo>
                    <a:pt x="85900" y="137259"/>
                    <a:pt x="93838" y="137832"/>
                    <a:pt x="101785" y="137832"/>
                  </a:cubicBezTo>
                  <a:cubicBezTo>
                    <a:pt x="104265" y="137832"/>
                    <a:pt x="106745" y="137776"/>
                    <a:pt x="109224" y="137661"/>
                  </a:cubicBezTo>
                  <a:cubicBezTo>
                    <a:pt x="120051" y="137159"/>
                    <a:pt x="130845" y="135489"/>
                    <a:pt x="141204" y="132347"/>
                  </a:cubicBezTo>
                  <a:cubicBezTo>
                    <a:pt x="151263" y="129323"/>
                    <a:pt x="161188" y="124912"/>
                    <a:pt x="169776" y="118797"/>
                  </a:cubicBezTo>
                  <a:cubicBezTo>
                    <a:pt x="181622" y="110342"/>
                    <a:pt x="187671" y="96023"/>
                    <a:pt x="188239" y="81754"/>
                  </a:cubicBezTo>
                  <a:cubicBezTo>
                    <a:pt x="188773" y="67769"/>
                    <a:pt x="184329" y="52965"/>
                    <a:pt x="174404" y="42790"/>
                  </a:cubicBezTo>
                  <a:cubicBezTo>
                    <a:pt x="172048" y="40367"/>
                    <a:pt x="169375" y="38228"/>
                    <a:pt x="166468" y="36491"/>
                  </a:cubicBezTo>
                  <a:cubicBezTo>
                    <a:pt x="162658" y="34202"/>
                    <a:pt x="158414" y="32748"/>
                    <a:pt x="154237" y="31278"/>
                  </a:cubicBezTo>
                  <a:cubicBezTo>
                    <a:pt x="146985" y="28755"/>
                    <a:pt x="139600" y="26816"/>
                    <a:pt x="132031" y="25563"/>
                  </a:cubicBezTo>
                  <a:cubicBezTo>
                    <a:pt x="127503" y="24795"/>
                    <a:pt x="122858" y="24227"/>
                    <a:pt x="118597" y="22389"/>
                  </a:cubicBezTo>
                  <a:cubicBezTo>
                    <a:pt x="112749" y="19866"/>
                    <a:pt x="108188" y="15421"/>
                    <a:pt x="103443" y="11328"/>
                  </a:cubicBezTo>
                  <a:cubicBezTo>
                    <a:pt x="94227" y="3383"/>
                    <a:pt x="81919" y="0"/>
                    <a:pt x="69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3" name="Google Shape;683;p31"/>
          <p:cNvGrpSpPr/>
          <p:nvPr/>
        </p:nvGrpSpPr>
        <p:grpSpPr>
          <a:xfrm>
            <a:off x="-1140185" y="-1400092"/>
            <a:ext cx="6938019" cy="8946276"/>
            <a:chOff x="-1140185" y="-1400092"/>
            <a:chExt cx="6938019" cy="8946276"/>
          </a:xfrm>
        </p:grpSpPr>
        <p:sp>
          <p:nvSpPr>
            <p:cNvPr id="684" name="Google Shape;684;p31"/>
            <p:cNvSpPr/>
            <p:nvPr/>
          </p:nvSpPr>
          <p:spPr>
            <a:xfrm rot="-6182646">
              <a:off x="-1341507" y="515877"/>
              <a:ext cx="7245396" cy="4968844"/>
            </a:xfrm>
            <a:custGeom>
              <a:avLst/>
              <a:gdLst/>
              <a:ahLst/>
              <a:cxnLst/>
              <a:rect l="l" t="t" r="r" b="b"/>
              <a:pathLst>
                <a:path w="173001" h="115826" extrusionOk="0">
                  <a:moveTo>
                    <a:pt x="97066" y="0"/>
                  </a:moveTo>
                  <a:cubicBezTo>
                    <a:pt x="92442" y="0"/>
                    <a:pt x="87828" y="252"/>
                    <a:pt x="83309" y="652"/>
                  </a:cubicBezTo>
                  <a:cubicBezTo>
                    <a:pt x="60803" y="2641"/>
                    <a:pt x="37912" y="9876"/>
                    <a:pt x="21086" y="25531"/>
                  </a:cubicBezTo>
                  <a:cubicBezTo>
                    <a:pt x="0" y="45164"/>
                    <a:pt x="11345" y="86768"/>
                    <a:pt x="38831" y="92399"/>
                  </a:cubicBezTo>
                  <a:cubicBezTo>
                    <a:pt x="46505" y="93978"/>
                    <a:pt x="52366" y="94420"/>
                    <a:pt x="57081" y="94420"/>
                  </a:cubicBezTo>
                  <a:cubicBezTo>
                    <a:pt x="63058" y="94420"/>
                    <a:pt x="67196" y="93711"/>
                    <a:pt x="70857" y="93711"/>
                  </a:cubicBezTo>
                  <a:cubicBezTo>
                    <a:pt x="76043" y="93711"/>
                    <a:pt x="80273" y="95133"/>
                    <a:pt x="87419" y="102006"/>
                  </a:cubicBezTo>
                  <a:cubicBezTo>
                    <a:pt x="97281" y="111486"/>
                    <a:pt x="108661" y="115826"/>
                    <a:pt x="119686" y="115826"/>
                  </a:cubicBezTo>
                  <a:cubicBezTo>
                    <a:pt x="137147" y="115826"/>
                    <a:pt x="153715" y="104940"/>
                    <a:pt x="161940" y="86351"/>
                  </a:cubicBezTo>
                  <a:cubicBezTo>
                    <a:pt x="173001" y="61371"/>
                    <a:pt x="162775" y="30628"/>
                    <a:pt x="142357" y="13668"/>
                  </a:cubicBezTo>
                  <a:cubicBezTo>
                    <a:pt x="129580" y="3088"/>
                    <a:pt x="113263" y="0"/>
                    <a:pt x="970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1"/>
            <p:cNvSpPr/>
            <p:nvPr/>
          </p:nvSpPr>
          <p:spPr>
            <a:xfrm rot="-6182646">
              <a:off x="-1651451" y="434300"/>
              <a:ext cx="7960550" cy="5277492"/>
            </a:xfrm>
            <a:custGeom>
              <a:avLst/>
              <a:gdLst/>
              <a:ahLst/>
              <a:cxnLst/>
              <a:rect l="l" t="t" r="r" b="b"/>
              <a:pathLst>
                <a:path w="190077" h="116454" extrusionOk="0">
                  <a:moveTo>
                    <a:pt x="104937" y="612"/>
                  </a:moveTo>
                  <a:cubicBezTo>
                    <a:pt x="112115" y="612"/>
                    <a:pt x="119293" y="1039"/>
                    <a:pt x="126400" y="2139"/>
                  </a:cubicBezTo>
                  <a:cubicBezTo>
                    <a:pt x="135874" y="3626"/>
                    <a:pt x="145281" y="6366"/>
                    <a:pt x="153686" y="11094"/>
                  </a:cubicBezTo>
                  <a:cubicBezTo>
                    <a:pt x="161522" y="15472"/>
                    <a:pt x="168456" y="21571"/>
                    <a:pt x="174020" y="28605"/>
                  </a:cubicBezTo>
                  <a:cubicBezTo>
                    <a:pt x="184329" y="41688"/>
                    <a:pt x="190077" y="58998"/>
                    <a:pt x="186217" y="75556"/>
                  </a:cubicBezTo>
                  <a:cubicBezTo>
                    <a:pt x="185282" y="79449"/>
                    <a:pt x="183845" y="83208"/>
                    <a:pt x="181990" y="86751"/>
                  </a:cubicBezTo>
                  <a:cubicBezTo>
                    <a:pt x="174705" y="100485"/>
                    <a:pt x="161589" y="110360"/>
                    <a:pt x="146568" y="114119"/>
                  </a:cubicBezTo>
                  <a:cubicBezTo>
                    <a:pt x="141957" y="115274"/>
                    <a:pt x="137247" y="115836"/>
                    <a:pt x="132547" y="115836"/>
                  </a:cubicBezTo>
                  <a:cubicBezTo>
                    <a:pt x="121272" y="115836"/>
                    <a:pt x="110059" y="112600"/>
                    <a:pt x="100435" y="106550"/>
                  </a:cubicBezTo>
                  <a:cubicBezTo>
                    <a:pt x="94838" y="103041"/>
                    <a:pt x="90109" y="98179"/>
                    <a:pt x="83977" y="95589"/>
                  </a:cubicBezTo>
                  <a:cubicBezTo>
                    <a:pt x="80679" y="94211"/>
                    <a:pt x="77261" y="93763"/>
                    <a:pt x="73772" y="93763"/>
                  </a:cubicBezTo>
                  <a:cubicBezTo>
                    <a:pt x="73160" y="93763"/>
                    <a:pt x="72546" y="93777"/>
                    <a:pt x="71931" y="93802"/>
                  </a:cubicBezTo>
                  <a:cubicBezTo>
                    <a:pt x="67016" y="93995"/>
                    <a:pt x="62115" y="94441"/>
                    <a:pt x="57204" y="94441"/>
                  </a:cubicBezTo>
                  <a:cubicBezTo>
                    <a:pt x="56604" y="94441"/>
                    <a:pt x="56005" y="94434"/>
                    <a:pt x="55406" y="94420"/>
                  </a:cubicBezTo>
                  <a:cubicBezTo>
                    <a:pt x="51128" y="94336"/>
                    <a:pt x="46834" y="93985"/>
                    <a:pt x="42574" y="93417"/>
                  </a:cubicBezTo>
                  <a:cubicBezTo>
                    <a:pt x="38279" y="92849"/>
                    <a:pt x="33952" y="92248"/>
                    <a:pt x="29842" y="90844"/>
                  </a:cubicBezTo>
                  <a:cubicBezTo>
                    <a:pt x="17060" y="86533"/>
                    <a:pt x="7051" y="75740"/>
                    <a:pt x="3476" y="62757"/>
                  </a:cubicBezTo>
                  <a:cubicBezTo>
                    <a:pt x="0" y="50109"/>
                    <a:pt x="3208" y="36274"/>
                    <a:pt x="13167" y="27419"/>
                  </a:cubicBezTo>
                  <a:cubicBezTo>
                    <a:pt x="16575" y="24394"/>
                    <a:pt x="20468" y="21838"/>
                    <a:pt x="24345" y="19499"/>
                  </a:cubicBezTo>
                  <a:cubicBezTo>
                    <a:pt x="28622" y="16959"/>
                    <a:pt x="33083" y="14703"/>
                    <a:pt x="37678" y="12765"/>
                  </a:cubicBezTo>
                  <a:cubicBezTo>
                    <a:pt x="46985" y="8805"/>
                    <a:pt x="56759" y="6015"/>
                    <a:pt x="66701" y="4110"/>
                  </a:cubicBezTo>
                  <a:cubicBezTo>
                    <a:pt x="76609" y="2205"/>
                    <a:pt x="86651" y="1186"/>
                    <a:pt x="96709" y="785"/>
                  </a:cubicBezTo>
                  <a:cubicBezTo>
                    <a:pt x="99449" y="674"/>
                    <a:pt x="102193" y="612"/>
                    <a:pt x="104937" y="612"/>
                  </a:cubicBezTo>
                  <a:close/>
                  <a:moveTo>
                    <a:pt x="104918" y="0"/>
                  </a:moveTo>
                  <a:cubicBezTo>
                    <a:pt x="96807" y="0"/>
                    <a:pt x="88690" y="516"/>
                    <a:pt x="80669" y="1437"/>
                  </a:cubicBezTo>
                  <a:cubicBezTo>
                    <a:pt x="60619" y="3743"/>
                    <a:pt x="40401" y="9023"/>
                    <a:pt x="23025" y="19566"/>
                  </a:cubicBezTo>
                  <a:cubicBezTo>
                    <a:pt x="16258" y="23676"/>
                    <a:pt x="9624" y="28404"/>
                    <a:pt x="5497" y="35355"/>
                  </a:cubicBezTo>
                  <a:cubicBezTo>
                    <a:pt x="2273" y="40802"/>
                    <a:pt x="735" y="47118"/>
                    <a:pt x="852" y="53450"/>
                  </a:cubicBezTo>
                  <a:cubicBezTo>
                    <a:pt x="1069" y="66834"/>
                    <a:pt x="8488" y="79683"/>
                    <a:pt x="19683" y="86951"/>
                  </a:cubicBezTo>
                  <a:cubicBezTo>
                    <a:pt x="22573" y="88822"/>
                    <a:pt x="25698" y="90326"/>
                    <a:pt x="28973" y="91429"/>
                  </a:cubicBezTo>
                  <a:cubicBezTo>
                    <a:pt x="33133" y="92832"/>
                    <a:pt x="37477" y="93434"/>
                    <a:pt x="41822" y="94002"/>
                  </a:cubicBezTo>
                  <a:cubicBezTo>
                    <a:pt x="47028" y="94676"/>
                    <a:pt x="52250" y="95019"/>
                    <a:pt x="57478" y="95019"/>
                  </a:cubicBezTo>
                  <a:cubicBezTo>
                    <a:pt x="59766" y="95019"/>
                    <a:pt x="62056" y="94953"/>
                    <a:pt x="64345" y="94821"/>
                  </a:cubicBezTo>
                  <a:cubicBezTo>
                    <a:pt x="67325" y="94654"/>
                    <a:pt x="70357" y="94310"/>
                    <a:pt x="73376" y="94310"/>
                  </a:cubicBezTo>
                  <a:cubicBezTo>
                    <a:pt x="74894" y="94310"/>
                    <a:pt x="76409" y="94397"/>
                    <a:pt x="77912" y="94637"/>
                  </a:cubicBezTo>
                  <a:cubicBezTo>
                    <a:pt x="83109" y="95439"/>
                    <a:pt x="87670" y="98313"/>
                    <a:pt x="91764" y="101487"/>
                  </a:cubicBezTo>
                  <a:cubicBezTo>
                    <a:pt x="95139" y="104094"/>
                    <a:pt x="98514" y="106617"/>
                    <a:pt x="102240" y="108706"/>
                  </a:cubicBezTo>
                  <a:cubicBezTo>
                    <a:pt x="105949" y="110777"/>
                    <a:pt x="109842" y="112448"/>
                    <a:pt x="113902" y="113718"/>
                  </a:cubicBezTo>
                  <a:cubicBezTo>
                    <a:pt x="119740" y="115534"/>
                    <a:pt x="125839" y="116454"/>
                    <a:pt x="131950" y="116454"/>
                  </a:cubicBezTo>
                  <a:cubicBezTo>
                    <a:pt x="133710" y="116454"/>
                    <a:pt x="135471" y="116378"/>
                    <a:pt x="137228" y="116224"/>
                  </a:cubicBezTo>
                  <a:cubicBezTo>
                    <a:pt x="152483" y="114888"/>
                    <a:pt x="167136" y="107753"/>
                    <a:pt x="176994" y="95940"/>
                  </a:cubicBezTo>
                  <a:cubicBezTo>
                    <a:pt x="179400" y="93066"/>
                    <a:pt x="181489" y="89908"/>
                    <a:pt x="183260" y="86583"/>
                  </a:cubicBezTo>
                  <a:cubicBezTo>
                    <a:pt x="183271" y="86546"/>
                    <a:pt x="183260" y="86515"/>
                    <a:pt x="183233" y="86491"/>
                  </a:cubicBezTo>
                  <a:lnTo>
                    <a:pt x="183233" y="86491"/>
                  </a:lnTo>
                  <a:cubicBezTo>
                    <a:pt x="187115" y="79025"/>
                    <a:pt x="188939" y="70682"/>
                    <a:pt x="188540" y="62306"/>
                  </a:cubicBezTo>
                  <a:cubicBezTo>
                    <a:pt x="188172" y="53801"/>
                    <a:pt x="185599" y="45464"/>
                    <a:pt x="181589" y="37995"/>
                  </a:cubicBezTo>
                  <a:cubicBezTo>
                    <a:pt x="177428" y="30259"/>
                    <a:pt x="171731" y="23392"/>
                    <a:pt x="165014" y="17744"/>
                  </a:cubicBezTo>
                  <a:cubicBezTo>
                    <a:pt x="157662" y="11562"/>
                    <a:pt x="149141" y="7134"/>
                    <a:pt x="139951" y="4411"/>
                  </a:cubicBezTo>
                  <a:cubicBezTo>
                    <a:pt x="130561" y="1604"/>
                    <a:pt x="120786" y="418"/>
                    <a:pt x="111045" y="100"/>
                  </a:cubicBezTo>
                  <a:cubicBezTo>
                    <a:pt x="109004" y="33"/>
                    <a:pt x="106961" y="0"/>
                    <a:pt x="1049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6" name="Google Shape;686;p31"/>
          <p:cNvGrpSpPr/>
          <p:nvPr/>
        </p:nvGrpSpPr>
        <p:grpSpPr>
          <a:xfrm rot="-2700000">
            <a:off x="3943889" y="-86104"/>
            <a:ext cx="1076440" cy="1366287"/>
            <a:chOff x="4395275" y="10760825"/>
            <a:chExt cx="1076450" cy="1366300"/>
          </a:xfrm>
        </p:grpSpPr>
        <p:sp>
          <p:nvSpPr>
            <p:cNvPr id="687" name="Google Shape;687;p31"/>
            <p:cNvSpPr/>
            <p:nvPr/>
          </p:nvSpPr>
          <p:spPr>
            <a:xfrm>
              <a:off x="5327150" y="10760825"/>
              <a:ext cx="110875" cy="145600"/>
            </a:xfrm>
            <a:custGeom>
              <a:avLst/>
              <a:gdLst/>
              <a:ahLst/>
              <a:cxnLst/>
              <a:rect l="l" t="t" r="r" b="b"/>
              <a:pathLst>
                <a:path w="4435" h="5824" extrusionOk="0">
                  <a:moveTo>
                    <a:pt x="3235" y="1"/>
                  </a:moveTo>
                  <a:cubicBezTo>
                    <a:pt x="2919" y="1"/>
                    <a:pt x="2603" y="153"/>
                    <a:pt x="2425" y="516"/>
                  </a:cubicBezTo>
                  <a:cubicBezTo>
                    <a:pt x="1756" y="1836"/>
                    <a:pt x="1105" y="3173"/>
                    <a:pt x="420" y="4493"/>
                  </a:cubicBezTo>
                  <a:cubicBezTo>
                    <a:pt x="1" y="5209"/>
                    <a:pt x="679" y="5824"/>
                    <a:pt x="1339" y="5824"/>
                  </a:cubicBezTo>
                  <a:cubicBezTo>
                    <a:pt x="1679" y="5824"/>
                    <a:pt x="2014" y="5660"/>
                    <a:pt x="2191" y="5262"/>
                  </a:cubicBezTo>
                  <a:cubicBezTo>
                    <a:pt x="2792" y="3908"/>
                    <a:pt x="3444" y="2588"/>
                    <a:pt x="4095" y="1251"/>
                  </a:cubicBezTo>
                  <a:cubicBezTo>
                    <a:pt x="4435" y="551"/>
                    <a:pt x="3835" y="1"/>
                    <a:pt x="3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5425775" y="10890975"/>
              <a:ext cx="45950" cy="54975"/>
            </a:xfrm>
            <a:custGeom>
              <a:avLst/>
              <a:gdLst/>
              <a:ahLst/>
              <a:cxnLst/>
              <a:rect l="l" t="t" r="r" b="b"/>
              <a:pathLst>
                <a:path w="1838" h="2199" extrusionOk="0">
                  <a:moveTo>
                    <a:pt x="1002" y="1"/>
                  </a:moveTo>
                  <a:cubicBezTo>
                    <a:pt x="906" y="1"/>
                    <a:pt x="809" y="18"/>
                    <a:pt x="719" y="56"/>
                  </a:cubicBezTo>
                  <a:cubicBezTo>
                    <a:pt x="518" y="139"/>
                    <a:pt x="334" y="289"/>
                    <a:pt x="251" y="490"/>
                  </a:cubicBezTo>
                  <a:cubicBezTo>
                    <a:pt x="217" y="690"/>
                    <a:pt x="150" y="874"/>
                    <a:pt x="84" y="1075"/>
                  </a:cubicBezTo>
                  <a:cubicBezTo>
                    <a:pt x="17" y="1292"/>
                    <a:pt x="0" y="1476"/>
                    <a:pt x="67" y="1693"/>
                  </a:cubicBezTo>
                  <a:cubicBezTo>
                    <a:pt x="134" y="1877"/>
                    <a:pt x="301" y="2061"/>
                    <a:pt x="485" y="2127"/>
                  </a:cubicBezTo>
                  <a:cubicBezTo>
                    <a:pt x="586" y="2173"/>
                    <a:pt x="702" y="2199"/>
                    <a:pt x="816" y="2199"/>
                  </a:cubicBezTo>
                  <a:cubicBezTo>
                    <a:pt x="910" y="2199"/>
                    <a:pt x="1003" y="2182"/>
                    <a:pt x="1086" y="2144"/>
                  </a:cubicBezTo>
                  <a:cubicBezTo>
                    <a:pt x="1270" y="2061"/>
                    <a:pt x="1437" y="1910"/>
                    <a:pt x="1521" y="1726"/>
                  </a:cubicBezTo>
                  <a:cubicBezTo>
                    <a:pt x="1604" y="1543"/>
                    <a:pt x="1688" y="1359"/>
                    <a:pt x="1754" y="1158"/>
                  </a:cubicBezTo>
                  <a:cubicBezTo>
                    <a:pt x="1838" y="974"/>
                    <a:pt x="1838" y="741"/>
                    <a:pt x="1771" y="540"/>
                  </a:cubicBezTo>
                  <a:cubicBezTo>
                    <a:pt x="1721" y="340"/>
                    <a:pt x="1521" y="156"/>
                    <a:pt x="1337" y="72"/>
                  </a:cubicBezTo>
                  <a:cubicBezTo>
                    <a:pt x="1236" y="26"/>
                    <a:pt x="1120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5330100" y="11025450"/>
              <a:ext cx="25100" cy="34750"/>
            </a:xfrm>
            <a:custGeom>
              <a:avLst/>
              <a:gdLst/>
              <a:ahLst/>
              <a:cxnLst/>
              <a:rect l="l" t="t" r="r" b="b"/>
              <a:pathLst>
                <a:path w="1004" h="1390" extrusionOk="0">
                  <a:moveTo>
                    <a:pt x="503" y="1"/>
                  </a:moveTo>
                  <a:cubicBezTo>
                    <a:pt x="404" y="1"/>
                    <a:pt x="296" y="25"/>
                    <a:pt x="218" y="90"/>
                  </a:cubicBezTo>
                  <a:cubicBezTo>
                    <a:pt x="134" y="174"/>
                    <a:pt x="51" y="291"/>
                    <a:pt x="34" y="424"/>
                  </a:cubicBezTo>
                  <a:cubicBezTo>
                    <a:pt x="34" y="541"/>
                    <a:pt x="1" y="675"/>
                    <a:pt x="1" y="825"/>
                  </a:cubicBezTo>
                  <a:cubicBezTo>
                    <a:pt x="1" y="959"/>
                    <a:pt x="1" y="1093"/>
                    <a:pt x="84" y="1193"/>
                  </a:cubicBezTo>
                  <a:cubicBezTo>
                    <a:pt x="151" y="1293"/>
                    <a:pt x="302" y="1377"/>
                    <a:pt x="419" y="1377"/>
                  </a:cubicBezTo>
                  <a:cubicBezTo>
                    <a:pt x="453" y="1385"/>
                    <a:pt x="489" y="1389"/>
                    <a:pt x="524" y="1389"/>
                  </a:cubicBezTo>
                  <a:cubicBezTo>
                    <a:pt x="627" y="1389"/>
                    <a:pt x="728" y="1355"/>
                    <a:pt x="803" y="1293"/>
                  </a:cubicBezTo>
                  <a:cubicBezTo>
                    <a:pt x="903" y="1210"/>
                    <a:pt x="987" y="1109"/>
                    <a:pt x="987" y="959"/>
                  </a:cubicBezTo>
                  <a:cubicBezTo>
                    <a:pt x="987" y="842"/>
                    <a:pt x="1003" y="708"/>
                    <a:pt x="1003" y="575"/>
                  </a:cubicBezTo>
                  <a:cubicBezTo>
                    <a:pt x="1003" y="424"/>
                    <a:pt x="1003" y="291"/>
                    <a:pt x="920" y="190"/>
                  </a:cubicBezTo>
                  <a:cubicBezTo>
                    <a:pt x="870" y="90"/>
                    <a:pt x="719" y="7"/>
                    <a:pt x="586" y="7"/>
                  </a:cubicBezTo>
                  <a:cubicBezTo>
                    <a:pt x="559" y="3"/>
                    <a:pt x="531" y="1"/>
                    <a:pt x="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5203575" y="10932350"/>
              <a:ext cx="95225" cy="118575"/>
            </a:xfrm>
            <a:custGeom>
              <a:avLst/>
              <a:gdLst/>
              <a:ahLst/>
              <a:cxnLst/>
              <a:rect l="l" t="t" r="r" b="b"/>
              <a:pathLst>
                <a:path w="3809" h="4743" extrusionOk="0">
                  <a:moveTo>
                    <a:pt x="2878" y="0"/>
                  </a:moveTo>
                  <a:cubicBezTo>
                    <a:pt x="2564" y="0"/>
                    <a:pt x="2285" y="211"/>
                    <a:pt x="2121" y="489"/>
                  </a:cubicBezTo>
                  <a:cubicBezTo>
                    <a:pt x="1586" y="1425"/>
                    <a:pt x="1035" y="2377"/>
                    <a:pt x="467" y="3296"/>
                  </a:cubicBezTo>
                  <a:cubicBezTo>
                    <a:pt x="1" y="4046"/>
                    <a:pt x="610" y="4743"/>
                    <a:pt x="1231" y="4743"/>
                  </a:cubicBezTo>
                  <a:cubicBezTo>
                    <a:pt x="1523" y="4743"/>
                    <a:pt x="1817" y="4589"/>
                    <a:pt x="2004" y="4215"/>
                  </a:cubicBezTo>
                  <a:cubicBezTo>
                    <a:pt x="2522" y="3162"/>
                    <a:pt x="3057" y="2160"/>
                    <a:pt x="3608" y="1141"/>
                  </a:cubicBezTo>
                  <a:cubicBezTo>
                    <a:pt x="3809" y="740"/>
                    <a:pt x="3558" y="238"/>
                    <a:pt x="3190" y="71"/>
                  </a:cubicBezTo>
                  <a:cubicBezTo>
                    <a:pt x="3084" y="22"/>
                    <a:pt x="2979" y="0"/>
                    <a:pt x="2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5199775" y="10791975"/>
              <a:ext cx="35950" cy="51675"/>
            </a:xfrm>
            <a:custGeom>
              <a:avLst/>
              <a:gdLst/>
              <a:ahLst/>
              <a:cxnLst/>
              <a:rect l="l" t="t" r="r" b="b"/>
              <a:pathLst>
                <a:path w="1438" h="2067" extrusionOk="0">
                  <a:moveTo>
                    <a:pt x="945" y="0"/>
                  </a:moveTo>
                  <a:cubicBezTo>
                    <a:pt x="770" y="0"/>
                    <a:pt x="580" y="100"/>
                    <a:pt x="519" y="273"/>
                  </a:cubicBezTo>
                  <a:cubicBezTo>
                    <a:pt x="368" y="657"/>
                    <a:pt x="235" y="1041"/>
                    <a:pt x="84" y="1426"/>
                  </a:cubicBezTo>
                  <a:cubicBezTo>
                    <a:pt x="1" y="1660"/>
                    <a:pt x="84" y="1927"/>
                    <a:pt x="318" y="2027"/>
                  </a:cubicBezTo>
                  <a:cubicBezTo>
                    <a:pt x="371" y="2054"/>
                    <a:pt x="432" y="2066"/>
                    <a:pt x="495" y="2066"/>
                  </a:cubicBezTo>
                  <a:cubicBezTo>
                    <a:pt x="670" y="2066"/>
                    <a:pt x="858" y="1970"/>
                    <a:pt x="920" y="1810"/>
                  </a:cubicBezTo>
                  <a:cubicBezTo>
                    <a:pt x="1070" y="1426"/>
                    <a:pt x="1204" y="1025"/>
                    <a:pt x="1354" y="657"/>
                  </a:cubicBezTo>
                  <a:cubicBezTo>
                    <a:pt x="1438" y="423"/>
                    <a:pt x="1354" y="156"/>
                    <a:pt x="1120" y="39"/>
                  </a:cubicBezTo>
                  <a:cubicBezTo>
                    <a:pt x="1068" y="13"/>
                    <a:pt x="1007" y="0"/>
                    <a:pt x="9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5078650" y="10910175"/>
              <a:ext cx="48900" cy="42775"/>
            </a:xfrm>
            <a:custGeom>
              <a:avLst/>
              <a:gdLst/>
              <a:ahLst/>
              <a:cxnLst/>
              <a:rect l="l" t="t" r="r" b="b"/>
              <a:pathLst>
                <a:path w="1956" h="1711" extrusionOk="0">
                  <a:moveTo>
                    <a:pt x="1242" y="1"/>
                  </a:moveTo>
                  <a:cubicBezTo>
                    <a:pt x="1130" y="1"/>
                    <a:pt x="1022" y="37"/>
                    <a:pt x="936" y="123"/>
                  </a:cubicBezTo>
                  <a:cubicBezTo>
                    <a:pt x="735" y="307"/>
                    <a:pt x="535" y="507"/>
                    <a:pt x="334" y="691"/>
                  </a:cubicBezTo>
                  <a:cubicBezTo>
                    <a:pt x="117" y="892"/>
                    <a:pt x="0" y="1226"/>
                    <a:pt x="201" y="1476"/>
                  </a:cubicBezTo>
                  <a:cubicBezTo>
                    <a:pt x="326" y="1623"/>
                    <a:pt x="510" y="1710"/>
                    <a:pt x="692" y="1710"/>
                  </a:cubicBezTo>
                  <a:cubicBezTo>
                    <a:pt x="801" y="1710"/>
                    <a:pt x="909" y="1679"/>
                    <a:pt x="1003" y="1610"/>
                  </a:cubicBezTo>
                  <a:cubicBezTo>
                    <a:pt x="1203" y="1426"/>
                    <a:pt x="1420" y="1226"/>
                    <a:pt x="1621" y="1059"/>
                  </a:cubicBezTo>
                  <a:cubicBezTo>
                    <a:pt x="1855" y="858"/>
                    <a:pt x="1955" y="507"/>
                    <a:pt x="1755" y="257"/>
                  </a:cubicBezTo>
                  <a:cubicBezTo>
                    <a:pt x="1638" y="109"/>
                    <a:pt x="1435" y="1"/>
                    <a:pt x="1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4931650" y="11031450"/>
              <a:ext cx="41800" cy="72925"/>
            </a:xfrm>
            <a:custGeom>
              <a:avLst/>
              <a:gdLst/>
              <a:ahLst/>
              <a:cxnLst/>
              <a:rect l="l" t="t" r="r" b="b"/>
              <a:pathLst>
                <a:path w="1672" h="2917" extrusionOk="0">
                  <a:moveTo>
                    <a:pt x="1262" y="1"/>
                  </a:moveTo>
                  <a:cubicBezTo>
                    <a:pt x="1138" y="1"/>
                    <a:pt x="1019" y="61"/>
                    <a:pt x="968" y="201"/>
                  </a:cubicBezTo>
                  <a:cubicBezTo>
                    <a:pt x="717" y="886"/>
                    <a:pt x="467" y="1588"/>
                    <a:pt x="183" y="2273"/>
                  </a:cubicBezTo>
                  <a:cubicBezTo>
                    <a:pt x="1" y="2647"/>
                    <a:pt x="320" y="2916"/>
                    <a:pt x="634" y="2916"/>
                  </a:cubicBezTo>
                  <a:cubicBezTo>
                    <a:pt x="839" y="2916"/>
                    <a:pt x="1042" y="2801"/>
                    <a:pt x="1102" y="2523"/>
                  </a:cubicBezTo>
                  <a:cubicBezTo>
                    <a:pt x="1235" y="1805"/>
                    <a:pt x="1436" y="1103"/>
                    <a:pt x="1620" y="385"/>
                  </a:cubicBezTo>
                  <a:cubicBezTo>
                    <a:pt x="1671" y="158"/>
                    <a:pt x="1461" y="1"/>
                    <a:pt x="1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5045225" y="11128700"/>
              <a:ext cx="46400" cy="70725"/>
            </a:xfrm>
            <a:custGeom>
              <a:avLst/>
              <a:gdLst/>
              <a:ahLst/>
              <a:cxnLst/>
              <a:rect l="l" t="t" r="r" b="b"/>
              <a:pathLst>
                <a:path w="1856" h="2829" extrusionOk="0">
                  <a:moveTo>
                    <a:pt x="1079" y="1"/>
                  </a:moveTo>
                  <a:cubicBezTo>
                    <a:pt x="691" y="1"/>
                    <a:pt x="347" y="246"/>
                    <a:pt x="285" y="638"/>
                  </a:cubicBezTo>
                  <a:cubicBezTo>
                    <a:pt x="201" y="1090"/>
                    <a:pt x="118" y="1541"/>
                    <a:pt x="67" y="1992"/>
                  </a:cubicBezTo>
                  <a:cubicBezTo>
                    <a:pt x="1" y="2376"/>
                    <a:pt x="285" y="2794"/>
                    <a:pt x="669" y="2827"/>
                  </a:cubicBezTo>
                  <a:cubicBezTo>
                    <a:pt x="682" y="2828"/>
                    <a:pt x="694" y="2828"/>
                    <a:pt x="707" y="2828"/>
                  </a:cubicBezTo>
                  <a:cubicBezTo>
                    <a:pt x="1092" y="2828"/>
                    <a:pt x="1423" y="2581"/>
                    <a:pt x="1504" y="2209"/>
                  </a:cubicBezTo>
                  <a:cubicBezTo>
                    <a:pt x="1588" y="1758"/>
                    <a:pt x="1688" y="1307"/>
                    <a:pt x="1772" y="872"/>
                  </a:cubicBezTo>
                  <a:cubicBezTo>
                    <a:pt x="1855" y="471"/>
                    <a:pt x="1538" y="54"/>
                    <a:pt x="1153" y="4"/>
                  </a:cubicBezTo>
                  <a:cubicBezTo>
                    <a:pt x="1129" y="2"/>
                    <a:pt x="1104" y="1"/>
                    <a:pt x="1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5186825" y="11190925"/>
              <a:ext cx="40125" cy="55000"/>
            </a:xfrm>
            <a:custGeom>
              <a:avLst/>
              <a:gdLst/>
              <a:ahLst/>
              <a:cxnLst/>
              <a:rect l="l" t="t" r="r" b="b"/>
              <a:pathLst>
                <a:path w="1605" h="2200" extrusionOk="0">
                  <a:moveTo>
                    <a:pt x="930" y="1"/>
                  </a:moveTo>
                  <a:cubicBezTo>
                    <a:pt x="598" y="1"/>
                    <a:pt x="346" y="211"/>
                    <a:pt x="268" y="522"/>
                  </a:cubicBezTo>
                  <a:cubicBezTo>
                    <a:pt x="201" y="840"/>
                    <a:pt x="118" y="1174"/>
                    <a:pt x="51" y="1491"/>
                  </a:cubicBezTo>
                  <a:cubicBezTo>
                    <a:pt x="1" y="1809"/>
                    <a:pt x="251" y="2160"/>
                    <a:pt x="552" y="2193"/>
                  </a:cubicBezTo>
                  <a:cubicBezTo>
                    <a:pt x="586" y="2197"/>
                    <a:pt x="618" y="2200"/>
                    <a:pt x="650" y="2200"/>
                  </a:cubicBezTo>
                  <a:cubicBezTo>
                    <a:pt x="964" y="2200"/>
                    <a:pt x="1178" y="1980"/>
                    <a:pt x="1254" y="1692"/>
                  </a:cubicBezTo>
                  <a:cubicBezTo>
                    <a:pt x="1337" y="1391"/>
                    <a:pt x="1438" y="1057"/>
                    <a:pt x="1521" y="739"/>
                  </a:cubicBezTo>
                  <a:cubicBezTo>
                    <a:pt x="1605" y="405"/>
                    <a:pt x="1304" y="54"/>
                    <a:pt x="1003" y="4"/>
                  </a:cubicBezTo>
                  <a:cubicBezTo>
                    <a:pt x="978" y="2"/>
                    <a:pt x="954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5336775" y="11182975"/>
              <a:ext cx="84950" cy="117400"/>
            </a:xfrm>
            <a:custGeom>
              <a:avLst/>
              <a:gdLst/>
              <a:ahLst/>
              <a:cxnLst/>
              <a:rect l="l" t="t" r="r" b="b"/>
              <a:pathLst>
                <a:path w="3398" h="4696" extrusionOk="0">
                  <a:moveTo>
                    <a:pt x="2224" y="1"/>
                  </a:moveTo>
                  <a:cubicBezTo>
                    <a:pt x="1915" y="1"/>
                    <a:pt x="1612" y="160"/>
                    <a:pt x="1455" y="539"/>
                  </a:cubicBezTo>
                  <a:cubicBezTo>
                    <a:pt x="1054" y="1475"/>
                    <a:pt x="686" y="2427"/>
                    <a:pt x="285" y="3380"/>
                  </a:cubicBezTo>
                  <a:cubicBezTo>
                    <a:pt x="1" y="4113"/>
                    <a:pt x="655" y="4696"/>
                    <a:pt x="1263" y="4696"/>
                  </a:cubicBezTo>
                  <a:cubicBezTo>
                    <a:pt x="1583" y="4696"/>
                    <a:pt x="1890" y="4534"/>
                    <a:pt x="2040" y="4148"/>
                  </a:cubicBezTo>
                  <a:cubicBezTo>
                    <a:pt x="2390" y="3179"/>
                    <a:pt x="2775" y="2227"/>
                    <a:pt x="3126" y="1258"/>
                  </a:cubicBezTo>
                  <a:cubicBezTo>
                    <a:pt x="3397" y="551"/>
                    <a:pt x="2800" y="1"/>
                    <a:pt x="2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5414475" y="11083725"/>
              <a:ext cx="32200" cy="38350"/>
            </a:xfrm>
            <a:custGeom>
              <a:avLst/>
              <a:gdLst/>
              <a:ahLst/>
              <a:cxnLst/>
              <a:rect l="l" t="t" r="r" b="b"/>
              <a:pathLst>
                <a:path w="1288" h="1534" extrusionOk="0">
                  <a:moveTo>
                    <a:pt x="769" y="0"/>
                  </a:moveTo>
                  <a:cubicBezTo>
                    <a:pt x="581" y="0"/>
                    <a:pt x="389" y="94"/>
                    <a:pt x="302" y="282"/>
                  </a:cubicBezTo>
                  <a:cubicBezTo>
                    <a:pt x="218" y="466"/>
                    <a:pt x="151" y="666"/>
                    <a:pt x="84" y="850"/>
                  </a:cubicBezTo>
                  <a:cubicBezTo>
                    <a:pt x="1" y="1084"/>
                    <a:pt x="84" y="1385"/>
                    <a:pt x="335" y="1502"/>
                  </a:cubicBezTo>
                  <a:cubicBezTo>
                    <a:pt x="389" y="1523"/>
                    <a:pt x="450" y="1533"/>
                    <a:pt x="512" y="1533"/>
                  </a:cubicBezTo>
                  <a:cubicBezTo>
                    <a:pt x="697" y="1533"/>
                    <a:pt x="895" y="1439"/>
                    <a:pt x="970" y="1251"/>
                  </a:cubicBezTo>
                  <a:cubicBezTo>
                    <a:pt x="1054" y="1051"/>
                    <a:pt x="1120" y="867"/>
                    <a:pt x="1204" y="683"/>
                  </a:cubicBezTo>
                  <a:cubicBezTo>
                    <a:pt x="1287" y="449"/>
                    <a:pt x="1204" y="132"/>
                    <a:pt x="953" y="31"/>
                  </a:cubicBezTo>
                  <a:cubicBezTo>
                    <a:pt x="895" y="11"/>
                    <a:pt x="832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5207725" y="11309750"/>
              <a:ext cx="72275" cy="85350"/>
            </a:xfrm>
            <a:custGeom>
              <a:avLst/>
              <a:gdLst/>
              <a:ahLst/>
              <a:cxnLst/>
              <a:rect l="l" t="t" r="r" b="b"/>
              <a:pathLst>
                <a:path w="2891" h="3414" extrusionOk="0">
                  <a:moveTo>
                    <a:pt x="1960" y="1"/>
                  </a:moveTo>
                  <a:cubicBezTo>
                    <a:pt x="1702" y="1"/>
                    <a:pt x="1445" y="105"/>
                    <a:pt x="1303" y="331"/>
                  </a:cubicBezTo>
                  <a:lnTo>
                    <a:pt x="251" y="2018"/>
                  </a:lnTo>
                  <a:cubicBezTo>
                    <a:pt x="0" y="2419"/>
                    <a:pt x="0" y="2920"/>
                    <a:pt x="384" y="3254"/>
                  </a:cubicBezTo>
                  <a:cubicBezTo>
                    <a:pt x="529" y="3356"/>
                    <a:pt x="733" y="3413"/>
                    <a:pt x="937" y="3413"/>
                  </a:cubicBezTo>
                  <a:cubicBezTo>
                    <a:pt x="1205" y="3413"/>
                    <a:pt x="1472" y="3315"/>
                    <a:pt x="1604" y="3087"/>
                  </a:cubicBezTo>
                  <a:cubicBezTo>
                    <a:pt x="1955" y="2519"/>
                    <a:pt x="2289" y="1935"/>
                    <a:pt x="2640" y="1366"/>
                  </a:cubicBezTo>
                  <a:cubicBezTo>
                    <a:pt x="2874" y="982"/>
                    <a:pt x="2891" y="498"/>
                    <a:pt x="2506" y="180"/>
                  </a:cubicBezTo>
                  <a:cubicBezTo>
                    <a:pt x="2360" y="63"/>
                    <a:pt x="2160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5037300" y="11327425"/>
              <a:ext cx="60575" cy="71400"/>
            </a:xfrm>
            <a:custGeom>
              <a:avLst/>
              <a:gdLst/>
              <a:ahLst/>
              <a:cxnLst/>
              <a:rect l="l" t="t" r="r" b="b"/>
              <a:pathLst>
                <a:path w="2423" h="2856" extrusionOk="0">
                  <a:moveTo>
                    <a:pt x="1548" y="1"/>
                  </a:moveTo>
                  <a:cubicBezTo>
                    <a:pt x="1256" y="1"/>
                    <a:pt x="989" y="160"/>
                    <a:pt x="852" y="459"/>
                  </a:cubicBezTo>
                  <a:cubicBezTo>
                    <a:pt x="635" y="893"/>
                    <a:pt x="418" y="1328"/>
                    <a:pt x="184" y="1779"/>
                  </a:cubicBezTo>
                  <a:cubicBezTo>
                    <a:pt x="0" y="2130"/>
                    <a:pt x="201" y="2648"/>
                    <a:pt x="585" y="2798"/>
                  </a:cubicBezTo>
                  <a:cubicBezTo>
                    <a:pt x="687" y="2837"/>
                    <a:pt x="792" y="2855"/>
                    <a:pt x="894" y="2855"/>
                  </a:cubicBezTo>
                  <a:cubicBezTo>
                    <a:pt x="1191" y="2855"/>
                    <a:pt x="1467" y="2696"/>
                    <a:pt x="1604" y="2397"/>
                  </a:cubicBezTo>
                  <a:cubicBezTo>
                    <a:pt x="1838" y="1963"/>
                    <a:pt x="2055" y="1528"/>
                    <a:pt x="2256" y="1060"/>
                  </a:cubicBezTo>
                  <a:cubicBezTo>
                    <a:pt x="2423" y="710"/>
                    <a:pt x="2239" y="208"/>
                    <a:pt x="1855" y="58"/>
                  </a:cubicBezTo>
                  <a:cubicBezTo>
                    <a:pt x="1752" y="20"/>
                    <a:pt x="1649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4900250" y="11299550"/>
              <a:ext cx="25125" cy="20325"/>
            </a:xfrm>
            <a:custGeom>
              <a:avLst/>
              <a:gdLst/>
              <a:ahLst/>
              <a:cxnLst/>
              <a:rect l="l" t="t" r="r" b="b"/>
              <a:pathLst>
                <a:path w="1005" h="813" extrusionOk="0">
                  <a:moveTo>
                    <a:pt x="537" y="0"/>
                  </a:moveTo>
                  <a:cubicBezTo>
                    <a:pt x="276" y="0"/>
                    <a:pt x="0" y="243"/>
                    <a:pt x="119" y="555"/>
                  </a:cubicBezTo>
                  <a:cubicBezTo>
                    <a:pt x="185" y="736"/>
                    <a:pt x="328" y="812"/>
                    <a:pt x="475" y="812"/>
                  </a:cubicBezTo>
                  <a:cubicBezTo>
                    <a:pt x="734" y="812"/>
                    <a:pt x="1005" y="574"/>
                    <a:pt x="887" y="254"/>
                  </a:cubicBezTo>
                  <a:cubicBezTo>
                    <a:pt x="822" y="75"/>
                    <a:pt x="682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4957100" y="11481825"/>
              <a:ext cx="66000" cy="86325"/>
            </a:xfrm>
            <a:custGeom>
              <a:avLst/>
              <a:gdLst/>
              <a:ahLst/>
              <a:cxnLst/>
              <a:rect l="l" t="t" r="r" b="b"/>
              <a:pathLst>
                <a:path w="2640" h="3453" extrusionOk="0">
                  <a:moveTo>
                    <a:pt x="1648" y="1"/>
                  </a:moveTo>
                  <a:cubicBezTo>
                    <a:pt x="1291" y="1"/>
                    <a:pt x="939" y="183"/>
                    <a:pt x="802" y="532"/>
                  </a:cubicBezTo>
                  <a:cubicBezTo>
                    <a:pt x="602" y="1117"/>
                    <a:pt x="368" y="1668"/>
                    <a:pt x="150" y="2253"/>
                  </a:cubicBezTo>
                  <a:cubicBezTo>
                    <a:pt x="0" y="2671"/>
                    <a:pt x="150" y="3222"/>
                    <a:pt x="602" y="3389"/>
                  </a:cubicBezTo>
                  <a:cubicBezTo>
                    <a:pt x="708" y="3432"/>
                    <a:pt x="821" y="3453"/>
                    <a:pt x="933" y="3453"/>
                  </a:cubicBezTo>
                  <a:cubicBezTo>
                    <a:pt x="1262" y="3453"/>
                    <a:pt x="1584" y="3274"/>
                    <a:pt x="1721" y="2938"/>
                  </a:cubicBezTo>
                  <a:cubicBezTo>
                    <a:pt x="1972" y="2387"/>
                    <a:pt x="2206" y="1818"/>
                    <a:pt x="2456" y="1250"/>
                  </a:cubicBezTo>
                  <a:cubicBezTo>
                    <a:pt x="2640" y="816"/>
                    <a:pt x="2456" y="248"/>
                    <a:pt x="2005" y="64"/>
                  </a:cubicBezTo>
                  <a:cubicBezTo>
                    <a:pt x="1891" y="22"/>
                    <a:pt x="1769" y="1"/>
                    <a:pt x="16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5072800" y="11522450"/>
              <a:ext cx="66850" cy="87650"/>
            </a:xfrm>
            <a:custGeom>
              <a:avLst/>
              <a:gdLst/>
              <a:ahLst/>
              <a:cxnLst/>
              <a:rect l="l" t="t" r="r" b="b"/>
              <a:pathLst>
                <a:path w="2674" h="3506" extrusionOk="0">
                  <a:moveTo>
                    <a:pt x="1510" y="1"/>
                  </a:moveTo>
                  <a:cubicBezTo>
                    <a:pt x="1215" y="1"/>
                    <a:pt x="924" y="122"/>
                    <a:pt x="735" y="377"/>
                  </a:cubicBezTo>
                  <a:cubicBezTo>
                    <a:pt x="251" y="1012"/>
                    <a:pt x="0" y="1831"/>
                    <a:pt x="134" y="2633"/>
                  </a:cubicBezTo>
                  <a:cubicBezTo>
                    <a:pt x="213" y="3092"/>
                    <a:pt x="607" y="3506"/>
                    <a:pt x="1088" y="3506"/>
                  </a:cubicBezTo>
                  <a:cubicBezTo>
                    <a:pt x="1115" y="3506"/>
                    <a:pt x="1142" y="3504"/>
                    <a:pt x="1170" y="3502"/>
                  </a:cubicBezTo>
                  <a:cubicBezTo>
                    <a:pt x="1688" y="3402"/>
                    <a:pt x="2055" y="2984"/>
                    <a:pt x="2022" y="2449"/>
                  </a:cubicBezTo>
                  <a:lnTo>
                    <a:pt x="2022" y="2349"/>
                  </a:lnTo>
                  <a:lnTo>
                    <a:pt x="2022" y="2282"/>
                  </a:lnTo>
                  <a:cubicBezTo>
                    <a:pt x="2022" y="2215"/>
                    <a:pt x="2039" y="2148"/>
                    <a:pt x="2039" y="2098"/>
                  </a:cubicBezTo>
                  <a:lnTo>
                    <a:pt x="2039" y="2065"/>
                  </a:lnTo>
                  <a:cubicBezTo>
                    <a:pt x="2072" y="2015"/>
                    <a:pt x="2089" y="1898"/>
                    <a:pt x="2122" y="1848"/>
                  </a:cubicBezTo>
                  <a:lnTo>
                    <a:pt x="2172" y="1797"/>
                  </a:lnTo>
                  <a:cubicBezTo>
                    <a:pt x="2223" y="1731"/>
                    <a:pt x="2256" y="1681"/>
                    <a:pt x="2323" y="1630"/>
                  </a:cubicBezTo>
                  <a:cubicBezTo>
                    <a:pt x="2674" y="1229"/>
                    <a:pt x="2590" y="528"/>
                    <a:pt x="2156" y="210"/>
                  </a:cubicBezTo>
                  <a:cubicBezTo>
                    <a:pt x="1967" y="72"/>
                    <a:pt x="1737" y="1"/>
                    <a:pt x="1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4998850" y="11677150"/>
              <a:ext cx="41700" cy="74325"/>
            </a:xfrm>
            <a:custGeom>
              <a:avLst/>
              <a:gdLst/>
              <a:ahLst/>
              <a:cxnLst/>
              <a:rect l="l" t="t" r="r" b="b"/>
              <a:pathLst>
                <a:path w="1668" h="2973" extrusionOk="0">
                  <a:moveTo>
                    <a:pt x="1071" y="0"/>
                  </a:moveTo>
                  <a:cubicBezTo>
                    <a:pt x="897" y="0"/>
                    <a:pt x="733" y="85"/>
                    <a:pt x="669" y="288"/>
                  </a:cubicBezTo>
                  <a:cubicBezTo>
                    <a:pt x="452" y="956"/>
                    <a:pt x="252" y="1658"/>
                    <a:pt x="84" y="2326"/>
                  </a:cubicBezTo>
                  <a:cubicBezTo>
                    <a:pt x="1" y="2610"/>
                    <a:pt x="268" y="2928"/>
                    <a:pt x="552" y="2961"/>
                  </a:cubicBezTo>
                  <a:cubicBezTo>
                    <a:pt x="591" y="2969"/>
                    <a:pt x="629" y="2973"/>
                    <a:pt x="665" y="2973"/>
                  </a:cubicBezTo>
                  <a:cubicBezTo>
                    <a:pt x="942" y="2973"/>
                    <a:pt x="1145" y="2757"/>
                    <a:pt x="1204" y="2477"/>
                  </a:cubicBezTo>
                  <a:cubicBezTo>
                    <a:pt x="1371" y="1842"/>
                    <a:pt x="1471" y="1190"/>
                    <a:pt x="1605" y="539"/>
                  </a:cubicBezTo>
                  <a:cubicBezTo>
                    <a:pt x="1667" y="227"/>
                    <a:pt x="1356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4909875" y="11635150"/>
              <a:ext cx="80200" cy="73050"/>
            </a:xfrm>
            <a:custGeom>
              <a:avLst/>
              <a:gdLst/>
              <a:ahLst/>
              <a:cxnLst/>
              <a:rect l="l" t="t" r="r" b="b"/>
              <a:pathLst>
                <a:path w="3208" h="2922" extrusionOk="0">
                  <a:moveTo>
                    <a:pt x="2178" y="0"/>
                  </a:moveTo>
                  <a:cubicBezTo>
                    <a:pt x="1994" y="0"/>
                    <a:pt x="1807" y="78"/>
                    <a:pt x="1655" y="264"/>
                  </a:cubicBezTo>
                  <a:cubicBezTo>
                    <a:pt x="1237" y="765"/>
                    <a:pt x="836" y="1266"/>
                    <a:pt x="419" y="1767"/>
                  </a:cubicBezTo>
                  <a:cubicBezTo>
                    <a:pt x="1" y="2308"/>
                    <a:pt x="496" y="2922"/>
                    <a:pt x="1021" y="2922"/>
                  </a:cubicBezTo>
                  <a:cubicBezTo>
                    <a:pt x="1209" y="2922"/>
                    <a:pt x="1400" y="2843"/>
                    <a:pt x="1555" y="2653"/>
                  </a:cubicBezTo>
                  <a:cubicBezTo>
                    <a:pt x="1973" y="2152"/>
                    <a:pt x="2357" y="1650"/>
                    <a:pt x="2775" y="1166"/>
                  </a:cubicBezTo>
                  <a:cubicBezTo>
                    <a:pt x="3208" y="633"/>
                    <a:pt x="270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4781650" y="11647475"/>
              <a:ext cx="55575" cy="51075"/>
            </a:xfrm>
            <a:custGeom>
              <a:avLst/>
              <a:gdLst/>
              <a:ahLst/>
              <a:cxnLst/>
              <a:rect l="l" t="t" r="r" b="b"/>
              <a:pathLst>
                <a:path w="2223" h="2043" extrusionOk="0">
                  <a:moveTo>
                    <a:pt x="1464" y="1"/>
                  </a:moveTo>
                  <a:cubicBezTo>
                    <a:pt x="1311" y="1"/>
                    <a:pt x="1158" y="45"/>
                    <a:pt x="1036" y="138"/>
                  </a:cubicBezTo>
                  <a:cubicBezTo>
                    <a:pt x="836" y="339"/>
                    <a:pt x="619" y="489"/>
                    <a:pt x="418" y="690"/>
                  </a:cubicBezTo>
                  <a:cubicBezTo>
                    <a:pt x="84" y="974"/>
                    <a:pt x="0" y="1475"/>
                    <a:pt x="335" y="1809"/>
                  </a:cubicBezTo>
                  <a:cubicBezTo>
                    <a:pt x="468" y="1959"/>
                    <a:pt x="635" y="2043"/>
                    <a:pt x="853" y="2043"/>
                  </a:cubicBezTo>
                  <a:cubicBezTo>
                    <a:pt x="1103" y="2043"/>
                    <a:pt x="1287" y="1943"/>
                    <a:pt x="1454" y="1776"/>
                  </a:cubicBezTo>
                  <a:cubicBezTo>
                    <a:pt x="1638" y="1575"/>
                    <a:pt x="1855" y="1391"/>
                    <a:pt x="2039" y="1208"/>
                  </a:cubicBezTo>
                  <a:cubicBezTo>
                    <a:pt x="2156" y="1057"/>
                    <a:pt x="2223" y="790"/>
                    <a:pt x="2206" y="639"/>
                  </a:cubicBezTo>
                  <a:cubicBezTo>
                    <a:pt x="2189" y="472"/>
                    <a:pt x="2122" y="339"/>
                    <a:pt x="2005" y="222"/>
                  </a:cubicBezTo>
                  <a:cubicBezTo>
                    <a:pt x="1872" y="79"/>
                    <a:pt x="1668" y="1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4678475" y="11675900"/>
              <a:ext cx="58075" cy="72075"/>
            </a:xfrm>
            <a:custGeom>
              <a:avLst/>
              <a:gdLst/>
              <a:ahLst/>
              <a:cxnLst/>
              <a:rect l="l" t="t" r="r" b="b"/>
              <a:pathLst>
                <a:path w="2323" h="2883" extrusionOk="0">
                  <a:moveTo>
                    <a:pt x="1327" y="1"/>
                  </a:moveTo>
                  <a:cubicBezTo>
                    <a:pt x="1105" y="1"/>
                    <a:pt x="878" y="54"/>
                    <a:pt x="702" y="171"/>
                  </a:cubicBezTo>
                  <a:cubicBezTo>
                    <a:pt x="485" y="338"/>
                    <a:pt x="385" y="538"/>
                    <a:pt x="318" y="806"/>
                  </a:cubicBezTo>
                  <a:cubicBezTo>
                    <a:pt x="234" y="1123"/>
                    <a:pt x="151" y="1457"/>
                    <a:pt x="67" y="1758"/>
                  </a:cubicBezTo>
                  <a:cubicBezTo>
                    <a:pt x="0" y="1992"/>
                    <a:pt x="117" y="2326"/>
                    <a:pt x="251" y="2493"/>
                  </a:cubicBezTo>
                  <a:cubicBezTo>
                    <a:pt x="401" y="2677"/>
                    <a:pt x="652" y="2844"/>
                    <a:pt x="886" y="2878"/>
                  </a:cubicBezTo>
                  <a:cubicBezTo>
                    <a:pt x="920" y="2881"/>
                    <a:pt x="954" y="2882"/>
                    <a:pt x="987" y="2882"/>
                  </a:cubicBezTo>
                  <a:cubicBezTo>
                    <a:pt x="1477" y="2882"/>
                    <a:pt x="1879" y="2544"/>
                    <a:pt x="1989" y="2059"/>
                  </a:cubicBezTo>
                  <a:cubicBezTo>
                    <a:pt x="2072" y="1741"/>
                    <a:pt x="2139" y="1407"/>
                    <a:pt x="2223" y="1090"/>
                  </a:cubicBezTo>
                  <a:cubicBezTo>
                    <a:pt x="2323" y="605"/>
                    <a:pt x="1905" y="54"/>
                    <a:pt x="1421" y="4"/>
                  </a:cubicBezTo>
                  <a:cubicBezTo>
                    <a:pt x="1390" y="2"/>
                    <a:pt x="1359" y="1"/>
                    <a:pt x="1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4762025" y="11789250"/>
              <a:ext cx="64350" cy="75475"/>
            </a:xfrm>
            <a:custGeom>
              <a:avLst/>
              <a:gdLst/>
              <a:ahLst/>
              <a:cxnLst/>
              <a:rect l="l" t="t" r="r" b="b"/>
              <a:pathLst>
                <a:path w="2574" h="3019" extrusionOk="0">
                  <a:moveTo>
                    <a:pt x="1609" y="1"/>
                  </a:moveTo>
                  <a:cubicBezTo>
                    <a:pt x="1280" y="1"/>
                    <a:pt x="980" y="176"/>
                    <a:pt x="819" y="499"/>
                  </a:cubicBezTo>
                  <a:cubicBezTo>
                    <a:pt x="618" y="950"/>
                    <a:pt x="401" y="1401"/>
                    <a:pt x="201" y="1836"/>
                  </a:cubicBezTo>
                  <a:cubicBezTo>
                    <a:pt x="0" y="2237"/>
                    <a:pt x="217" y="2788"/>
                    <a:pt x="635" y="2955"/>
                  </a:cubicBezTo>
                  <a:cubicBezTo>
                    <a:pt x="747" y="2998"/>
                    <a:pt x="860" y="3019"/>
                    <a:pt x="971" y="3019"/>
                  </a:cubicBezTo>
                  <a:cubicBezTo>
                    <a:pt x="1292" y="3019"/>
                    <a:pt x="1589" y="2844"/>
                    <a:pt x="1738" y="2521"/>
                  </a:cubicBezTo>
                  <a:cubicBezTo>
                    <a:pt x="1955" y="2070"/>
                    <a:pt x="2172" y="1635"/>
                    <a:pt x="2389" y="1201"/>
                  </a:cubicBezTo>
                  <a:cubicBezTo>
                    <a:pt x="2573" y="800"/>
                    <a:pt x="2373" y="232"/>
                    <a:pt x="1955" y="65"/>
                  </a:cubicBezTo>
                  <a:cubicBezTo>
                    <a:pt x="1839" y="22"/>
                    <a:pt x="1722" y="1"/>
                    <a:pt x="1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4872300" y="11807775"/>
              <a:ext cx="56000" cy="77525"/>
            </a:xfrm>
            <a:custGeom>
              <a:avLst/>
              <a:gdLst/>
              <a:ahLst/>
              <a:cxnLst/>
              <a:rect l="l" t="t" r="r" b="b"/>
              <a:pathLst>
                <a:path w="2240" h="3101" extrusionOk="0">
                  <a:moveTo>
                    <a:pt x="1457" y="1"/>
                  </a:moveTo>
                  <a:cubicBezTo>
                    <a:pt x="1183" y="1"/>
                    <a:pt x="905" y="150"/>
                    <a:pt x="819" y="410"/>
                  </a:cubicBezTo>
                  <a:cubicBezTo>
                    <a:pt x="585" y="978"/>
                    <a:pt x="351" y="1562"/>
                    <a:pt x="151" y="2131"/>
                  </a:cubicBezTo>
                  <a:cubicBezTo>
                    <a:pt x="0" y="2481"/>
                    <a:pt x="151" y="2899"/>
                    <a:pt x="501" y="3050"/>
                  </a:cubicBezTo>
                  <a:cubicBezTo>
                    <a:pt x="587" y="3084"/>
                    <a:pt x="681" y="3100"/>
                    <a:pt x="776" y="3100"/>
                  </a:cubicBezTo>
                  <a:cubicBezTo>
                    <a:pt x="1052" y="3100"/>
                    <a:pt x="1333" y="2960"/>
                    <a:pt x="1420" y="2699"/>
                  </a:cubicBezTo>
                  <a:cubicBezTo>
                    <a:pt x="1654" y="2131"/>
                    <a:pt x="1855" y="1546"/>
                    <a:pt x="2089" y="978"/>
                  </a:cubicBezTo>
                  <a:cubicBezTo>
                    <a:pt x="2239" y="627"/>
                    <a:pt x="2089" y="209"/>
                    <a:pt x="1738" y="59"/>
                  </a:cubicBezTo>
                  <a:cubicBezTo>
                    <a:pt x="1651" y="19"/>
                    <a:pt x="1554" y="1"/>
                    <a:pt x="1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4624175" y="11830750"/>
              <a:ext cx="57250" cy="68500"/>
            </a:xfrm>
            <a:custGeom>
              <a:avLst/>
              <a:gdLst/>
              <a:ahLst/>
              <a:cxnLst/>
              <a:rect l="l" t="t" r="r" b="b"/>
              <a:pathLst>
                <a:path w="2290" h="2740" extrusionOk="0">
                  <a:moveTo>
                    <a:pt x="1467" y="1"/>
                  </a:moveTo>
                  <a:cubicBezTo>
                    <a:pt x="1200" y="1"/>
                    <a:pt x="955" y="150"/>
                    <a:pt x="819" y="410"/>
                  </a:cubicBezTo>
                  <a:cubicBezTo>
                    <a:pt x="619" y="844"/>
                    <a:pt x="385" y="1295"/>
                    <a:pt x="167" y="1746"/>
                  </a:cubicBezTo>
                  <a:cubicBezTo>
                    <a:pt x="0" y="2080"/>
                    <a:pt x="201" y="2548"/>
                    <a:pt x="535" y="2682"/>
                  </a:cubicBezTo>
                  <a:cubicBezTo>
                    <a:pt x="631" y="2721"/>
                    <a:pt x="728" y="2740"/>
                    <a:pt x="823" y="2740"/>
                  </a:cubicBezTo>
                  <a:cubicBezTo>
                    <a:pt x="1090" y="2740"/>
                    <a:pt x="1335" y="2590"/>
                    <a:pt x="1471" y="2331"/>
                  </a:cubicBezTo>
                  <a:cubicBezTo>
                    <a:pt x="1671" y="1880"/>
                    <a:pt x="1888" y="1445"/>
                    <a:pt x="2122" y="994"/>
                  </a:cubicBezTo>
                  <a:cubicBezTo>
                    <a:pt x="2289" y="660"/>
                    <a:pt x="2089" y="209"/>
                    <a:pt x="1755" y="59"/>
                  </a:cubicBezTo>
                  <a:cubicBezTo>
                    <a:pt x="1659" y="19"/>
                    <a:pt x="1561" y="1"/>
                    <a:pt x="1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4692250" y="11974525"/>
              <a:ext cx="51825" cy="59575"/>
            </a:xfrm>
            <a:custGeom>
              <a:avLst/>
              <a:gdLst/>
              <a:ahLst/>
              <a:cxnLst/>
              <a:rect l="l" t="t" r="r" b="b"/>
              <a:pathLst>
                <a:path w="2073" h="2383" extrusionOk="0">
                  <a:moveTo>
                    <a:pt x="1120" y="0"/>
                  </a:moveTo>
                  <a:cubicBezTo>
                    <a:pt x="1014" y="0"/>
                    <a:pt x="910" y="18"/>
                    <a:pt x="820" y="55"/>
                  </a:cubicBezTo>
                  <a:cubicBezTo>
                    <a:pt x="602" y="139"/>
                    <a:pt x="402" y="306"/>
                    <a:pt x="302" y="540"/>
                  </a:cubicBezTo>
                  <a:cubicBezTo>
                    <a:pt x="251" y="724"/>
                    <a:pt x="168" y="908"/>
                    <a:pt x="101" y="1125"/>
                  </a:cubicBezTo>
                  <a:cubicBezTo>
                    <a:pt x="18" y="1342"/>
                    <a:pt x="1" y="1576"/>
                    <a:pt x="84" y="1810"/>
                  </a:cubicBezTo>
                  <a:cubicBezTo>
                    <a:pt x="168" y="2010"/>
                    <a:pt x="352" y="2228"/>
                    <a:pt x="569" y="2311"/>
                  </a:cubicBezTo>
                  <a:cubicBezTo>
                    <a:pt x="679" y="2357"/>
                    <a:pt x="804" y="2383"/>
                    <a:pt x="934" y="2383"/>
                  </a:cubicBezTo>
                  <a:cubicBezTo>
                    <a:pt x="1040" y="2383"/>
                    <a:pt x="1149" y="2365"/>
                    <a:pt x="1254" y="2328"/>
                  </a:cubicBezTo>
                  <a:cubicBezTo>
                    <a:pt x="1454" y="2211"/>
                    <a:pt x="1655" y="2027"/>
                    <a:pt x="1738" y="1827"/>
                  </a:cubicBezTo>
                  <a:cubicBezTo>
                    <a:pt x="1822" y="1643"/>
                    <a:pt x="1872" y="1442"/>
                    <a:pt x="1956" y="1258"/>
                  </a:cubicBezTo>
                  <a:cubicBezTo>
                    <a:pt x="2039" y="1041"/>
                    <a:pt x="2073" y="774"/>
                    <a:pt x="1972" y="573"/>
                  </a:cubicBezTo>
                  <a:cubicBezTo>
                    <a:pt x="1889" y="356"/>
                    <a:pt x="1705" y="156"/>
                    <a:pt x="1505" y="72"/>
                  </a:cubicBezTo>
                  <a:cubicBezTo>
                    <a:pt x="1385" y="26"/>
                    <a:pt x="1251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4578225" y="12009875"/>
              <a:ext cx="56000" cy="60825"/>
            </a:xfrm>
            <a:custGeom>
              <a:avLst/>
              <a:gdLst/>
              <a:ahLst/>
              <a:cxnLst/>
              <a:rect l="l" t="t" r="r" b="b"/>
              <a:pathLst>
                <a:path w="2240" h="2433" extrusionOk="0">
                  <a:moveTo>
                    <a:pt x="1396" y="0"/>
                  </a:moveTo>
                  <a:cubicBezTo>
                    <a:pt x="1071" y="0"/>
                    <a:pt x="769" y="182"/>
                    <a:pt x="619" y="496"/>
                  </a:cubicBezTo>
                  <a:cubicBezTo>
                    <a:pt x="485" y="747"/>
                    <a:pt x="335" y="1014"/>
                    <a:pt x="218" y="1265"/>
                  </a:cubicBezTo>
                  <a:cubicBezTo>
                    <a:pt x="0" y="1649"/>
                    <a:pt x="234" y="2217"/>
                    <a:pt x="635" y="2351"/>
                  </a:cubicBezTo>
                  <a:cubicBezTo>
                    <a:pt x="745" y="2401"/>
                    <a:pt x="878" y="2433"/>
                    <a:pt x="1007" y="2433"/>
                  </a:cubicBezTo>
                  <a:cubicBezTo>
                    <a:pt x="1094" y="2433"/>
                    <a:pt x="1179" y="2418"/>
                    <a:pt x="1254" y="2384"/>
                  </a:cubicBezTo>
                  <a:cubicBezTo>
                    <a:pt x="1471" y="2284"/>
                    <a:pt x="1588" y="2150"/>
                    <a:pt x="1721" y="1933"/>
                  </a:cubicBezTo>
                  <a:cubicBezTo>
                    <a:pt x="1838" y="1666"/>
                    <a:pt x="1989" y="1415"/>
                    <a:pt x="2139" y="1164"/>
                  </a:cubicBezTo>
                  <a:cubicBezTo>
                    <a:pt x="2239" y="997"/>
                    <a:pt x="2223" y="713"/>
                    <a:pt x="2156" y="513"/>
                  </a:cubicBezTo>
                  <a:cubicBezTo>
                    <a:pt x="2072" y="329"/>
                    <a:pt x="1905" y="128"/>
                    <a:pt x="1721" y="62"/>
                  </a:cubicBezTo>
                  <a:cubicBezTo>
                    <a:pt x="1613" y="20"/>
                    <a:pt x="1503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4528925" y="11828275"/>
              <a:ext cx="51400" cy="63850"/>
            </a:xfrm>
            <a:custGeom>
              <a:avLst/>
              <a:gdLst/>
              <a:ahLst/>
              <a:cxnLst/>
              <a:rect l="l" t="t" r="r" b="b"/>
              <a:pathLst>
                <a:path w="2056" h="2554" extrusionOk="0">
                  <a:moveTo>
                    <a:pt x="1359" y="1"/>
                  </a:moveTo>
                  <a:cubicBezTo>
                    <a:pt x="1127" y="1"/>
                    <a:pt x="914" y="147"/>
                    <a:pt x="803" y="358"/>
                  </a:cubicBezTo>
                  <a:cubicBezTo>
                    <a:pt x="586" y="809"/>
                    <a:pt x="368" y="1244"/>
                    <a:pt x="134" y="1678"/>
                  </a:cubicBezTo>
                  <a:cubicBezTo>
                    <a:pt x="1" y="1979"/>
                    <a:pt x="151" y="2380"/>
                    <a:pt x="452" y="2497"/>
                  </a:cubicBezTo>
                  <a:cubicBezTo>
                    <a:pt x="533" y="2535"/>
                    <a:pt x="616" y="2553"/>
                    <a:pt x="698" y="2553"/>
                  </a:cubicBezTo>
                  <a:cubicBezTo>
                    <a:pt x="936" y="2553"/>
                    <a:pt x="1159" y="2403"/>
                    <a:pt x="1271" y="2179"/>
                  </a:cubicBezTo>
                  <a:cubicBezTo>
                    <a:pt x="1505" y="1745"/>
                    <a:pt x="1705" y="1311"/>
                    <a:pt x="1922" y="843"/>
                  </a:cubicBezTo>
                  <a:cubicBezTo>
                    <a:pt x="2056" y="559"/>
                    <a:pt x="1889" y="174"/>
                    <a:pt x="1605" y="57"/>
                  </a:cubicBezTo>
                  <a:cubicBezTo>
                    <a:pt x="1523" y="19"/>
                    <a:pt x="1440" y="1"/>
                    <a:pt x="1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4490925" y="11988775"/>
              <a:ext cx="43450" cy="58750"/>
            </a:xfrm>
            <a:custGeom>
              <a:avLst/>
              <a:gdLst/>
              <a:ahLst/>
              <a:cxnLst/>
              <a:rect l="l" t="t" r="r" b="b"/>
              <a:pathLst>
                <a:path w="1738" h="2350" extrusionOk="0">
                  <a:moveTo>
                    <a:pt x="1049" y="0"/>
                  </a:moveTo>
                  <a:cubicBezTo>
                    <a:pt x="680" y="0"/>
                    <a:pt x="380" y="244"/>
                    <a:pt x="301" y="605"/>
                  </a:cubicBezTo>
                  <a:cubicBezTo>
                    <a:pt x="234" y="922"/>
                    <a:pt x="184" y="1257"/>
                    <a:pt x="101" y="1574"/>
                  </a:cubicBezTo>
                  <a:cubicBezTo>
                    <a:pt x="0" y="1925"/>
                    <a:pt x="301" y="2292"/>
                    <a:pt x="652" y="2343"/>
                  </a:cubicBezTo>
                  <a:cubicBezTo>
                    <a:pt x="688" y="2347"/>
                    <a:pt x="723" y="2349"/>
                    <a:pt x="757" y="2349"/>
                  </a:cubicBezTo>
                  <a:cubicBezTo>
                    <a:pt x="1100" y="2349"/>
                    <a:pt x="1331" y="2124"/>
                    <a:pt x="1437" y="1774"/>
                  </a:cubicBezTo>
                  <a:cubicBezTo>
                    <a:pt x="1521" y="1474"/>
                    <a:pt x="1621" y="1140"/>
                    <a:pt x="1705" y="822"/>
                  </a:cubicBezTo>
                  <a:cubicBezTo>
                    <a:pt x="1738" y="655"/>
                    <a:pt x="1654" y="404"/>
                    <a:pt x="1571" y="271"/>
                  </a:cubicBezTo>
                  <a:cubicBezTo>
                    <a:pt x="1471" y="137"/>
                    <a:pt x="1287" y="20"/>
                    <a:pt x="1120" y="3"/>
                  </a:cubicBezTo>
                  <a:cubicBezTo>
                    <a:pt x="1096" y="1"/>
                    <a:pt x="1072" y="0"/>
                    <a:pt x="10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4395275" y="12080750"/>
              <a:ext cx="38025" cy="46375"/>
            </a:xfrm>
            <a:custGeom>
              <a:avLst/>
              <a:gdLst/>
              <a:ahLst/>
              <a:cxnLst/>
              <a:rect l="l" t="t" r="r" b="b"/>
              <a:pathLst>
                <a:path w="1521" h="1855" extrusionOk="0">
                  <a:moveTo>
                    <a:pt x="769" y="0"/>
                  </a:moveTo>
                  <a:cubicBezTo>
                    <a:pt x="551" y="0"/>
                    <a:pt x="384" y="67"/>
                    <a:pt x="217" y="201"/>
                  </a:cubicBezTo>
                  <a:cubicBezTo>
                    <a:pt x="134" y="268"/>
                    <a:pt x="100" y="351"/>
                    <a:pt x="50" y="435"/>
                  </a:cubicBezTo>
                  <a:cubicBezTo>
                    <a:pt x="0" y="568"/>
                    <a:pt x="0" y="685"/>
                    <a:pt x="0" y="819"/>
                  </a:cubicBezTo>
                  <a:lnTo>
                    <a:pt x="0" y="1220"/>
                  </a:lnTo>
                  <a:cubicBezTo>
                    <a:pt x="0" y="1320"/>
                    <a:pt x="33" y="1404"/>
                    <a:pt x="100" y="1487"/>
                  </a:cubicBezTo>
                  <a:cubicBezTo>
                    <a:pt x="134" y="1571"/>
                    <a:pt x="201" y="1654"/>
                    <a:pt x="284" y="1721"/>
                  </a:cubicBezTo>
                  <a:cubicBezTo>
                    <a:pt x="418" y="1821"/>
                    <a:pt x="551" y="1855"/>
                    <a:pt x="718" y="1855"/>
                  </a:cubicBezTo>
                  <a:cubicBezTo>
                    <a:pt x="886" y="1855"/>
                    <a:pt x="1053" y="1821"/>
                    <a:pt x="1186" y="1721"/>
                  </a:cubicBezTo>
                  <a:cubicBezTo>
                    <a:pt x="1320" y="1604"/>
                    <a:pt x="1454" y="1437"/>
                    <a:pt x="1470" y="1253"/>
                  </a:cubicBezTo>
                  <a:cubicBezTo>
                    <a:pt x="1470" y="1136"/>
                    <a:pt x="1487" y="1003"/>
                    <a:pt x="1487" y="852"/>
                  </a:cubicBezTo>
                  <a:cubicBezTo>
                    <a:pt x="1520" y="735"/>
                    <a:pt x="1487" y="585"/>
                    <a:pt x="1454" y="468"/>
                  </a:cubicBezTo>
                  <a:cubicBezTo>
                    <a:pt x="1404" y="401"/>
                    <a:pt x="1387" y="334"/>
                    <a:pt x="1353" y="284"/>
                  </a:cubicBezTo>
                  <a:cubicBezTo>
                    <a:pt x="1220" y="101"/>
                    <a:pt x="986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5" name="Google Shape;715;p31"/>
          <p:cNvGrpSpPr/>
          <p:nvPr/>
        </p:nvGrpSpPr>
        <p:grpSpPr>
          <a:xfrm rot="7375163">
            <a:off x="-286188" y="4190738"/>
            <a:ext cx="1076532" cy="1366404"/>
            <a:chOff x="4395275" y="10760825"/>
            <a:chExt cx="1076450" cy="1366300"/>
          </a:xfrm>
        </p:grpSpPr>
        <p:sp>
          <p:nvSpPr>
            <p:cNvPr id="716" name="Google Shape;716;p31"/>
            <p:cNvSpPr/>
            <p:nvPr/>
          </p:nvSpPr>
          <p:spPr>
            <a:xfrm>
              <a:off x="5327150" y="10760825"/>
              <a:ext cx="110875" cy="145600"/>
            </a:xfrm>
            <a:custGeom>
              <a:avLst/>
              <a:gdLst/>
              <a:ahLst/>
              <a:cxnLst/>
              <a:rect l="l" t="t" r="r" b="b"/>
              <a:pathLst>
                <a:path w="4435" h="5824" extrusionOk="0">
                  <a:moveTo>
                    <a:pt x="3235" y="1"/>
                  </a:moveTo>
                  <a:cubicBezTo>
                    <a:pt x="2919" y="1"/>
                    <a:pt x="2603" y="153"/>
                    <a:pt x="2425" y="516"/>
                  </a:cubicBezTo>
                  <a:cubicBezTo>
                    <a:pt x="1756" y="1836"/>
                    <a:pt x="1105" y="3173"/>
                    <a:pt x="420" y="4493"/>
                  </a:cubicBezTo>
                  <a:cubicBezTo>
                    <a:pt x="1" y="5209"/>
                    <a:pt x="679" y="5824"/>
                    <a:pt x="1339" y="5824"/>
                  </a:cubicBezTo>
                  <a:cubicBezTo>
                    <a:pt x="1679" y="5824"/>
                    <a:pt x="2014" y="5660"/>
                    <a:pt x="2191" y="5262"/>
                  </a:cubicBezTo>
                  <a:cubicBezTo>
                    <a:pt x="2792" y="3908"/>
                    <a:pt x="3444" y="2588"/>
                    <a:pt x="4095" y="1251"/>
                  </a:cubicBezTo>
                  <a:cubicBezTo>
                    <a:pt x="4435" y="551"/>
                    <a:pt x="3835" y="1"/>
                    <a:pt x="3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5425775" y="10890975"/>
              <a:ext cx="45950" cy="54975"/>
            </a:xfrm>
            <a:custGeom>
              <a:avLst/>
              <a:gdLst/>
              <a:ahLst/>
              <a:cxnLst/>
              <a:rect l="l" t="t" r="r" b="b"/>
              <a:pathLst>
                <a:path w="1838" h="2199" extrusionOk="0">
                  <a:moveTo>
                    <a:pt x="1002" y="1"/>
                  </a:moveTo>
                  <a:cubicBezTo>
                    <a:pt x="906" y="1"/>
                    <a:pt x="809" y="18"/>
                    <a:pt x="719" y="56"/>
                  </a:cubicBezTo>
                  <a:cubicBezTo>
                    <a:pt x="518" y="139"/>
                    <a:pt x="334" y="289"/>
                    <a:pt x="251" y="490"/>
                  </a:cubicBezTo>
                  <a:cubicBezTo>
                    <a:pt x="217" y="690"/>
                    <a:pt x="150" y="874"/>
                    <a:pt x="84" y="1075"/>
                  </a:cubicBezTo>
                  <a:cubicBezTo>
                    <a:pt x="17" y="1292"/>
                    <a:pt x="0" y="1476"/>
                    <a:pt x="67" y="1693"/>
                  </a:cubicBezTo>
                  <a:cubicBezTo>
                    <a:pt x="134" y="1877"/>
                    <a:pt x="301" y="2061"/>
                    <a:pt x="485" y="2127"/>
                  </a:cubicBezTo>
                  <a:cubicBezTo>
                    <a:pt x="586" y="2173"/>
                    <a:pt x="702" y="2199"/>
                    <a:pt x="816" y="2199"/>
                  </a:cubicBezTo>
                  <a:cubicBezTo>
                    <a:pt x="910" y="2199"/>
                    <a:pt x="1003" y="2182"/>
                    <a:pt x="1086" y="2144"/>
                  </a:cubicBezTo>
                  <a:cubicBezTo>
                    <a:pt x="1270" y="2061"/>
                    <a:pt x="1437" y="1910"/>
                    <a:pt x="1521" y="1726"/>
                  </a:cubicBezTo>
                  <a:cubicBezTo>
                    <a:pt x="1604" y="1543"/>
                    <a:pt x="1688" y="1359"/>
                    <a:pt x="1754" y="1158"/>
                  </a:cubicBezTo>
                  <a:cubicBezTo>
                    <a:pt x="1838" y="974"/>
                    <a:pt x="1838" y="741"/>
                    <a:pt x="1771" y="540"/>
                  </a:cubicBezTo>
                  <a:cubicBezTo>
                    <a:pt x="1721" y="340"/>
                    <a:pt x="1521" y="156"/>
                    <a:pt x="1337" y="72"/>
                  </a:cubicBezTo>
                  <a:cubicBezTo>
                    <a:pt x="1236" y="26"/>
                    <a:pt x="1120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5330100" y="11025450"/>
              <a:ext cx="25100" cy="34750"/>
            </a:xfrm>
            <a:custGeom>
              <a:avLst/>
              <a:gdLst/>
              <a:ahLst/>
              <a:cxnLst/>
              <a:rect l="l" t="t" r="r" b="b"/>
              <a:pathLst>
                <a:path w="1004" h="1390" extrusionOk="0">
                  <a:moveTo>
                    <a:pt x="503" y="1"/>
                  </a:moveTo>
                  <a:cubicBezTo>
                    <a:pt x="404" y="1"/>
                    <a:pt x="296" y="25"/>
                    <a:pt x="218" y="90"/>
                  </a:cubicBezTo>
                  <a:cubicBezTo>
                    <a:pt x="134" y="174"/>
                    <a:pt x="51" y="291"/>
                    <a:pt x="34" y="424"/>
                  </a:cubicBezTo>
                  <a:cubicBezTo>
                    <a:pt x="34" y="541"/>
                    <a:pt x="1" y="675"/>
                    <a:pt x="1" y="825"/>
                  </a:cubicBezTo>
                  <a:cubicBezTo>
                    <a:pt x="1" y="959"/>
                    <a:pt x="1" y="1093"/>
                    <a:pt x="84" y="1193"/>
                  </a:cubicBezTo>
                  <a:cubicBezTo>
                    <a:pt x="151" y="1293"/>
                    <a:pt x="302" y="1377"/>
                    <a:pt x="419" y="1377"/>
                  </a:cubicBezTo>
                  <a:cubicBezTo>
                    <a:pt x="453" y="1385"/>
                    <a:pt x="489" y="1389"/>
                    <a:pt x="524" y="1389"/>
                  </a:cubicBezTo>
                  <a:cubicBezTo>
                    <a:pt x="627" y="1389"/>
                    <a:pt x="728" y="1355"/>
                    <a:pt x="803" y="1293"/>
                  </a:cubicBezTo>
                  <a:cubicBezTo>
                    <a:pt x="903" y="1210"/>
                    <a:pt x="987" y="1109"/>
                    <a:pt x="987" y="959"/>
                  </a:cubicBezTo>
                  <a:cubicBezTo>
                    <a:pt x="987" y="842"/>
                    <a:pt x="1003" y="708"/>
                    <a:pt x="1003" y="575"/>
                  </a:cubicBezTo>
                  <a:cubicBezTo>
                    <a:pt x="1003" y="424"/>
                    <a:pt x="1003" y="291"/>
                    <a:pt x="920" y="190"/>
                  </a:cubicBezTo>
                  <a:cubicBezTo>
                    <a:pt x="870" y="90"/>
                    <a:pt x="719" y="7"/>
                    <a:pt x="586" y="7"/>
                  </a:cubicBezTo>
                  <a:cubicBezTo>
                    <a:pt x="559" y="3"/>
                    <a:pt x="531" y="1"/>
                    <a:pt x="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5203575" y="10932350"/>
              <a:ext cx="95225" cy="118575"/>
            </a:xfrm>
            <a:custGeom>
              <a:avLst/>
              <a:gdLst/>
              <a:ahLst/>
              <a:cxnLst/>
              <a:rect l="l" t="t" r="r" b="b"/>
              <a:pathLst>
                <a:path w="3809" h="4743" extrusionOk="0">
                  <a:moveTo>
                    <a:pt x="2878" y="0"/>
                  </a:moveTo>
                  <a:cubicBezTo>
                    <a:pt x="2564" y="0"/>
                    <a:pt x="2285" y="211"/>
                    <a:pt x="2121" y="489"/>
                  </a:cubicBezTo>
                  <a:cubicBezTo>
                    <a:pt x="1586" y="1425"/>
                    <a:pt x="1035" y="2377"/>
                    <a:pt x="467" y="3296"/>
                  </a:cubicBezTo>
                  <a:cubicBezTo>
                    <a:pt x="1" y="4046"/>
                    <a:pt x="610" y="4743"/>
                    <a:pt x="1231" y="4743"/>
                  </a:cubicBezTo>
                  <a:cubicBezTo>
                    <a:pt x="1523" y="4743"/>
                    <a:pt x="1817" y="4589"/>
                    <a:pt x="2004" y="4215"/>
                  </a:cubicBezTo>
                  <a:cubicBezTo>
                    <a:pt x="2522" y="3162"/>
                    <a:pt x="3057" y="2160"/>
                    <a:pt x="3608" y="1141"/>
                  </a:cubicBezTo>
                  <a:cubicBezTo>
                    <a:pt x="3809" y="740"/>
                    <a:pt x="3558" y="238"/>
                    <a:pt x="3190" y="71"/>
                  </a:cubicBezTo>
                  <a:cubicBezTo>
                    <a:pt x="3084" y="22"/>
                    <a:pt x="2979" y="0"/>
                    <a:pt x="2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5199775" y="10791975"/>
              <a:ext cx="35950" cy="51675"/>
            </a:xfrm>
            <a:custGeom>
              <a:avLst/>
              <a:gdLst/>
              <a:ahLst/>
              <a:cxnLst/>
              <a:rect l="l" t="t" r="r" b="b"/>
              <a:pathLst>
                <a:path w="1438" h="2067" extrusionOk="0">
                  <a:moveTo>
                    <a:pt x="945" y="0"/>
                  </a:moveTo>
                  <a:cubicBezTo>
                    <a:pt x="770" y="0"/>
                    <a:pt x="580" y="100"/>
                    <a:pt x="519" y="273"/>
                  </a:cubicBezTo>
                  <a:cubicBezTo>
                    <a:pt x="368" y="657"/>
                    <a:pt x="235" y="1041"/>
                    <a:pt x="84" y="1426"/>
                  </a:cubicBezTo>
                  <a:cubicBezTo>
                    <a:pt x="1" y="1660"/>
                    <a:pt x="84" y="1927"/>
                    <a:pt x="318" y="2027"/>
                  </a:cubicBezTo>
                  <a:cubicBezTo>
                    <a:pt x="371" y="2054"/>
                    <a:pt x="432" y="2066"/>
                    <a:pt x="495" y="2066"/>
                  </a:cubicBezTo>
                  <a:cubicBezTo>
                    <a:pt x="670" y="2066"/>
                    <a:pt x="858" y="1970"/>
                    <a:pt x="920" y="1810"/>
                  </a:cubicBezTo>
                  <a:cubicBezTo>
                    <a:pt x="1070" y="1426"/>
                    <a:pt x="1204" y="1025"/>
                    <a:pt x="1354" y="657"/>
                  </a:cubicBezTo>
                  <a:cubicBezTo>
                    <a:pt x="1438" y="423"/>
                    <a:pt x="1354" y="156"/>
                    <a:pt x="1120" y="39"/>
                  </a:cubicBezTo>
                  <a:cubicBezTo>
                    <a:pt x="1068" y="13"/>
                    <a:pt x="1007" y="0"/>
                    <a:pt x="9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5078650" y="10910175"/>
              <a:ext cx="48900" cy="42775"/>
            </a:xfrm>
            <a:custGeom>
              <a:avLst/>
              <a:gdLst/>
              <a:ahLst/>
              <a:cxnLst/>
              <a:rect l="l" t="t" r="r" b="b"/>
              <a:pathLst>
                <a:path w="1956" h="1711" extrusionOk="0">
                  <a:moveTo>
                    <a:pt x="1242" y="1"/>
                  </a:moveTo>
                  <a:cubicBezTo>
                    <a:pt x="1130" y="1"/>
                    <a:pt x="1022" y="37"/>
                    <a:pt x="936" y="123"/>
                  </a:cubicBezTo>
                  <a:cubicBezTo>
                    <a:pt x="735" y="307"/>
                    <a:pt x="535" y="507"/>
                    <a:pt x="334" y="691"/>
                  </a:cubicBezTo>
                  <a:cubicBezTo>
                    <a:pt x="117" y="892"/>
                    <a:pt x="0" y="1226"/>
                    <a:pt x="201" y="1476"/>
                  </a:cubicBezTo>
                  <a:cubicBezTo>
                    <a:pt x="326" y="1623"/>
                    <a:pt x="510" y="1710"/>
                    <a:pt x="692" y="1710"/>
                  </a:cubicBezTo>
                  <a:cubicBezTo>
                    <a:pt x="801" y="1710"/>
                    <a:pt x="909" y="1679"/>
                    <a:pt x="1003" y="1610"/>
                  </a:cubicBezTo>
                  <a:cubicBezTo>
                    <a:pt x="1203" y="1426"/>
                    <a:pt x="1420" y="1226"/>
                    <a:pt x="1621" y="1059"/>
                  </a:cubicBezTo>
                  <a:cubicBezTo>
                    <a:pt x="1855" y="858"/>
                    <a:pt x="1955" y="507"/>
                    <a:pt x="1755" y="257"/>
                  </a:cubicBezTo>
                  <a:cubicBezTo>
                    <a:pt x="1638" y="109"/>
                    <a:pt x="1435" y="1"/>
                    <a:pt x="1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4931650" y="11031450"/>
              <a:ext cx="41800" cy="72925"/>
            </a:xfrm>
            <a:custGeom>
              <a:avLst/>
              <a:gdLst/>
              <a:ahLst/>
              <a:cxnLst/>
              <a:rect l="l" t="t" r="r" b="b"/>
              <a:pathLst>
                <a:path w="1672" h="2917" extrusionOk="0">
                  <a:moveTo>
                    <a:pt x="1262" y="1"/>
                  </a:moveTo>
                  <a:cubicBezTo>
                    <a:pt x="1138" y="1"/>
                    <a:pt x="1019" y="61"/>
                    <a:pt x="968" y="201"/>
                  </a:cubicBezTo>
                  <a:cubicBezTo>
                    <a:pt x="717" y="886"/>
                    <a:pt x="467" y="1588"/>
                    <a:pt x="183" y="2273"/>
                  </a:cubicBezTo>
                  <a:cubicBezTo>
                    <a:pt x="1" y="2647"/>
                    <a:pt x="320" y="2916"/>
                    <a:pt x="634" y="2916"/>
                  </a:cubicBezTo>
                  <a:cubicBezTo>
                    <a:pt x="839" y="2916"/>
                    <a:pt x="1042" y="2801"/>
                    <a:pt x="1102" y="2523"/>
                  </a:cubicBezTo>
                  <a:cubicBezTo>
                    <a:pt x="1235" y="1805"/>
                    <a:pt x="1436" y="1103"/>
                    <a:pt x="1620" y="385"/>
                  </a:cubicBezTo>
                  <a:cubicBezTo>
                    <a:pt x="1671" y="158"/>
                    <a:pt x="1461" y="1"/>
                    <a:pt x="1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5045225" y="11128700"/>
              <a:ext cx="46400" cy="70725"/>
            </a:xfrm>
            <a:custGeom>
              <a:avLst/>
              <a:gdLst/>
              <a:ahLst/>
              <a:cxnLst/>
              <a:rect l="l" t="t" r="r" b="b"/>
              <a:pathLst>
                <a:path w="1856" h="2829" extrusionOk="0">
                  <a:moveTo>
                    <a:pt x="1079" y="1"/>
                  </a:moveTo>
                  <a:cubicBezTo>
                    <a:pt x="691" y="1"/>
                    <a:pt x="347" y="246"/>
                    <a:pt x="285" y="638"/>
                  </a:cubicBezTo>
                  <a:cubicBezTo>
                    <a:pt x="201" y="1090"/>
                    <a:pt x="118" y="1541"/>
                    <a:pt x="67" y="1992"/>
                  </a:cubicBezTo>
                  <a:cubicBezTo>
                    <a:pt x="1" y="2376"/>
                    <a:pt x="285" y="2794"/>
                    <a:pt x="669" y="2827"/>
                  </a:cubicBezTo>
                  <a:cubicBezTo>
                    <a:pt x="682" y="2828"/>
                    <a:pt x="694" y="2828"/>
                    <a:pt x="707" y="2828"/>
                  </a:cubicBezTo>
                  <a:cubicBezTo>
                    <a:pt x="1092" y="2828"/>
                    <a:pt x="1423" y="2581"/>
                    <a:pt x="1504" y="2209"/>
                  </a:cubicBezTo>
                  <a:cubicBezTo>
                    <a:pt x="1588" y="1758"/>
                    <a:pt x="1688" y="1307"/>
                    <a:pt x="1772" y="872"/>
                  </a:cubicBezTo>
                  <a:cubicBezTo>
                    <a:pt x="1855" y="471"/>
                    <a:pt x="1538" y="54"/>
                    <a:pt x="1153" y="4"/>
                  </a:cubicBezTo>
                  <a:cubicBezTo>
                    <a:pt x="1129" y="2"/>
                    <a:pt x="1104" y="1"/>
                    <a:pt x="1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5186825" y="11190925"/>
              <a:ext cx="40125" cy="55000"/>
            </a:xfrm>
            <a:custGeom>
              <a:avLst/>
              <a:gdLst/>
              <a:ahLst/>
              <a:cxnLst/>
              <a:rect l="l" t="t" r="r" b="b"/>
              <a:pathLst>
                <a:path w="1605" h="2200" extrusionOk="0">
                  <a:moveTo>
                    <a:pt x="930" y="1"/>
                  </a:moveTo>
                  <a:cubicBezTo>
                    <a:pt x="598" y="1"/>
                    <a:pt x="346" y="211"/>
                    <a:pt x="268" y="522"/>
                  </a:cubicBezTo>
                  <a:cubicBezTo>
                    <a:pt x="201" y="840"/>
                    <a:pt x="118" y="1174"/>
                    <a:pt x="51" y="1491"/>
                  </a:cubicBezTo>
                  <a:cubicBezTo>
                    <a:pt x="1" y="1809"/>
                    <a:pt x="251" y="2160"/>
                    <a:pt x="552" y="2193"/>
                  </a:cubicBezTo>
                  <a:cubicBezTo>
                    <a:pt x="586" y="2197"/>
                    <a:pt x="618" y="2200"/>
                    <a:pt x="650" y="2200"/>
                  </a:cubicBezTo>
                  <a:cubicBezTo>
                    <a:pt x="964" y="2200"/>
                    <a:pt x="1178" y="1980"/>
                    <a:pt x="1254" y="1692"/>
                  </a:cubicBezTo>
                  <a:cubicBezTo>
                    <a:pt x="1337" y="1391"/>
                    <a:pt x="1438" y="1057"/>
                    <a:pt x="1521" y="739"/>
                  </a:cubicBezTo>
                  <a:cubicBezTo>
                    <a:pt x="1605" y="405"/>
                    <a:pt x="1304" y="54"/>
                    <a:pt x="1003" y="4"/>
                  </a:cubicBezTo>
                  <a:cubicBezTo>
                    <a:pt x="978" y="2"/>
                    <a:pt x="954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1"/>
            <p:cNvSpPr/>
            <p:nvPr/>
          </p:nvSpPr>
          <p:spPr>
            <a:xfrm>
              <a:off x="5336775" y="11182975"/>
              <a:ext cx="84950" cy="117400"/>
            </a:xfrm>
            <a:custGeom>
              <a:avLst/>
              <a:gdLst/>
              <a:ahLst/>
              <a:cxnLst/>
              <a:rect l="l" t="t" r="r" b="b"/>
              <a:pathLst>
                <a:path w="3398" h="4696" extrusionOk="0">
                  <a:moveTo>
                    <a:pt x="2224" y="1"/>
                  </a:moveTo>
                  <a:cubicBezTo>
                    <a:pt x="1915" y="1"/>
                    <a:pt x="1612" y="160"/>
                    <a:pt x="1455" y="539"/>
                  </a:cubicBezTo>
                  <a:cubicBezTo>
                    <a:pt x="1054" y="1475"/>
                    <a:pt x="686" y="2427"/>
                    <a:pt x="285" y="3380"/>
                  </a:cubicBezTo>
                  <a:cubicBezTo>
                    <a:pt x="1" y="4113"/>
                    <a:pt x="655" y="4696"/>
                    <a:pt x="1263" y="4696"/>
                  </a:cubicBezTo>
                  <a:cubicBezTo>
                    <a:pt x="1583" y="4696"/>
                    <a:pt x="1890" y="4534"/>
                    <a:pt x="2040" y="4148"/>
                  </a:cubicBezTo>
                  <a:cubicBezTo>
                    <a:pt x="2390" y="3179"/>
                    <a:pt x="2775" y="2227"/>
                    <a:pt x="3126" y="1258"/>
                  </a:cubicBezTo>
                  <a:cubicBezTo>
                    <a:pt x="3397" y="551"/>
                    <a:pt x="2800" y="1"/>
                    <a:pt x="2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1"/>
            <p:cNvSpPr/>
            <p:nvPr/>
          </p:nvSpPr>
          <p:spPr>
            <a:xfrm>
              <a:off x="5414475" y="11083725"/>
              <a:ext cx="32200" cy="38350"/>
            </a:xfrm>
            <a:custGeom>
              <a:avLst/>
              <a:gdLst/>
              <a:ahLst/>
              <a:cxnLst/>
              <a:rect l="l" t="t" r="r" b="b"/>
              <a:pathLst>
                <a:path w="1288" h="1534" extrusionOk="0">
                  <a:moveTo>
                    <a:pt x="769" y="0"/>
                  </a:moveTo>
                  <a:cubicBezTo>
                    <a:pt x="581" y="0"/>
                    <a:pt x="389" y="94"/>
                    <a:pt x="302" y="282"/>
                  </a:cubicBezTo>
                  <a:cubicBezTo>
                    <a:pt x="218" y="466"/>
                    <a:pt x="151" y="666"/>
                    <a:pt x="84" y="850"/>
                  </a:cubicBezTo>
                  <a:cubicBezTo>
                    <a:pt x="1" y="1084"/>
                    <a:pt x="84" y="1385"/>
                    <a:pt x="335" y="1502"/>
                  </a:cubicBezTo>
                  <a:cubicBezTo>
                    <a:pt x="389" y="1523"/>
                    <a:pt x="450" y="1533"/>
                    <a:pt x="512" y="1533"/>
                  </a:cubicBezTo>
                  <a:cubicBezTo>
                    <a:pt x="697" y="1533"/>
                    <a:pt x="895" y="1439"/>
                    <a:pt x="970" y="1251"/>
                  </a:cubicBezTo>
                  <a:cubicBezTo>
                    <a:pt x="1054" y="1051"/>
                    <a:pt x="1120" y="867"/>
                    <a:pt x="1204" y="683"/>
                  </a:cubicBezTo>
                  <a:cubicBezTo>
                    <a:pt x="1287" y="449"/>
                    <a:pt x="1204" y="132"/>
                    <a:pt x="953" y="31"/>
                  </a:cubicBezTo>
                  <a:cubicBezTo>
                    <a:pt x="895" y="11"/>
                    <a:pt x="832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5207725" y="11309750"/>
              <a:ext cx="72275" cy="85350"/>
            </a:xfrm>
            <a:custGeom>
              <a:avLst/>
              <a:gdLst/>
              <a:ahLst/>
              <a:cxnLst/>
              <a:rect l="l" t="t" r="r" b="b"/>
              <a:pathLst>
                <a:path w="2891" h="3414" extrusionOk="0">
                  <a:moveTo>
                    <a:pt x="1960" y="1"/>
                  </a:moveTo>
                  <a:cubicBezTo>
                    <a:pt x="1702" y="1"/>
                    <a:pt x="1445" y="105"/>
                    <a:pt x="1303" y="331"/>
                  </a:cubicBezTo>
                  <a:lnTo>
                    <a:pt x="251" y="2018"/>
                  </a:lnTo>
                  <a:cubicBezTo>
                    <a:pt x="0" y="2419"/>
                    <a:pt x="0" y="2920"/>
                    <a:pt x="384" y="3254"/>
                  </a:cubicBezTo>
                  <a:cubicBezTo>
                    <a:pt x="529" y="3356"/>
                    <a:pt x="733" y="3413"/>
                    <a:pt x="937" y="3413"/>
                  </a:cubicBezTo>
                  <a:cubicBezTo>
                    <a:pt x="1205" y="3413"/>
                    <a:pt x="1472" y="3315"/>
                    <a:pt x="1604" y="3087"/>
                  </a:cubicBezTo>
                  <a:cubicBezTo>
                    <a:pt x="1955" y="2519"/>
                    <a:pt x="2289" y="1935"/>
                    <a:pt x="2640" y="1366"/>
                  </a:cubicBezTo>
                  <a:cubicBezTo>
                    <a:pt x="2874" y="982"/>
                    <a:pt x="2891" y="498"/>
                    <a:pt x="2506" y="180"/>
                  </a:cubicBezTo>
                  <a:cubicBezTo>
                    <a:pt x="2360" y="63"/>
                    <a:pt x="2160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5037300" y="11327425"/>
              <a:ext cx="60575" cy="71400"/>
            </a:xfrm>
            <a:custGeom>
              <a:avLst/>
              <a:gdLst/>
              <a:ahLst/>
              <a:cxnLst/>
              <a:rect l="l" t="t" r="r" b="b"/>
              <a:pathLst>
                <a:path w="2423" h="2856" extrusionOk="0">
                  <a:moveTo>
                    <a:pt x="1548" y="1"/>
                  </a:moveTo>
                  <a:cubicBezTo>
                    <a:pt x="1256" y="1"/>
                    <a:pt x="989" y="160"/>
                    <a:pt x="852" y="459"/>
                  </a:cubicBezTo>
                  <a:cubicBezTo>
                    <a:pt x="635" y="893"/>
                    <a:pt x="418" y="1328"/>
                    <a:pt x="184" y="1779"/>
                  </a:cubicBezTo>
                  <a:cubicBezTo>
                    <a:pt x="0" y="2130"/>
                    <a:pt x="201" y="2648"/>
                    <a:pt x="585" y="2798"/>
                  </a:cubicBezTo>
                  <a:cubicBezTo>
                    <a:pt x="687" y="2837"/>
                    <a:pt x="792" y="2855"/>
                    <a:pt x="894" y="2855"/>
                  </a:cubicBezTo>
                  <a:cubicBezTo>
                    <a:pt x="1191" y="2855"/>
                    <a:pt x="1467" y="2696"/>
                    <a:pt x="1604" y="2397"/>
                  </a:cubicBezTo>
                  <a:cubicBezTo>
                    <a:pt x="1838" y="1963"/>
                    <a:pt x="2055" y="1528"/>
                    <a:pt x="2256" y="1060"/>
                  </a:cubicBezTo>
                  <a:cubicBezTo>
                    <a:pt x="2423" y="710"/>
                    <a:pt x="2239" y="208"/>
                    <a:pt x="1855" y="58"/>
                  </a:cubicBezTo>
                  <a:cubicBezTo>
                    <a:pt x="1752" y="20"/>
                    <a:pt x="1649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4900250" y="11299550"/>
              <a:ext cx="25125" cy="20325"/>
            </a:xfrm>
            <a:custGeom>
              <a:avLst/>
              <a:gdLst/>
              <a:ahLst/>
              <a:cxnLst/>
              <a:rect l="l" t="t" r="r" b="b"/>
              <a:pathLst>
                <a:path w="1005" h="813" extrusionOk="0">
                  <a:moveTo>
                    <a:pt x="537" y="0"/>
                  </a:moveTo>
                  <a:cubicBezTo>
                    <a:pt x="276" y="0"/>
                    <a:pt x="0" y="243"/>
                    <a:pt x="119" y="555"/>
                  </a:cubicBezTo>
                  <a:cubicBezTo>
                    <a:pt x="185" y="736"/>
                    <a:pt x="328" y="812"/>
                    <a:pt x="475" y="812"/>
                  </a:cubicBezTo>
                  <a:cubicBezTo>
                    <a:pt x="734" y="812"/>
                    <a:pt x="1005" y="574"/>
                    <a:pt x="887" y="254"/>
                  </a:cubicBezTo>
                  <a:cubicBezTo>
                    <a:pt x="822" y="75"/>
                    <a:pt x="682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4957100" y="11481825"/>
              <a:ext cx="66000" cy="86325"/>
            </a:xfrm>
            <a:custGeom>
              <a:avLst/>
              <a:gdLst/>
              <a:ahLst/>
              <a:cxnLst/>
              <a:rect l="l" t="t" r="r" b="b"/>
              <a:pathLst>
                <a:path w="2640" h="3453" extrusionOk="0">
                  <a:moveTo>
                    <a:pt x="1648" y="1"/>
                  </a:moveTo>
                  <a:cubicBezTo>
                    <a:pt x="1291" y="1"/>
                    <a:pt x="939" y="183"/>
                    <a:pt x="802" y="532"/>
                  </a:cubicBezTo>
                  <a:cubicBezTo>
                    <a:pt x="602" y="1117"/>
                    <a:pt x="368" y="1668"/>
                    <a:pt x="150" y="2253"/>
                  </a:cubicBezTo>
                  <a:cubicBezTo>
                    <a:pt x="0" y="2671"/>
                    <a:pt x="150" y="3222"/>
                    <a:pt x="602" y="3389"/>
                  </a:cubicBezTo>
                  <a:cubicBezTo>
                    <a:pt x="708" y="3432"/>
                    <a:pt x="821" y="3453"/>
                    <a:pt x="933" y="3453"/>
                  </a:cubicBezTo>
                  <a:cubicBezTo>
                    <a:pt x="1262" y="3453"/>
                    <a:pt x="1584" y="3274"/>
                    <a:pt x="1721" y="2938"/>
                  </a:cubicBezTo>
                  <a:cubicBezTo>
                    <a:pt x="1972" y="2387"/>
                    <a:pt x="2206" y="1818"/>
                    <a:pt x="2456" y="1250"/>
                  </a:cubicBezTo>
                  <a:cubicBezTo>
                    <a:pt x="2640" y="816"/>
                    <a:pt x="2456" y="248"/>
                    <a:pt x="2005" y="64"/>
                  </a:cubicBezTo>
                  <a:cubicBezTo>
                    <a:pt x="1891" y="22"/>
                    <a:pt x="1769" y="1"/>
                    <a:pt x="16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5072800" y="11522450"/>
              <a:ext cx="66850" cy="87650"/>
            </a:xfrm>
            <a:custGeom>
              <a:avLst/>
              <a:gdLst/>
              <a:ahLst/>
              <a:cxnLst/>
              <a:rect l="l" t="t" r="r" b="b"/>
              <a:pathLst>
                <a:path w="2674" h="3506" extrusionOk="0">
                  <a:moveTo>
                    <a:pt x="1510" y="1"/>
                  </a:moveTo>
                  <a:cubicBezTo>
                    <a:pt x="1215" y="1"/>
                    <a:pt x="924" y="122"/>
                    <a:pt x="735" y="377"/>
                  </a:cubicBezTo>
                  <a:cubicBezTo>
                    <a:pt x="251" y="1012"/>
                    <a:pt x="0" y="1831"/>
                    <a:pt x="134" y="2633"/>
                  </a:cubicBezTo>
                  <a:cubicBezTo>
                    <a:pt x="213" y="3092"/>
                    <a:pt x="607" y="3506"/>
                    <a:pt x="1088" y="3506"/>
                  </a:cubicBezTo>
                  <a:cubicBezTo>
                    <a:pt x="1115" y="3506"/>
                    <a:pt x="1142" y="3504"/>
                    <a:pt x="1170" y="3502"/>
                  </a:cubicBezTo>
                  <a:cubicBezTo>
                    <a:pt x="1688" y="3402"/>
                    <a:pt x="2055" y="2984"/>
                    <a:pt x="2022" y="2449"/>
                  </a:cubicBezTo>
                  <a:lnTo>
                    <a:pt x="2022" y="2349"/>
                  </a:lnTo>
                  <a:lnTo>
                    <a:pt x="2022" y="2282"/>
                  </a:lnTo>
                  <a:cubicBezTo>
                    <a:pt x="2022" y="2215"/>
                    <a:pt x="2039" y="2148"/>
                    <a:pt x="2039" y="2098"/>
                  </a:cubicBezTo>
                  <a:lnTo>
                    <a:pt x="2039" y="2065"/>
                  </a:lnTo>
                  <a:cubicBezTo>
                    <a:pt x="2072" y="2015"/>
                    <a:pt x="2089" y="1898"/>
                    <a:pt x="2122" y="1848"/>
                  </a:cubicBezTo>
                  <a:lnTo>
                    <a:pt x="2172" y="1797"/>
                  </a:lnTo>
                  <a:cubicBezTo>
                    <a:pt x="2223" y="1731"/>
                    <a:pt x="2256" y="1681"/>
                    <a:pt x="2323" y="1630"/>
                  </a:cubicBezTo>
                  <a:cubicBezTo>
                    <a:pt x="2674" y="1229"/>
                    <a:pt x="2590" y="528"/>
                    <a:pt x="2156" y="210"/>
                  </a:cubicBezTo>
                  <a:cubicBezTo>
                    <a:pt x="1967" y="72"/>
                    <a:pt x="1737" y="1"/>
                    <a:pt x="1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4998850" y="11677150"/>
              <a:ext cx="41700" cy="74325"/>
            </a:xfrm>
            <a:custGeom>
              <a:avLst/>
              <a:gdLst/>
              <a:ahLst/>
              <a:cxnLst/>
              <a:rect l="l" t="t" r="r" b="b"/>
              <a:pathLst>
                <a:path w="1668" h="2973" extrusionOk="0">
                  <a:moveTo>
                    <a:pt x="1071" y="0"/>
                  </a:moveTo>
                  <a:cubicBezTo>
                    <a:pt x="897" y="0"/>
                    <a:pt x="733" y="85"/>
                    <a:pt x="669" y="288"/>
                  </a:cubicBezTo>
                  <a:cubicBezTo>
                    <a:pt x="452" y="956"/>
                    <a:pt x="252" y="1658"/>
                    <a:pt x="84" y="2326"/>
                  </a:cubicBezTo>
                  <a:cubicBezTo>
                    <a:pt x="1" y="2610"/>
                    <a:pt x="268" y="2928"/>
                    <a:pt x="552" y="2961"/>
                  </a:cubicBezTo>
                  <a:cubicBezTo>
                    <a:pt x="591" y="2969"/>
                    <a:pt x="629" y="2973"/>
                    <a:pt x="665" y="2973"/>
                  </a:cubicBezTo>
                  <a:cubicBezTo>
                    <a:pt x="942" y="2973"/>
                    <a:pt x="1145" y="2757"/>
                    <a:pt x="1204" y="2477"/>
                  </a:cubicBezTo>
                  <a:cubicBezTo>
                    <a:pt x="1371" y="1842"/>
                    <a:pt x="1471" y="1190"/>
                    <a:pt x="1605" y="539"/>
                  </a:cubicBezTo>
                  <a:cubicBezTo>
                    <a:pt x="1667" y="227"/>
                    <a:pt x="1356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4909875" y="11635150"/>
              <a:ext cx="80200" cy="73050"/>
            </a:xfrm>
            <a:custGeom>
              <a:avLst/>
              <a:gdLst/>
              <a:ahLst/>
              <a:cxnLst/>
              <a:rect l="l" t="t" r="r" b="b"/>
              <a:pathLst>
                <a:path w="3208" h="2922" extrusionOk="0">
                  <a:moveTo>
                    <a:pt x="2178" y="0"/>
                  </a:moveTo>
                  <a:cubicBezTo>
                    <a:pt x="1994" y="0"/>
                    <a:pt x="1807" y="78"/>
                    <a:pt x="1655" y="264"/>
                  </a:cubicBezTo>
                  <a:cubicBezTo>
                    <a:pt x="1237" y="765"/>
                    <a:pt x="836" y="1266"/>
                    <a:pt x="419" y="1767"/>
                  </a:cubicBezTo>
                  <a:cubicBezTo>
                    <a:pt x="1" y="2308"/>
                    <a:pt x="496" y="2922"/>
                    <a:pt x="1021" y="2922"/>
                  </a:cubicBezTo>
                  <a:cubicBezTo>
                    <a:pt x="1209" y="2922"/>
                    <a:pt x="1400" y="2843"/>
                    <a:pt x="1555" y="2653"/>
                  </a:cubicBezTo>
                  <a:cubicBezTo>
                    <a:pt x="1973" y="2152"/>
                    <a:pt x="2357" y="1650"/>
                    <a:pt x="2775" y="1166"/>
                  </a:cubicBezTo>
                  <a:cubicBezTo>
                    <a:pt x="3208" y="633"/>
                    <a:pt x="270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4781650" y="11647475"/>
              <a:ext cx="55575" cy="51075"/>
            </a:xfrm>
            <a:custGeom>
              <a:avLst/>
              <a:gdLst/>
              <a:ahLst/>
              <a:cxnLst/>
              <a:rect l="l" t="t" r="r" b="b"/>
              <a:pathLst>
                <a:path w="2223" h="2043" extrusionOk="0">
                  <a:moveTo>
                    <a:pt x="1464" y="1"/>
                  </a:moveTo>
                  <a:cubicBezTo>
                    <a:pt x="1311" y="1"/>
                    <a:pt x="1158" y="45"/>
                    <a:pt x="1036" y="138"/>
                  </a:cubicBezTo>
                  <a:cubicBezTo>
                    <a:pt x="836" y="339"/>
                    <a:pt x="619" y="489"/>
                    <a:pt x="418" y="690"/>
                  </a:cubicBezTo>
                  <a:cubicBezTo>
                    <a:pt x="84" y="974"/>
                    <a:pt x="0" y="1475"/>
                    <a:pt x="335" y="1809"/>
                  </a:cubicBezTo>
                  <a:cubicBezTo>
                    <a:pt x="468" y="1959"/>
                    <a:pt x="635" y="2043"/>
                    <a:pt x="853" y="2043"/>
                  </a:cubicBezTo>
                  <a:cubicBezTo>
                    <a:pt x="1103" y="2043"/>
                    <a:pt x="1287" y="1943"/>
                    <a:pt x="1454" y="1776"/>
                  </a:cubicBezTo>
                  <a:cubicBezTo>
                    <a:pt x="1638" y="1575"/>
                    <a:pt x="1855" y="1391"/>
                    <a:pt x="2039" y="1208"/>
                  </a:cubicBezTo>
                  <a:cubicBezTo>
                    <a:pt x="2156" y="1057"/>
                    <a:pt x="2223" y="790"/>
                    <a:pt x="2206" y="639"/>
                  </a:cubicBezTo>
                  <a:cubicBezTo>
                    <a:pt x="2189" y="472"/>
                    <a:pt x="2122" y="339"/>
                    <a:pt x="2005" y="222"/>
                  </a:cubicBezTo>
                  <a:cubicBezTo>
                    <a:pt x="1872" y="79"/>
                    <a:pt x="1668" y="1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4678475" y="11675900"/>
              <a:ext cx="58075" cy="72075"/>
            </a:xfrm>
            <a:custGeom>
              <a:avLst/>
              <a:gdLst/>
              <a:ahLst/>
              <a:cxnLst/>
              <a:rect l="l" t="t" r="r" b="b"/>
              <a:pathLst>
                <a:path w="2323" h="2883" extrusionOk="0">
                  <a:moveTo>
                    <a:pt x="1327" y="1"/>
                  </a:moveTo>
                  <a:cubicBezTo>
                    <a:pt x="1105" y="1"/>
                    <a:pt x="878" y="54"/>
                    <a:pt x="702" y="171"/>
                  </a:cubicBezTo>
                  <a:cubicBezTo>
                    <a:pt x="485" y="338"/>
                    <a:pt x="385" y="538"/>
                    <a:pt x="318" y="806"/>
                  </a:cubicBezTo>
                  <a:cubicBezTo>
                    <a:pt x="234" y="1123"/>
                    <a:pt x="151" y="1457"/>
                    <a:pt x="67" y="1758"/>
                  </a:cubicBezTo>
                  <a:cubicBezTo>
                    <a:pt x="0" y="1992"/>
                    <a:pt x="117" y="2326"/>
                    <a:pt x="251" y="2493"/>
                  </a:cubicBezTo>
                  <a:cubicBezTo>
                    <a:pt x="401" y="2677"/>
                    <a:pt x="652" y="2844"/>
                    <a:pt x="886" y="2878"/>
                  </a:cubicBezTo>
                  <a:cubicBezTo>
                    <a:pt x="920" y="2881"/>
                    <a:pt x="954" y="2882"/>
                    <a:pt x="987" y="2882"/>
                  </a:cubicBezTo>
                  <a:cubicBezTo>
                    <a:pt x="1477" y="2882"/>
                    <a:pt x="1879" y="2544"/>
                    <a:pt x="1989" y="2059"/>
                  </a:cubicBezTo>
                  <a:cubicBezTo>
                    <a:pt x="2072" y="1741"/>
                    <a:pt x="2139" y="1407"/>
                    <a:pt x="2223" y="1090"/>
                  </a:cubicBezTo>
                  <a:cubicBezTo>
                    <a:pt x="2323" y="605"/>
                    <a:pt x="1905" y="54"/>
                    <a:pt x="1421" y="4"/>
                  </a:cubicBezTo>
                  <a:cubicBezTo>
                    <a:pt x="1390" y="2"/>
                    <a:pt x="1359" y="1"/>
                    <a:pt x="1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4762025" y="11789250"/>
              <a:ext cx="64350" cy="75475"/>
            </a:xfrm>
            <a:custGeom>
              <a:avLst/>
              <a:gdLst/>
              <a:ahLst/>
              <a:cxnLst/>
              <a:rect l="l" t="t" r="r" b="b"/>
              <a:pathLst>
                <a:path w="2574" h="3019" extrusionOk="0">
                  <a:moveTo>
                    <a:pt x="1609" y="1"/>
                  </a:moveTo>
                  <a:cubicBezTo>
                    <a:pt x="1280" y="1"/>
                    <a:pt x="980" y="176"/>
                    <a:pt x="819" y="499"/>
                  </a:cubicBezTo>
                  <a:cubicBezTo>
                    <a:pt x="618" y="950"/>
                    <a:pt x="401" y="1401"/>
                    <a:pt x="201" y="1836"/>
                  </a:cubicBezTo>
                  <a:cubicBezTo>
                    <a:pt x="0" y="2237"/>
                    <a:pt x="217" y="2788"/>
                    <a:pt x="635" y="2955"/>
                  </a:cubicBezTo>
                  <a:cubicBezTo>
                    <a:pt x="747" y="2998"/>
                    <a:pt x="860" y="3019"/>
                    <a:pt x="971" y="3019"/>
                  </a:cubicBezTo>
                  <a:cubicBezTo>
                    <a:pt x="1292" y="3019"/>
                    <a:pt x="1589" y="2844"/>
                    <a:pt x="1738" y="2521"/>
                  </a:cubicBezTo>
                  <a:cubicBezTo>
                    <a:pt x="1955" y="2070"/>
                    <a:pt x="2172" y="1635"/>
                    <a:pt x="2389" y="1201"/>
                  </a:cubicBezTo>
                  <a:cubicBezTo>
                    <a:pt x="2573" y="800"/>
                    <a:pt x="2373" y="232"/>
                    <a:pt x="1955" y="65"/>
                  </a:cubicBezTo>
                  <a:cubicBezTo>
                    <a:pt x="1839" y="22"/>
                    <a:pt x="1722" y="1"/>
                    <a:pt x="1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872300" y="11807775"/>
              <a:ext cx="56000" cy="77525"/>
            </a:xfrm>
            <a:custGeom>
              <a:avLst/>
              <a:gdLst/>
              <a:ahLst/>
              <a:cxnLst/>
              <a:rect l="l" t="t" r="r" b="b"/>
              <a:pathLst>
                <a:path w="2240" h="3101" extrusionOk="0">
                  <a:moveTo>
                    <a:pt x="1457" y="1"/>
                  </a:moveTo>
                  <a:cubicBezTo>
                    <a:pt x="1183" y="1"/>
                    <a:pt x="905" y="150"/>
                    <a:pt x="819" y="410"/>
                  </a:cubicBezTo>
                  <a:cubicBezTo>
                    <a:pt x="585" y="978"/>
                    <a:pt x="351" y="1562"/>
                    <a:pt x="151" y="2131"/>
                  </a:cubicBezTo>
                  <a:cubicBezTo>
                    <a:pt x="0" y="2481"/>
                    <a:pt x="151" y="2899"/>
                    <a:pt x="501" y="3050"/>
                  </a:cubicBezTo>
                  <a:cubicBezTo>
                    <a:pt x="587" y="3084"/>
                    <a:pt x="681" y="3100"/>
                    <a:pt x="776" y="3100"/>
                  </a:cubicBezTo>
                  <a:cubicBezTo>
                    <a:pt x="1052" y="3100"/>
                    <a:pt x="1333" y="2960"/>
                    <a:pt x="1420" y="2699"/>
                  </a:cubicBezTo>
                  <a:cubicBezTo>
                    <a:pt x="1654" y="2131"/>
                    <a:pt x="1855" y="1546"/>
                    <a:pt x="2089" y="978"/>
                  </a:cubicBezTo>
                  <a:cubicBezTo>
                    <a:pt x="2239" y="627"/>
                    <a:pt x="2089" y="209"/>
                    <a:pt x="1738" y="59"/>
                  </a:cubicBezTo>
                  <a:cubicBezTo>
                    <a:pt x="1651" y="19"/>
                    <a:pt x="1554" y="1"/>
                    <a:pt x="1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4624175" y="11830750"/>
              <a:ext cx="57250" cy="68500"/>
            </a:xfrm>
            <a:custGeom>
              <a:avLst/>
              <a:gdLst/>
              <a:ahLst/>
              <a:cxnLst/>
              <a:rect l="l" t="t" r="r" b="b"/>
              <a:pathLst>
                <a:path w="2290" h="2740" extrusionOk="0">
                  <a:moveTo>
                    <a:pt x="1467" y="1"/>
                  </a:moveTo>
                  <a:cubicBezTo>
                    <a:pt x="1200" y="1"/>
                    <a:pt x="955" y="150"/>
                    <a:pt x="819" y="410"/>
                  </a:cubicBezTo>
                  <a:cubicBezTo>
                    <a:pt x="619" y="844"/>
                    <a:pt x="385" y="1295"/>
                    <a:pt x="167" y="1746"/>
                  </a:cubicBezTo>
                  <a:cubicBezTo>
                    <a:pt x="0" y="2080"/>
                    <a:pt x="201" y="2548"/>
                    <a:pt x="535" y="2682"/>
                  </a:cubicBezTo>
                  <a:cubicBezTo>
                    <a:pt x="631" y="2721"/>
                    <a:pt x="728" y="2740"/>
                    <a:pt x="823" y="2740"/>
                  </a:cubicBezTo>
                  <a:cubicBezTo>
                    <a:pt x="1090" y="2740"/>
                    <a:pt x="1335" y="2590"/>
                    <a:pt x="1471" y="2331"/>
                  </a:cubicBezTo>
                  <a:cubicBezTo>
                    <a:pt x="1671" y="1880"/>
                    <a:pt x="1888" y="1445"/>
                    <a:pt x="2122" y="994"/>
                  </a:cubicBezTo>
                  <a:cubicBezTo>
                    <a:pt x="2289" y="660"/>
                    <a:pt x="2089" y="209"/>
                    <a:pt x="1755" y="59"/>
                  </a:cubicBezTo>
                  <a:cubicBezTo>
                    <a:pt x="1659" y="19"/>
                    <a:pt x="1561" y="1"/>
                    <a:pt x="1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4692250" y="11974525"/>
              <a:ext cx="51825" cy="59575"/>
            </a:xfrm>
            <a:custGeom>
              <a:avLst/>
              <a:gdLst/>
              <a:ahLst/>
              <a:cxnLst/>
              <a:rect l="l" t="t" r="r" b="b"/>
              <a:pathLst>
                <a:path w="2073" h="2383" extrusionOk="0">
                  <a:moveTo>
                    <a:pt x="1120" y="0"/>
                  </a:moveTo>
                  <a:cubicBezTo>
                    <a:pt x="1014" y="0"/>
                    <a:pt x="910" y="18"/>
                    <a:pt x="820" y="55"/>
                  </a:cubicBezTo>
                  <a:cubicBezTo>
                    <a:pt x="602" y="139"/>
                    <a:pt x="402" y="306"/>
                    <a:pt x="302" y="540"/>
                  </a:cubicBezTo>
                  <a:cubicBezTo>
                    <a:pt x="251" y="724"/>
                    <a:pt x="168" y="908"/>
                    <a:pt x="101" y="1125"/>
                  </a:cubicBezTo>
                  <a:cubicBezTo>
                    <a:pt x="18" y="1342"/>
                    <a:pt x="1" y="1576"/>
                    <a:pt x="84" y="1810"/>
                  </a:cubicBezTo>
                  <a:cubicBezTo>
                    <a:pt x="168" y="2010"/>
                    <a:pt x="352" y="2228"/>
                    <a:pt x="569" y="2311"/>
                  </a:cubicBezTo>
                  <a:cubicBezTo>
                    <a:pt x="679" y="2357"/>
                    <a:pt x="804" y="2383"/>
                    <a:pt x="934" y="2383"/>
                  </a:cubicBezTo>
                  <a:cubicBezTo>
                    <a:pt x="1040" y="2383"/>
                    <a:pt x="1149" y="2365"/>
                    <a:pt x="1254" y="2328"/>
                  </a:cubicBezTo>
                  <a:cubicBezTo>
                    <a:pt x="1454" y="2211"/>
                    <a:pt x="1655" y="2027"/>
                    <a:pt x="1738" y="1827"/>
                  </a:cubicBezTo>
                  <a:cubicBezTo>
                    <a:pt x="1822" y="1643"/>
                    <a:pt x="1872" y="1442"/>
                    <a:pt x="1956" y="1258"/>
                  </a:cubicBezTo>
                  <a:cubicBezTo>
                    <a:pt x="2039" y="1041"/>
                    <a:pt x="2073" y="774"/>
                    <a:pt x="1972" y="573"/>
                  </a:cubicBezTo>
                  <a:cubicBezTo>
                    <a:pt x="1889" y="356"/>
                    <a:pt x="1705" y="156"/>
                    <a:pt x="1505" y="72"/>
                  </a:cubicBezTo>
                  <a:cubicBezTo>
                    <a:pt x="1385" y="26"/>
                    <a:pt x="1251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4578225" y="12009875"/>
              <a:ext cx="56000" cy="60825"/>
            </a:xfrm>
            <a:custGeom>
              <a:avLst/>
              <a:gdLst/>
              <a:ahLst/>
              <a:cxnLst/>
              <a:rect l="l" t="t" r="r" b="b"/>
              <a:pathLst>
                <a:path w="2240" h="2433" extrusionOk="0">
                  <a:moveTo>
                    <a:pt x="1396" y="0"/>
                  </a:moveTo>
                  <a:cubicBezTo>
                    <a:pt x="1071" y="0"/>
                    <a:pt x="769" y="182"/>
                    <a:pt x="619" y="496"/>
                  </a:cubicBezTo>
                  <a:cubicBezTo>
                    <a:pt x="485" y="747"/>
                    <a:pt x="335" y="1014"/>
                    <a:pt x="218" y="1265"/>
                  </a:cubicBezTo>
                  <a:cubicBezTo>
                    <a:pt x="0" y="1649"/>
                    <a:pt x="234" y="2217"/>
                    <a:pt x="635" y="2351"/>
                  </a:cubicBezTo>
                  <a:cubicBezTo>
                    <a:pt x="745" y="2401"/>
                    <a:pt x="878" y="2433"/>
                    <a:pt x="1007" y="2433"/>
                  </a:cubicBezTo>
                  <a:cubicBezTo>
                    <a:pt x="1094" y="2433"/>
                    <a:pt x="1179" y="2418"/>
                    <a:pt x="1254" y="2384"/>
                  </a:cubicBezTo>
                  <a:cubicBezTo>
                    <a:pt x="1471" y="2284"/>
                    <a:pt x="1588" y="2150"/>
                    <a:pt x="1721" y="1933"/>
                  </a:cubicBezTo>
                  <a:cubicBezTo>
                    <a:pt x="1838" y="1666"/>
                    <a:pt x="1989" y="1415"/>
                    <a:pt x="2139" y="1164"/>
                  </a:cubicBezTo>
                  <a:cubicBezTo>
                    <a:pt x="2239" y="997"/>
                    <a:pt x="2223" y="713"/>
                    <a:pt x="2156" y="513"/>
                  </a:cubicBezTo>
                  <a:cubicBezTo>
                    <a:pt x="2072" y="329"/>
                    <a:pt x="1905" y="128"/>
                    <a:pt x="1721" y="62"/>
                  </a:cubicBezTo>
                  <a:cubicBezTo>
                    <a:pt x="1613" y="20"/>
                    <a:pt x="1503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1"/>
            <p:cNvSpPr/>
            <p:nvPr/>
          </p:nvSpPr>
          <p:spPr>
            <a:xfrm>
              <a:off x="4528925" y="11828275"/>
              <a:ext cx="51400" cy="63850"/>
            </a:xfrm>
            <a:custGeom>
              <a:avLst/>
              <a:gdLst/>
              <a:ahLst/>
              <a:cxnLst/>
              <a:rect l="l" t="t" r="r" b="b"/>
              <a:pathLst>
                <a:path w="2056" h="2554" extrusionOk="0">
                  <a:moveTo>
                    <a:pt x="1359" y="1"/>
                  </a:moveTo>
                  <a:cubicBezTo>
                    <a:pt x="1127" y="1"/>
                    <a:pt x="914" y="147"/>
                    <a:pt x="803" y="358"/>
                  </a:cubicBezTo>
                  <a:cubicBezTo>
                    <a:pt x="586" y="809"/>
                    <a:pt x="368" y="1244"/>
                    <a:pt x="134" y="1678"/>
                  </a:cubicBezTo>
                  <a:cubicBezTo>
                    <a:pt x="1" y="1979"/>
                    <a:pt x="151" y="2380"/>
                    <a:pt x="452" y="2497"/>
                  </a:cubicBezTo>
                  <a:cubicBezTo>
                    <a:pt x="533" y="2535"/>
                    <a:pt x="616" y="2553"/>
                    <a:pt x="698" y="2553"/>
                  </a:cubicBezTo>
                  <a:cubicBezTo>
                    <a:pt x="936" y="2553"/>
                    <a:pt x="1159" y="2403"/>
                    <a:pt x="1271" y="2179"/>
                  </a:cubicBezTo>
                  <a:cubicBezTo>
                    <a:pt x="1505" y="1745"/>
                    <a:pt x="1705" y="1311"/>
                    <a:pt x="1922" y="843"/>
                  </a:cubicBezTo>
                  <a:cubicBezTo>
                    <a:pt x="2056" y="559"/>
                    <a:pt x="1889" y="174"/>
                    <a:pt x="1605" y="57"/>
                  </a:cubicBezTo>
                  <a:cubicBezTo>
                    <a:pt x="1523" y="19"/>
                    <a:pt x="1440" y="1"/>
                    <a:pt x="1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1"/>
            <p:cNvSpPr/>
            <p:nvPr/>
          </p:nvSpPr>
          <p:spPr>
            <a:xfrm>
              <a:off x="4490925" y="11988775"/>
              <a:ext cx="43450" cy="58750"/>
            </a:xfrm>
            <a:custGeom>
              <a:avLst/>
              <a:gdLst/>
              <a:ahLst/>
              <a:cxnLst/>
              <a:rect l="l" t="t" r="r" b="b"/>
              <a:pathLst>
                <a:path w="1738" h="2350" extrusionOk="0">
                  <a:moveTo>
                    <a:pt x="1049" y="0"/>
                  </a:moveTo>
                  <a:cubicBezTo>
                    <a:pt x="680" y="0"/>
                    <a:pt x="380" y="244"/>
                    <a:pt x="301" y="605"/>
                  </a:cubicBezTo>
                  <a:cubicBezTo>
                    <a:pt x="234" y="922"/>
                    <a:pt x="184" y="1257"/>
                    <a:pt x="101" y="1574"/>
                  </a:cubicBezTo>
                  <a:cubicBezTo>
                    <a:pt x="0" y="1925"/>
                    <a:pt x="301" y="2292"/>
                    <a:pt x="652" y="2343"/>
                  </a:cubicBezTo>
                  <a:cubicBezTo>
                    <a:pt x="688" y="2347"/>
                    <a:pt x="723" y="2349"/>
                    <a:pt x="757" y="2349"/>
                  </a:cubicBezTo>
                  <a:cubicBezTo>
                    <a:pt x="1100" y="2349"/>
                    <a:pt x="1331" y="2124"/>
                    <a:pt x="1437" y="1774"/>
                  </a:cubicBezTo>
                  <a:cubicBezTo>
                    <a:pt x="1521" y="1474"/>
                    <a:pt x="1621" y="1140"/>
                    <a:pt x="1705" y="822"/>
                  </a:cubicBezTo>
                  <a:cubicBezTo>
                    <a:pt x="1738" y="655"/>
                    <a:pt x="1654" y="404"/>
                    <a:pt x="1571" y="271"/>
                  </a:cubicBezTo>
                  <a:cubicBezTo>
                    <a:pt x="1471" y="137"/>
                    <a:pt x="1287" y="20"/>
                    <a:pt x="1120" y="3"/>
                  </a:cubicBezTo>
                  <a:cubicBezTo>
                    <a:pt x="1096" y="1"/>
                    <a:pt x="1072" y="0"/>
                    <a:pt x="10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4395275" y="12080750"/>
              <a:ext cx="38025" cy="46375"/>
            </a:xfrm>
            <a:custGeom>
              <a:avLst/>
              <a:gdLst/>
              <a:ahLst/>
              <a:cxnLst/>
              <a:rect l="l" t="t" r="r" b="b"/>
              <a:pathLst>
                <a:path w="1521" h="1855" extrusionOk="0">
                  <a:moveTo>
                    <a:pt x="769" y="0"/>
                  </a:moveTo>
                  <a:cubicBezTo>
                    <a:pt x="551" y="0"/>
                    <a:pt x="384" y="67"/>
                    <a:pt x="217" y="201"/>
                  </a:cubicBezTo>
                  <a:cubicBezTo>
                    <a:pt x="134" y="268"/>
                    <a:pt x="100" y="351"/>
                    <a:pt x="50" y="435"/>
                  </a:cubicBezTo>
                  <a:cubicBezTo>
                    <a:pt x="0" y="568"/>
                    <a:pt x="0" y="685"/>
                    <a:pt x="0" y="819"/>
                  </a:cubicBezTo>
                  <a:lnTo>
                    <a:pt x="0" y="1220"/>
                  </a:lnTo>
                  <a:cubicBezTo>
                    <a:pt x="0" y="1320"/>
                    <a:pt x="33" y="1404"/>
                    <a:pt x="100" y="1487"/>
                  </a:cubicBezTo>
                  <a:cubicBezTo>
                    <a:pt x="134" y="1571"/>
                    <a:pt x="201" y="1654"/>
                    <a:pt x="284" y="1721"/>
                  </a:cubicBezTo>
                  <a:cubicBezTo>
                    <a:pt x="418" y="1821"/>
                    <a:pt x="551" y="1855"/>
                    <a:pt x="718" y="1855"/>
                  </a:cubicBezTo>
                  <a:cubicBezTo>
                    <a:pt x="886" y="1855"/>
                    <a:pt x="1053" y="1821"/>
                    <a:pt x="1186" y="1721"/>
                  </a:cubicBezTo>
                  <a:cubicBezTo>
                    <a:pt x="1320" y="1604"/>
                    <a:pt x="1454" y="1437"/>
                    <a:pt x="1470" y="1253"/>
                  </a:cubicBezTo>
                  <a:cubicBezTo>
                    <a:pt x="1470" y="1136"/>
                    <a:pt x="1487" y="1003"/>
                    <a:pt x="1487" y="852"/>
                  </a:cubicBezTo>
                  <a:cubicBezTo>
                    <a:pt x="1520" y="735"/>
                    <a:pt x="1487" y="585"/>
                    <a:pt x="1454" y="468"/>
                  </a:cubicBezTo>
                  <a:cubicBezTo>
                    <a:pt x="1404" y="401"/>
                    <a:pt x="1387" y="334"/>
                    <a:pt x="1353" y="284"/>
                  </a:cubicBezTo>
                  <a:cubicBezTo>
                    <a:pt x="1220" y="101"/>
                    <a:pt x="986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4" name="Google Shape;744;p31"/>
          <p:cNvGrpSpPr/>
          <p:nvPr/>
        </p:nvGrpSpPr>
        <p:grpSpPr>
          <a:xfrm rot="358256">
            <a:off x="8375861" y="4068452"/>
            <a:ext cx="1093794" cy="1388315"/>
            <a:chOff x="4395275" y="10760825"/>
            <a:chExt cx="1076450" cy="1366300"/>
          </a:xfrm>
        </p:grpSpPr>
        <p:sp>
          <p:nvSpPr>
            <p:cNvPr id="745" name="Google Shape;745;p31"/>
            <p:cNvSpPr/>
            <p:nvPr/>
          </p:nvSpPr>
          <p:spPr>
            <a:xfrm>
              <a:off x="5327150" y="10760825"/>
              <a:ext cx="110875" cy="145600"/>
            </a:xfrm>
            <a:custGeom>
              <a:avLst/>
              <a:gdLst/>
              <a:ahLst/>
              <a:cxnLst/>
              <a:rect l="l" t="t" r="r" b="b"/>
              <a:pathLst>
                <a:path w="4435" h="5824" extrusionOk="0">
                  <a:moveTo>
                    <a:pt x="3235" y="1"/>
                  </a:moveTo>
                  <a:cubicBezTo>
                    <a:pt x="2919" y="1"/>
                    <a:pt x="2603" y="153"/>
                    <a:pt x="2425" y="516"/>
                  </a:cubicBezTo>
                  <a:cubicBezTo>
                    <a:pt x="1756" y="1836"/>
                    <a:pt x="1105" y="3173"/>
                    <a:pt x="420" y="4493"/>
                  </a:cubicBezTo>
                  <a:cubicBezTo>
                    <a:pt x="1" y="5209"/>
                    <a:pt x="679" y="5824"/>
                    <a:pt x="1339" y="5824"/>
                  </a:cubicBezTo>
                  <a:cubicBezTo>
                    <a:pt x="1679" y="5824"/>
                    <a:pt x="2014" y="5660"/>
                    <a:pt x="2191" y="5262"/>
                  </a:cubicBezTo>
                  <a:cubicBezTo>
                    <a:pt x="2792" y="3908"/>
                    <a:pt x="3444" y="2588"/>
                    <a:pt x="4095" y="1251"/>
                  </a:cubicBezTo>
                  <a:cubicBezTo>
                    <a:pt x="4435" y="551"/>
                    <a:pt x="3835" y="1"/>
                    <a:pt x="3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5425775" y="10890975"/>
              <a:ext cx="45950" cy="54975"/>
            </a:xfrm>
            <a:custGeom>
              <a:avLst/>
              <a:gdLst/>
              <a:ahLst/>
              <a:cxnLst/>
              <a:rect l="l" t="t" r="r" b="b"/>
              <a:pathLst>
                <a:path w="1838" h="2199" extrusionOk="0">
                  <a:moveTo>
                    <a:pt x="1002" y="1"/>
                  </a:moveTo>
                  <a:cubicBezTo>
                    <a:pt x="906" y="1"/>
                    <a:pt x="809" y="18"/>
                    <a:pt x="719" y="56"/>
                  </a:cubicBezTo>
                  <a:cubicBezTo>
                    <a:pt x="518" y="139"/>
                    <a:pt x="334" y="289"/>
                    <a:pt x="251" y="490"/>
                  </a:cubicBezTo>
                  <a:cubicBezTo>
                    <a:pt x="217" y="690"/>
                    <a:pt x="150" y="874"/>
                    <a:pt x="84" y="1075"/>
                  </a:cubicBezTo>
                  <a:cubicBezTo>
                    <a:pt x="17" y="1292"/>
                    <a:pt x="0" y="1476"/>
                    <a:pt x="67" y="1693"/>
                  </a:cubicBezTo>
                  <a:cubicBezTo>
                    <a:pt x="134" y="1877"/>
                    <a:pt x="301" y="2061"/>
                    <a:pt x="485" y="2127"/>
                  </a:cubicBezTo>
                  <a:cubicBezTo>
                    <a:pt x="586" y="2173"/>
                    <a:pt x="702" y="2199"/>
                    <a:pt x="816" y="2199"/>
                  </a:cubicBezTo>
                  <a:cubicBezTo>
                    <a:pt x="910" y="2199"/>
                    <a:pt x="1003" y="2182"/>
                    <a:pt x="1086" y="2144"/>
                  </a:cubicBezTo>
                  <a:cubicBezTo>
                    <a:pt x="1270" y="2061"/>
                    <a:pt x="1437" y="1910"/>
                    <a:pt x="1521" y="1726"/>
                  </a:cubicBezTo>
                  <a:cubicBezTo>
                    <a:pt x="1604" y="1543"/>
                    <a:pt x="1688" y="1359"/>
                    <a:pt x="1754" y="1158"/>
                  </a:cubicBezTo>
                  <a:cubicBezTo>
                    <a:pt x="1838" y="974"/>
                    <a:pt x="1838" y="741"/>
                    <a:pt x="1771" y="540"/>
                  </a:cubicBezTo>
                  <a:cubicBezTo>
                    <a:pt x="1721" y="340"/>
                    <a:pt x="1521" y="156"/>
                    <a:pt x="1337" y="72"/>
                  </a:cubicBezTo>
                  <a:cubicBezTo>
                    <a:pt x="1236" y="26"/>
                    <a:pt x="1120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5330100" y="11025450"/>
              <a:ext cx="25100" cy="34750"/>
            </a:xfrm>
            <a:custGeom>
              <a:avLst/>
              <a:gdLst/>
              <a:ahLst/>
              <a:cxnLst/>
              <a:rect l="l" t="t" r="r" b="b"/>
              <a:pathLst>
                <a:path w="1004" h="1390" extrusionOk="0">
                  <a:moveTo>
                    <a:pt x="503" y="1"/>
                  </a:moveTo>
                  <a:cubicBezTo>
                    <a:pt x="404" y="1"/>
                    <a:pt x="296" y="25"/>
                    <a:pt x="218" y="90"/>
                  </a:cubicBezTo>
                  <a:cubicBezTo>
                    <a:pt x="134" y="174"/>
                    <a:pt x="51" y="291"/>
                    <a:pt x="34" y="424"/>
                  </a:cubicBezTo>
                  <a:cubicBezTo>
                    <a:pt x="34" y="541"/>
                    <a:pt x="1" y="675"/>
                    <a:pt x="1" y="825"/>
                  </a:cubicBezTo>
                  <a:cubicBezTo>
                    <a:pt x="1" y="959"/>
                    <a:pt x="1" y="1093"/>
                    <a:pt x="84" y="1193"/>
                  </a:cubicBezTo>
                  <a:cubicBezTo>
                    <a:pt x="151" y="1293"/>
                    <a:pt x="302" y="1377"/>
                    <a:pt x="419" y="1377"/>
                  </a:cubicBezTo>
                  <a:cubicBezTo>
                    <a:pt x="453" y="1385"/>
                    <a:pt x="489" y="1389"/>
                    <a:pt x="524" y="1389"/>
                  </a:cubicBezTo>
                  <a:cubicBezTo>
                    <a:pt x="627" y="1389"/>
                    <a:pt x="728" y="1355"/>
                    <a:pt x="803" y="1293"/>
                  </a:cubicBezTo>
                  <a:cubicBezTo>
                    <a:pt x="903" y="1210"/>
                    <a:pt x="987" y="1109"/>
                    <a:pt x="987" y="959"/>
                  </a:cubicBezTo>
                  <a:cubicBezTo>
                    <a:pt x="987" y="842"/>
                    <a:pt x="1003" y="708"/>
                    <a:pt x="1003" y="575"/>
                  </a:cubicBezTo>
                  <a:cubicBezTo>
                    <a:pt x="1003" y="424"/>
                    <a:pt x="1003" y="291"/>
                    <a:pt x="920" y="190"/>
                  </a:cubicBezTo>
                  <a:cubicBezTo>
                    <a:pt x="870" y="90"/>
                    <a:pt x="719" y="7"/>
                    <a:pt x="586" y="7"/>
                  </a:cubicBezTo>
                  <a:cubicBezTo>
                    <a:pt x="559" y="3"/>
                    <a:pt x="531" y="1"/>
                    <a:pt x="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5203575" y="10932350"/>
              <a:ext cx="95225" cy="118575"/>
            </a:xfrm>
            <a:custGeom>
              <a:avLst/>
              <a:gdLst/>
              <a:ahLst/>
              <a:cxnLst/>
              <a:rect l="l" t="t" r="r" b="b"/>
              <a:pathLst>
                <a:path w="3809" h="4743" extrusionOk="0">
                  <a:moveTo>
                    <a:pt x="2878" y="0"/>
                  </a:moveTo>
                  <a:cubicBezTo>
                    <a:pt x="2564" y="0"/>
                    <a:pt x="2285" y="211"/>
                    <a:pt x="2121" y="489"/>
                  </a:cubicBezTo>
                  <a:cubicBezTo>
                    <a:pt x="1586" y="1425"/>
                    <a:pt x="1035" y="2377"/>
                    <a:pt x="467" y="3296"/>
                  </a:cubicBezTo>
                  <a:cubicBezTo>
                    <a:pt x="1" y="4046"/>
                    <a:pt x="610" y="4743"/>
                    <a:pt x="1231" y="4743"/>
                  </a:cubicBezTo>
                  <a:cubicBezTo>
                    <a:pt x="1523" y="4743"/>
                    <a:pt x="1817" y="4589"/>
                    <a:pt x="2004" y="4215"/>
                  </a:cubicBezTo>
                  <a:cubicBezTo>
                    <a:pt x="2522" y="3162"/>
                    <a:pt x="3057" y="2160"/>
                    <a:pt x="3608" y="1141"/>
                  </a:cubicBezTo>
                  <a:cubicBezTo>
                    <a:pt x="3809" y="740"/>
                    <a:pt x="3558" y="238"/>
                    <a:pt x="3190" y="71"/>
                  </a:cubicBezTo>
                  <a:cubicBezTo>
                    <a:pt x="3084" y="22"/>
                    <a:pt x="2979" y="0"/>
                    <a:pt x="2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5199775" y="10791975"/>
              <a:ext cx="35950" cy="51675"/>
            </a:xfrm>
            <a:custGeom>
              <a:avLst/>
              <a:gdLst/>
              <a:ahLst/>
              <a:cxnLst/>
              <a:rect l="l" t="t" r="r" b="b"/>
              <a:pathLst>
                <a:path w="1438" h="2067" extrusionOk="0">
                  <a:moveTo>
                    <a:pt x="945" y="0"/>
                  </a:moveTo>
                  <a:cubicBezTo>
                    <a:pt x="770" y="0"/>
                    <a:pt x="580" y="100"/>
                    <a:pt x="519" y="273"/>
                  </a:cubicBezTo>
                  <a:cubicBezTo>
                    <a:pt x="368" y="657"/>
                    <a:pt x="235" y="1041"/>
                    <a:pt x="84" y="1426"/>
                  </a:cubicBezTo>
                  <a:cubicBezTo>
                    <a:pt x="1" y="1660"/>
                    <a:pt x="84" y="1927"/>
                    <a:pt x="318" y="2027"/>
                  </a:cubicBezTo>
                  <a:cubicBezTo>
                    <a:pt x="371" y="2054"/>
                    <a:pt x="432" y="2066"/>
                    <a:pt x="495" y="2066"/>
                  </a:cubicBezTo>
                  <a:cubicBezTo>
                    <a:pt x="670" y="2066"/>
                    <a:pt x="858" y="1970"/>
                    <a:pt x="920" y="1810"/>
                  </a:cubicBezTo>
                  <a:cubicBezTo>
                    <a:pt x="1070" y="1426"/>
                    <a:pt x="1204" y="1025"/>
                    <a:pt x="1354" y="657"/>
                  </a:cubicBezTo>
                  <a:cubicBezTo>
                    <a:pt x="1438" y="423"/>
                    <a:pt x="1354" y="156"/>
                    <a:pt x="1120" y="39"/>
                  </a:cubicBezTo>
                  <a:cubicBezTo>
                    <a:pt x="1068" y="13"/>
                    <a:pt x="1007" y="0"/>
                    <a:pt x="9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5078650" y="10910175"/>
              <a:ext cx="48900" cy="42775"/>
            </a:xfrm>
            <a:custGeom>
              <a:avLst/>
              <a:gdLst/>
              <a:ahLst/>
              <a:cxnLst/>
              <a:rect l="l" t="t" r="r" b="b"/>
              <a:pathLst>
                <a:path w="1956" h="1711" extrusionOk="0">
                  <a:moveTo>
                    <a:pt x="1242" y="1"/>
                  </a:moveTo>
                  <a:cubicBezTo>
                    <a:pt x="1130" y="1"/>
                    <a:pt x="1022" y="37"/>
                    <a:pt x="936" y="123"/>
                  </a:cubicBezTo>
                  <a:cubicBezTo>
                    <a:pt x="735" y="307"/>
                    <a:pt x="535" y="507"/>
                    <a:pt x="334" y="691"/>
                  </a:cubicBezTo>
                  <a:cubicBezTo>
                    <a:pt x="117" y="892"/>
                    <a:pt x="0" y="1226"/>
                    <a:pt x="201" y="1476"/>
                  </a:cubicBezTo>
                  <a:cubicBezTo>
                    <a:pt x="326" y="1623"/>
                    <a:pt x="510" y="1710"/>
                    <a:pt x="692" y="1710"/>
                  </a:cubicBezTo>
                  <a:cubicBezTo>
                    <a:pt x="801" y="1710"/>
                    <a:pt x="909" y="1679"/>
                    <a:pt x="1003" y="1610"/>
                  </a:cubicBezTo>
                  <a:cubicBezTo>
                    <a:pt x="1203" y="1426"/>
                    <a:pt x="1420" y="1226"/>
                    <a:pt x="1621" y="1059"/>
                  </a:cubicBezTo>
                  <a:cubicBezTo>
                    <a:pt x="1855" y="858"/>
                    <a:pt x="1955" y="507"/>
                    <a:pt x="1755" y="257"/>
                  </a:cubicBezTo>
                  <a:cubicBezTo>
                    <a:pt x="1638" y="109"/>
                    <a:pt x="1435" y="1"/>
                    <a:pt x="1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1"/>
            <p:cNvSpPr/>
            <p:nvPr/>
          </p:nvSpPr>
          <p:spPr>
            <a:xfrm>
              <a:off x="4931650" y="11031450"/>
              <a:ext cx="41800" cy="72925"/>
            </a:xfrm>
            <a:custGeom>
              <a:avLst/>
              <a:gdLst/>
              <a:ahLst/>
              <a:cxnLst/>
              <a:rect l="l" t="t" r="r" b="b"/>
              <a:pathLst>
                <a:path w="1672" h="2917" extrusionOk="0">
                  <a:moveTo>
                    <a:pt x="1262" y="1"/>
                  </a:moveTo>
                  <a:cubicBezTo>
                    <a:pt x="1138" y="1"/>
                    <a:pt x="1019" y="61"/>
                    <a:pt x="968" y="201"/>
                  </a:cubicBezTo>
                  <a:cubicBezTo>
                    <a:pt x="717" y="886"/>
                    <a:pt x="467" y="1588"/>
                    <a:pt x="183" y="2273"/>
                  </a:cubicBezTo>
                  <a:cubicBezTo>
                    <a:pt x="1" y="2647"/>
                    <a:pt x="320" y="2916"/>
                    <a:pt x="634" y="2916"/>
                  </a:cubicBezTo>
                  <a:cubicBezTo>
                    <a:pt x="839" y="2916"/>
                    <a:pt x="1042" y="2801"/>
                    <a:pt x="1102" y="2523"/>
                  </a:cubicBezTo>
                  <a:cubicBezTo>
                    <a:pt x="1235" y="1805"/>
                    <a:pt x="1436" y="1103"/>
                    <a:pt x="1620" y="385"/>
                  </a:cubicBezTo>
                  <a:cubicBezTo>
                    <a:pt x="1671" y="158"/>
                    <a:pt x="1461" y="1"/>
                    <a:pt x="1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1"/>
            <p:cNvSpPr/>
            <p:nvPr/>
          </p:nvSpPr>
          <p:spPr>
            <a:xfrm>
              <a:off x="5045225" y="11128700"/>
              <a:ext cx="46400" cy="70725"/>
            </a:xfrm>
            <a:custGeom>
              <a:avLst/>
              <a:gdLst/>
              <a:ahLst/>
              <a:cxnLst/>
              <a:rect l="l" t="t" r="r" b="b"/>
              <a:pathLst>
                <a:path w="1856" h="2829" extrusionOk="0">
                  <a:moveTo>
                    <a:pt x="1079" y="1"/>
                  </a:moveTo>
                  <a:cubicBezTo>
                    <a:pt x="691" y="1"/>
                    <a:pt x="347" y="246"/>
                    <a:pt x="285" y="638"/>
                  </a:cubicBezTo>
                  <a:cubicBezTo>
                    <a:pt x="201" y="1090"/>
                    <a:pt x="118" y="1541"/>
                    <a:pt x="67" y="1992"/>
                  </a:cubicBezTo>
                  <a:cubicBezTo>
                    <a:pt x="1" y="2376"/>
                    <a:pt x="285" y="2794"/>
                    <a:pt x="669" y="2827"/>
                  </a:cubicBezTo>
                  <a:cubicBezTo>
                    <a:pt x="682" y="2828"/>
                    <a:pt x="694" y="2828"/>
                    <a:pt x="707" y="2828"/>
                  </a:cubicBezTo>
                  <a:cubicBezTo>
                    <a:pt x="1092" y="2828"/>
                    <a:pt x="1423" y="2581"/>
                    <a:pt x="1504" y="2209"/>
                  </a:cubicBezTo>
                  <a:cubicBezTo>
                    <a:pt x="1588" y="1758"/>
                    <a:pt x="1688" y="1307"/>
                    <a:pt x="1772" y="872"/>
                  </a:cubicBezTo>
                  <a:cubicBezTo>
                    <a:pt x="1855" y="471"/>
                    <a:pt x="1538" y="54"/>
                    <a:pt x="1153" y="4"/>
                  </a:cubicBezTo>
                  <a:cubicBezTo>
                    <a:pt x="1129" y="2"/>
                    <a:pt x="1104" y="1"/>
                    <a:pt x="1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1"/>
            <p:cNvSpPr/>
            <p:nvPr/>
          </p:nvSpPr>
          <p:spPr>
            <a:xfrm>
              <a:off x="5186825" y="11190925"/>
              <a:ext cx="40125" cy="55000"/>
            </a:xfrm>
            <a:custGeom>
              <a:avLst/>
              <a:gdLst/>
              <a:ahLst/>
              <a:cxnLst/>
              <a:rect l="l" t="t" r="r" b="b"/>
              <a:pathLst>
                <a:path w="1605" h="2200" extrusionOk="0">
                  <a:moveTo>
                    <a:pt x="930" y="1"/>
                  </a:moveTo>
                  <a:cubicBezTo>
                    <a:pt x="598" y="1"/>
                    <a:pt x="346" y="211"/>
                    <a:pt x="268" y="522"/>
                  </a:cubicBezTo>
                  <a:cubicBezTo>
                    <a:pt x="201" y="840"/>
                    <a:pt x="118" y="1174"/>
                    <a:pt x="51" y="1491"/>
                  </a:cubicBezTo>
                  <a:cubicBezTo>
                    <a:pt x="1" y="1809"/>
                    <a:pt x="251" y="2160"/>
                    <a:pt x="552" y="2193"/>
                  </a:cubicBezTo>
                  <a:cubicBezTo>
                    <a:pt x="586" y="2197"/>
                    <a:pt x="618" y="2200"/>
                    <a:pt x="650" y="2200"/>
                  </a:cubicBezTo>
                  <a:cubicBezTo>
                    <a:pt x="964" y="2200"/>
                    <a:pt x="1178" y="1980"/>
                    <a:pt x="1254" y="1692"/>
                  </a:cubicBezTo>
                  <a:cubicBezTo>
                    <a:pt x="1337" y="1391"/>
                    <a:pt x="1438" y="1057"/>
                    <a:pt x="1521" y="739"/>
                  </a:cubicBezTo>
                  <a:cubicBezTo>
                    <a:pt x="1605" y="405"/>
                    <a:pt x="1304" y="54"/>
                    <a:pt x="1003" y="4"/>
                  </a:cubicBezTo>
                  <a:cubicBezTo>
                    <a:pt x="978" y="2"/>
                    <a:pt x="954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5336775" y="11182975"/>
              <a:ext cx="84950" cy="117400"/>
            </a:xfrm>
            <a:custGeom>
              <a:avLst/>
              <a:gdLst/>
              <a:ahLst/>
              <a:cxnLst/>
              <a:rect l="l" t="t" r="r" b="b"/>
              <a:pathLst>
                <a:path w="3398" h="4696" extrusionOk="0">
                  <a:moveTo>
                    <a:pt x="2224" y="1"/>
                  </a:moveTo>
                  <a:cubicBezTo>
                    <a:pt x="1915" y="1"/>
                    <a:pt x="1612" y="160"/>
                    <a:pt x="1455" y="539"/>
                  </a:cubicBezTo>
                  <a:cubicBezTo>
                    <a:pt x="1054" y="1475"/>
                    <a:pt x="686" y="2427"/>
                    <a:pt x="285" y="3380"/>
                  </a:cubicBezTo>
                  <a:cubicBezTo>
                    <a:pt x="1" y="4113"/>
                    <a:pt x="655" y="4696"/>
                    <a:pt x="1263" y="4696"/>
                  </a:cubicBezTo>
                  <a:cubicBezTo>
                    <a:pt x="1583" y="4696"/>
                    <a:pt x="1890" y="4534"/>
                    <a:pt x="2040" y="4148"/>
                  </a:cubicBezTo>
                  <a:cubicBezTo>
                    <a:pt x="2390" y="3179"/>
                    <a:pt x="2775" y="2227"/>
                    <a:pt x="3126" y="1258"/>
                  </a:cubicBezTo>
                  <a:cubicBezTo>
                    <a:pt x="3397" y="551"/>
                    <a:pt x="2800" y="1"/>
                    <a:pt x="2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5414475" y="11083725"/>
              <a:ext cx="32200" cy="38350"/>
            </a:xfrm>
            <a:custGeom>
              <a:avLst/>
              <a:gdLst/>
              <a:ahLst/>
              <a:cxnLst/>
              <a:rect l="l" t="t" r="r" b="b"/>
              <a:pathLst>
                <a:path w="1288" h="1534" extrusionOk="0">
                  <a:moveTo>
                    <a:pt x="769" y="0"/>
                  </a:moveTo>
                  <a:cubicBezTo>
                    <a:pt x="581" y="0"/>
                    <a:pt x="389" y="94"/>
                    <a:pt x="302" y="282"/>
                  </a:cubicBezTo>
                  <a:cubicBezTo>
                    <a:pt x="218" y="466"/>
                    <a:pt x="151" y="666"/>
                    <a:pt x="84" y="850"/>
                  </a:cubicBezTo>
                  <a:cubicBezTo>
                    <a:pt x="1" y="1084"/>
                    <a:pt x="84" y="1385"/>
                    <a:pt x="335" y="1502"/>
                  </a:cubicBezTo>
                  <a:cubicBezTo>
                    <a:pt x="389" y="1523"/>
                    <a:pt x="450" y="1533"/>
                    <a:pt x="512" y="1533"/>
                  </a:cubicBezTo>
                  <a:cubicBezTo>
                    <a:pt x="697" y="1533"/>
                    <a:pt x="895" y="1439"/>
                    <a:pt x="970" y="1251"/>
                  </a:cubicBezTo>
                  <a:cubicBezTo>
                    <a:pt x="1054" y="1051"/>
                    <a:pt x="1120" y="867"/>
                    <a:pt x="1204" y="683"/>
                  </a:cubicBezTo>
                  <a:cubicBezTo>
                    <a:pt x="1287" y="449"/>
                    <a:pt x="1204" y="132"/>
                    <a:pt x="953" y="31"/>
                  </a:cubicBezTo>
                  <a:cubicBezTo>
                    <a:pt x="895" y="11"/>
                    <a:pt x="832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5207725" y="11309750"/>
              <a:ext cx="72275" cy="85350"/>
            </a:xfrm>
            <a:custGeom>
              <a:avLst/>
              <a:gdLst/>
              <a:ahLst/>
              <a:cxnLst/>
              <a:rect l="l" t="t" r="r" b="b"/>
              <a:pathLst>
                <a:path w="2891" h="3414" extrusionOk="0">
                  <a:moveTo>
                    <a:pt x="1960" y="1"/>
                  </a:moveTo>
                  <a:cubicBezTo>
                    <a:pt x="1702" y="1"/>
                    <a:pt x="1445" y="105"/>
                    <a:pt x="1303" y="331"/>
                  </a:cubicBezTo>
                  <a:lnTo>
                    <a:pt x="251" y="2018"/>
                  </a:lnTo>
                  <a:cubicBezTo>
                    <a:pt x="0" y="2419"/>
                    <a:pt x="0" y="2920"/>
                    <a:pt x="384" y="3254"/>
                  </a:cubicBezTo>
                  <a:cubicBezTo>
                    <a:pt x="529" y="3356"/>
                    <a:pt x="733" y="3413"/>
                    <a:pt x="937" y="3413"/>
                  </a:cubicBezTo>
                  <a:cubicBezTo>
                    <a:pt x="1205" y="3413"/>
                    <a:pt x="1472" y="3315"/>
                    <a:pt x="1604" y="3087"/>
                  </a:cubicBezTo>
                  <a:cubicBezTo>
                    <a:pt x="1955" y="2519"/>
                    <a:pt x="2289" y="1935"/>
                    <a:pt x="2640" y="1366"/>
                  </a:cubicBezTo>
                  <a:cubicBezTo>
                    <a:pt x="2874" y="982"/>
                    <a:pt x="2891" y="498"/>
                    <a:pt x="2506" y="180"/>
                  </a:cubicBezTo>
                  <a:cubicBezTo>
                    <a:pt x="2360" y="63"/>
                    <a:pt x="2160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5037300" y="11327425"/>
              <a:ext cx="60575" cy="71400"/>
            </a:xfrm>
            <a:custGeom>
              <a:avLst/>
              <a:gdLst/>
              <a:ahLst/>
              <a:cxnLst/>
              <a:rect l="l" t="t" r="r" b="b"/>
              <a:pathLst>
                <a:path w="2423" h="2856" extrusionOk="0">
                  <a:moveTo>
                    <a:pt x="1548" y="1"/>
                  </a:moveTo>
                  <a:cubicBezTo>
                    <a:pt x="1256" y="1"/>
                    <a:pt x="989" y="160"/>
                    <a:pt x="852" y="459"/>
                  </a:cubicBezTo>
                  <a:cubicBezTo>
                    <a:pt x="635" y="893"/>
                    <a:pt x="418" y="1328"/>
                    <a:pt x="184" y="1779"/>
                  </a:cubicBezTo>
                  <a:cubicBezTo>
                    <a:pt x="0" y="2130"/>
                    <a:pt x="201" y="2648"/>
                    <a:pt x="585" y="2798"/>
                  </a:cubicBezTo>
                  <a:cubicBezTo>
                    <a:pt x="687" y="2837"/>
                    <a:pt x="792" y="2855"/>
                    <a:pt x="894" y="2855"/>
                  </a:cubicBezTo>
                  <a:cubicBezTo>
                    <a:pt x="1191" y="2855"/>
                    <a:pt x="1467" y="2696"/>
                    <a:pt x="1604" y="2397"/>
                  </a:cubicBezTo>
                  <a:cubicBezTo>
                    <a:pt x="1838" y="1963"/>
                    <a:pt x="2055" y="1528"/>
                    <a:pt x="2256" y="1060"/>
                  </a:cubicBezTo>
                  <a:cubicBezTo>
                    <a:pt x="2423" y="710"/>
                    <a:pt x="2239" y="208"/>
                    <a:pt x="1855" y="58"/>
                  </a:cubicBezTo>
                  <a:cubicBezTo>
                    <a:pt x="1752" y="20"/>
                    <a:pt x="1649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1"/>
            <p:cNvSpPr/>
            <p:nvPr/>
          </p:nvSpPr>
          <p:spPr>
            <a:xfrm>
              <a:off x="4900250" y="11299550"/>
              <a:ext cx="25125" cy="20325"/>
            </a:xfrm>
            <a:custGeom>
              <a:avLst/>
              <a:gdLst/>
              <a:ahLst/>
              <a:cxnLst/>
              <a:rect l="l" t="t" r="r" b="b"/>
              <a:pathLst>
                <a:path w="1005" h="813" extrusionOk="0">
                  <a:moveTo>
                    <a:pt x="537" y="0"/>
                  </a:moveTo>
                  <a:cubicBezTo>
                    <a:pt x="276" y="0"/>
                    <a:pt x="0" y="243"/>
                    <a:pt x="119" y="555"/>
                  </a:cubicBezTo>
                  <a:cubicBezTo>
                    <a:pt x="185" y="736"/>
                    <a:pt x="328" y="812"/>
                    <a:pt x="475" y="812"/>
                  </a:cubicBezTo>
                  <a:cubicBezTo>
                    <a:pt x="734" y="812"/>
                    <a:pt x="1005" y="574"/>
                    <a:pt x="887" y="254"/>
                  </a:cubicBezTo>
                  <a:cubicBezTo>
                    <a:pt x="822" y="75"/>
                    <a:pt x="682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1"/>
            <p:cNvSpPr/>
            <p:nvPr/>
          </p:nvSpPr>
          <p:spPr>
            <a:xfrm>
              <a:off x="4957100" y="11481825"/>
              <a:ext cx="66000" cy="86325"/>
            </a:xfrm>
            <a:custGeom>
              <a:avLst/>
              <a:gdLst/>
              <a:ahLst/>
              <a:cxnLst/>
              <a:rect l="l" t="t" r="r" b="b"/>
              <a:pathLst>
                <a:path w="2640" h="3453" extrusionOk="0">
                  <a:moveTo>
                    <a:pt x="1648" y="1"/>
                  </a:moveTo>
                  <a:cubicBezTo>
                    <a:pt x="1291" y="1"/>
                    <a:pt x="939" y="183"/>
                    <a:pt x="802" y="532"/>
                  </a:cubicBezTo>
                  <a:cubicBezTo>
                    <a:pt x="602" y="1117"/>
                    <a:pt x="368" y="1668"/>
                    <a:pt x="150" y="2253"/>
                  </a:cubicBezTo>
                  <a:cubicBezTo>
                    <a:pt x="0" y="2671"/>
                    <a:pt x="150" y="3222"/>
                    <a:pt x="602" y="3389"/>
                  </a:cubicBezTo>
                  <a:cubicBezTo>
                    <a:pt x="708" y="3432"/>
                    <a:pt x="821" y="3453"/>
                    <a:pt x="933" y="3453"/>
                  </a:cubicBezTo>
                  <a:cubicBezTo>
                    <a:pt x="1262" y="3453"/>
                    <a:pt x="1584" y="3274"/>
                    <a:pt x="1721" y="2938"/>
                  </a:cubicBezTo>
                  <a:cubicBezTo>
                    <a:pt x="1972" y="2387"/>
                    <a:pt x="2206" y="1818"/>
                    <a:pt x="2456" y="1250"/>
                  </a:cubicBezTo>
                  <a:cubicBezTo>
                    <a:pt x="2640" y="816"/>
                    <a:pt x="2456" y="248"/>
                    <a:pt x="2005" y="64"/>
                  </a:cubicBezTo>
                  <a:cubicBezTo>
                    <a:pt x="1891" y="22"/>
                    <a:pt x="1769" y="1"/>
                    <a:pt x="16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1"/>
            <p:cNvSpPr/>
            <p:nvPr/>
          </p:nvSpPr>
          <p:spPr>
            <a:xfrm>
              <a:off x="5072800" y="11522450"/>
              <a:ext cx="66850" cy="87650"/>
            </a:xfrm>
            <a:custGeom>
              <a:avLst/>
              <a:gdLst/>
              <a:ahLst/>
              <a:cxnLst/>
              <a:rect l="l" t="t" r="r" b="b"/>
              <a:pathLst>
                <a:path w="2674" h="3506" extrusionOk="0">
                  <a:moveTo>
                    <a:pt x="1510" y="1"/>
                  </a:moveTo>
                  <a:cubicBezTo>
                    <a:pt x="1215" y="1"/>
                    <a:pt x="924" y="122"/>
                    <a:pt x="735" y="377"/>
                  </a:cubicBezTo>
                  <a:cubicBezTo>
                    <a:pt x="251" y="1012"/>
                    <a:pt x="0" y="1831"/>
                    <a:pt x="134" y="2633"/>
                  </a:cubicBezTo>
                  <a:cubicBezTo>
                    <a:pt x="213" y="3092"/>
                    <a:pt x="607" y="3506"/>
                    <a:pt x="1088" y="3506"/>
                  </a:cubicBezTo>
                  <a:cubicBezTo>
                    <a:pt x="1115" y="3506"/>
                    <a:pt x="1142" y="3504"/>
                    <a:pt x="1170" y="3502"/>
                  </a:cubicBezTo>
                  <a:cubicBezTo>
                    <a:pt x="1688" y="3402"/>
                    <a:pt x="2055" y="2984"/>
                    <a:pt x="2022" y="2449"/>
                  </a:cubicBezTo>
                  <a:lnTo>
                    <a:pt x="2022" y="2349"/>
                  </a:lnTo>
                  <a:lnTo>
                    <a:pt x="2022" y="2282"/>
                  </a:lnTo>
                  <a:cubicBezTo>
                    <a:pt x="2022" y="2215"/>
                    <a:pt x="2039" y="2148"/>
                    <a:pt x="2039" y="2098"/>
                  </a:cubicBezTo>
                  <a:lnTo>
                    <a:pt x="2039" y="2065"/>
                  </a:lnTo>
                  <a:cubicBezTo>
                    <a:pt x="2072" y="2015"/>
                    <a:pt x="2089" y="1898"/>
                    <a:pt x="2122" y="1848"/>
                  </a:cubicBezTo>
                  <a:lnTo>
                    <a:pt x="2172" y="1797"/>
                  </a:lnTo>
                  <a:cubicBezTo>
                    <a:pt x="2223" y="1731"/>
                    <a:pt x="2256" y="1681"/>
                    <a:pt x="2323" y="1630"/>
                  </a:cubicBezTo>
                  <a:cubicBezTo>
                    <a:pt x="2674" y="1229"/>
                    <a:pt x="2590" y="528"/>
                    <a:pt x="2156" y="210"/>
                  </a:cubicBezTo>
                  <a:cubicBezTo>
                    <a:pt x="1967" y="72"/>
                    <a:pt x="1737" y="1"/>
                    <a:pt x="1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1"/>
            <p:cNvSpPr/>
            <p:nvPr/>
          </p:nvSpPr>
          <p:spPr>
            <a:xfrm>
              <a:off x="4998850" y="11677150"/>
              <a:ext cx="41700" cy="74325"/>
            </a:xfrm>
            <a:custGeom>
              <a:avLst/>
              <a:gdLst/>
              <a:ahLst/>
              <a:cxnLst/>
              <a:rect l="l" t="t" r="r" b="b"/>
              <a:pathLst>
                <a:path w="1668" h="2973" extrusionOk="0">
                  <a:moveTo>
                    <a:pt x="1071" y="0"/>
                  </a:moveTo>
                  <a:cubicBezTo>
                    <a:pt x="897" y="0"/>
                    <a:pt x="733" y="85"/>
                    <a:pt x="669" y="288"/>
                  </a:cubicBezTo>
                  <a:cubicBezTo>
                    <a:pt x="452" y="956"/>
                    <a:pt x="252" y="1658"/>
                    <a:pt x="84" y="2326"/>
                  </a:cubicBezTo>
                  <a:cubicBezTo>
                    <a:pt x="1" y="2610"/>
                    <a:pt x="268" y="2928"/>
                    <a:pt x="552" y="2961"/>
                  </a:cubicBezTo>
                  <a:cubicBezTo>
                    <a:pt x="591" y="2969"/>
                    <a:pt x="629" y="2973"/>
                    <a:pt x="665" y="2973"/>
                  </a:cubicBezTo>
                  <a:cubicBezTo>
                    <a:pt x="942" y="2973"/>
                    <a:pt x="1145" y="2757"/>
                    <a:pt x="1204" y="2477"/>
                  </a:cubicBezTo>
                  <a:cubicBezTo>
                    <a:pt x="1371" y="1842"/>
                    <a:pt x="1471" y="1190"/>
                    <a:pt x="1605" y="539"/>
                  </a:cubicBezTo>
                  <a:cubicBezTo>
                    <a:pt x="1667" y="227"/>
                    <a:pt x="1356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4909875" y="11635150"/>
              <a:ext cx="80200" cy="73050"/>
            </a:xfrm>
            <a:custGeom>
              <a:avLst/>
              <a:gdLst/>
              <a:ahLst/>
              <a:cxnLst/>
              <a:rect l="l" t="t" r="r" b="b"/>
              <a:pathLst>
                <a:path w="3208" h="2922" extrusionOk="0">
                  <a:moveTo>
                    <a:pt x="2178" y="0"/>
                  </a:moveTo>
                  <a:cubicBezTo>
                    <a:pt x="1994" y="0"/>
                    <a:pt x="1807" y="78"/>
                    <a:pt x="1655" y="264"/>
                  </a:cubicBezTo>
                  <a:cubicBezTo>
                    <a:pt x="1237" y="765"/>
                    <a:pt x="836" y="1266"/>
                    <a:pt x="419" y="1767"/>
                  </a:cubicBezTo>
                  <a:cubicBezTo>
                    <a:pt x="1" y="2308"/>
                    <a:pt x="496" y="2922"/>
                    <a:pt x="1021" y="2922"/>
                  </a:cubicBezTo>
                  <a:cubicBezTo>
                    <a:pt x="1209" y="2922"/>
                    <a:pt x="1400" y="2843"/>
                    <a:pt x="1555" y="2653"/>
                  </a:cubicBezTo>
                  <a:cubicBezTo>
                    <a:pt x="1973" y="2152"/>
                    <a:pt x="2357" y="1650"/>
                    <a:pt x="2775" y="1166"/>
                  </a:cubicBezTo>
                  <a:cubicBezTo>
                    <a:pt x="3208" y="633"/>
                    <a:pt x="270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1"/>
            <p:cNvSpPr/>
            <p:nvPr/>
          </p:nvSpPr>
          <p:spPr>
            <a:xfrm>
              <a:off x="4781650" y="11647475"/>
              <a:ext cx="55575" cy="51075"/>
            </a:xfrm>
            <a:custGeom>
              <a:avLst/>
              <a:gdLst/>
              <a:ahLst/>
              <a:cxnLst/>
              <a:rect l="l" t="t" r="r" b="b"/>
              <a:pathLst>
                <a:path w="2223" h="2043" extrusionOk="0">
                  <a:moveTo>
                    <a:pt x="1464" y="1"/>
                  </a:moveTo>
                  <a:cubicBezTo>
                    <a:pt x="1311" y="1"/>
                    <a:pt x="1158" y="45"/>
                    <a:pt x="1036" y="138"/>
                  </a:cubicBezTo>
                  <a:cubicBezTo>
                    <a:pt x="836" y="339"/>
                    <a:pt x="619" y="489"/>
                    <a:pt x="418" y="690"/>
                  </a:cubicBezTo>
                  <a:cubicBezTo>
                    <a:pt x="84" y="974"/>
                    <a:pt x="0" y="1475"/>
                    <a:pt x="335" y="1809"/>
                  </a:cubicBezTo>
                  <a:cubicBezTo>
                    <a:pt x="468" y="1959"/>
                    <a:pt x="635" y="2043"/>
                    <a:pt x="853" y="2043"/>
                  </a:cubicBezTo>
                  <a:cubicBezTo>
                    <a:pt x="1103" y="2043"/>
                    <a:pt x="1287" y="1943"/>
                    <a:pt x="1454" y="1776"/>
                  </a:cubicBezTo>
                  <a:cubicBezTo>
                    <a:pt x="1638" y="1575"/>
                    <a:pt x="1855" y="1391"/>
                    <a:pt x="2039" y="1208"/>
                  </a:cubicBezTo>
                  <a:cubicBezTo>
                    <a:pt x="2156" y="1057"/>
                    <a:pt x="2223" y="790"/>
                    <a:pt x="2206" y="639"/>
                  </a:cubicBezTo>
                  <a:cubicBezTo>
                    <a:pt x="2189" y="472"/>
                    <a:pt x="2122" y="339"/>
                    <a:pt x="2005" y="222"/>
                  </a:cubicBezTo>
                  <a:cubicBezTo>
                    <a:pt x="1872" y="79"/>
                    <a:pt x="1668" y="1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4678475" y="11675900"/>
              <a:ext cx="58075" cy="72075"/>
            </a:xfrm>
            <a:custGeom>
              <a:avLst/>
              <a:gdLst/>
              <a:ahLst/>
              <a:cxnLst/>
              <a:rect l="l" t="t" r="r" b="b"/>
              <a:pathLst>
                <a:path w="2323" h="2883" extrusionOk="0">
                  <a:moveTo>
                    <a:pt x="1327" y="1"/>
                  </a:moveTo>
                  <a:cubicBezTo>
                    <a:pt x="1105" y="1"/>
                    <a:pt x="878" y="54"/>
                    <a:pt x="702" y="171"/>
                  </a:cubicBezTo>
                  <a:cubicBezTo>
                    <a:pt x="485" y="338"/>
                    <a:pt x="385" y="538"/>
                    <a:pt x="318" y="806"/>
                  </a:cubicBezTo>
                  <a:cubicBezTo>
                    <a:pt x="234" y="1123"/>
                    <a:pt x="151" y="1457"/>
                    <a:pt x="67" y="1758"/>
                  </a:cubicBezTo>
                  <a:cubicBezTo>
                    <a:pt x="0" y="1992"/>
                    <a:pt x="117" y="2326"/>
                    <a:pt x="251" y="2493"/>
                  </a:cubicBezTo>
                  <a:cubicBezTo>
                    <a:pt x="401" y="2677"/>
                    <a:pt x="652" y="2844"/>
                    <a:pt x="886" y="2878"/>
                  </a:cubicBezTo>
                  <a:cubicBezTo>
                    <a:pt x="920" y="2881"/>
                    <a:pt x="954" y="2882"/>
                    <a:pt x="987" y="2882"/>
                  </a:cubicBezTo>
                  <a:cubicBezTo>
                    <a:pt x="1477" y="2882"/>
                    <a:pt x="1879" y="2544"/>
                    <a:pt x="1989" y="2059"/>
                  </a:cubicBezTo>
                  <a:cubicBezTo>
                    <a:pt x="2072" y="1741"/>
                    <a:pt x="2139" y="1407"/>
                    <a:pt x="2223" y="1090"/>
                  </a:cubicBezTo>
                  <a:cubicBezTo>
                    <a:pt x="2323" y="605"/>
                    <a:pt x="1905" y="54"/>
                    <a:pt x="1421" y="4"/>
                  </a:cubicBezTo>
                  <a:cubicBezTo>
                    <a:pt x="1390" y="2"/>
                    <a:pt x="1359" y="1"/>
                    <a:pt x="1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1"/>
            <p:cNvSpPr/>
            <p:nvPr/>
          </p:nvSpPr>
          <p:spPr>
            <a:xfrm>
              <a:off x="4762025" y="11789250"/>
              <a:ext cx="64350" cy="75475"/>
            </a:xfrm>
            <a:custGeom>
              <a:avLst/>
              <a:gdLst/>
              <a:ahLst/>
              <a:cxnLst/>
              <a:rect l="l" t="t" r="r" b="b"/>
              <a:pathLst>
                <a:path w="2574" h="3019" extrusionOk="0">
                  <a:moveTo>
                    <a:pt x="1609" y="1"/>
                  </a:moveTo>
                  <a:cubicBezTo>
                    <a:pt x="1280" y="1"/>
                    <a:pt x="980" y="176"/>
                    <a:pt x="819" y="499"/>
                  </a:cubicBezTo>
                  <a:cubicBezTo>
                    <a:pt x="618" y="950"/>
                    <a:pt x="401" y="1401"/>
                    <a:pt x="201" y="1836"/>
                  </a:cubicBezTo>
                  <a:cubicBezTo>
                    <a:pt x="0" y="2237"/>
                    <a:pt x="217" y="2788"/>
                    <a:pt x="635" y="2955"/>
                  </a:cubicBezTo>
                  <a:cubicBezTo>
                    <a:pt x="747" y="2998"/>
                    <a:pt x="860" y="3019"/>
                    <a:pt x="971" y="3019"/>
                  </a:cubicBezTo>
                  <a:cubicBezTo>
                    <a:pt x="1292" y="3019"/>
                    <a:pt x="1589" y="2844"/>
                    <a:pt x="1738" y="2521"/>
                  </a:cubicBezTo>
                  <a:cubicBezTo>
                    <a:pt x="1955" y="2070"/>
                    <a:pt x="2172" y="1635"/>
                    <a:pt x="2389" y="1201"/>
                  </a:cubicBezTo>
                  <a:cubicBezTo>
                    <a:pt x="2573" y="800"/>
                    <a:pt x="2373" y="232"/>
                    <a:pt x="1955" y="65"/>
                  </a:cubicBezTo>
                  <a:cubicBezTo>
                    <a:pt x="1839" y="22"/>
                    <a:pt x="1722" y="1"/>
                    <a:pt x="1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4872300" y="11807775"/>
              <a:ext cx="56000" cy="77525"/>
            </a:xfrm>
            <a:custGeom>
              <a:avLst/>
              <a:gdLst/>
              <a:ahLst/>
              <a:cxnLst/>
              <a:rect l="l" t="t" r="r" b="b"/>
              <a:pathLst>
                <a:path w="2240" h="3101" extrusionOk="0">
                  <a:moveTo>
                    <a:pt x="1457" y="1"/>
                  </a:moveTo>
                  <a:cubicBezTo>
                    <a:pt x="1183" y="1"/>
                    <a:pt x="905" y="150"/>
                    <a:pt x="819" y="410"/>
                  </a:cubicBezTo>
                  <a:cubicBezTo>
                    <a:pt x="585" y="978"/>
                    <a:pt x="351" y="1562"/>
                    <a:pt x="151" y="2131"/>
                  </a:cubicBezTo>
                  <a:cubicBezTo>
                    <a:pt x="0" y="2481"/>
                    <a:pt x="151" y="2899"/>
                    <a:pt x="501" y="3050"/>
                  </a:cubicBezTo>
                  <a:cubicBezTo>
                    <a:pt x="587" y="3084"/>
                    <a:pt x="681" y="3100"/>
                    <a:pt x="776" y="3100"/>
                  </a:cubicBezTo>
                  <a:cubicBezTo>
                    <a:pt x="1052" y="3100"/>
                    <a:pt x="1333" y="2960"/>
                    <a:pt x="1420" y="2699"/>
                  </a:cubicBezTo>
                  <a:cubicBezTo>
                    <a:pt x="1654" y="2131"/>
                    <a:pt x="1855" y="1546"/>
                    <a:pt x="2089" y="978"/>
                  </a:cubicBezTo>
                  <a:cubicBezTo>
                    <a:pt x="2239" y="627"/>
                    <a:pt x="2089" y="209"/>
                    <a:pt x="1738" y="59"/>
                  </a:cubicBezTo>
                  <a:cubicBezTo>
                    <a:pt x="1651" y="19"/>
                    <a:pt x="1554" y="1"/>
                    <a:pt x="1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4624175" y="11830750"/>
              <a:ext cx="57250" cy="68500"/>
            </a:xfrm>
            <a:custGeom>
              <a:avLst/>
              <a:gdLst/>
              <a:ahLst/>
              <a:cxnLst/>
              <a:rect l="l" t="t" r="r" b="b"/>
              <a:pathLst>
                <a:path w="2290" h="2740" extrusionOk="0">
                  <a:moveTo>
                    <a:pt x="1467" y="1"/>
                  </a:moveTo>
                  <a:cubicBezTo>
                    <a:pt x="1200" y="1"/>
                    <a:pt x="955" y="150"/>
                    <a:pt x="819" y="410"/>
                  </a:cubicBezTo>
                  <a:cubicBezTo>
                    <a:pt x="619" y="844"/>
                    <a:pt x="385" y="1295"/>
                    <a:pt x="167" y="1746"/>
                  </a:cubicBezTo>
                  <a:cubicBezTo>
                    <a:pt x="0" y="2080"/>
                    <a:pt x="201" y="2548"/>
                    <a:pt x="535" y="2682"/>
                  </a:cubicBezTo>
                  <a:cubicBezTo>
                    <a:pt x="631" y="2721"/>
                    <a:pt x="728" y="2740"/>
                    <a:pt x="823" y="2740"/>
                  </a:cubicBezTo>
                  <a:cubicBezTo>
                    <a:pt x="1090" y="2740"/>
                    <a:pt x="1335" y="2590"/>
                    <a:pt x="1471" y="2331"/>
                  </a:cubicBezTo>
                  <a:cubicBezTo>
                    <a:pt x="1671" y="1880"/>
                    <a:pt x="1888" y="1445"/>
                    <a:pt x="2122" y="994"/>
                  </a:cubicBezTo>
                  <a:cubicBezTo>
                    <a:pt x="2289" y="660"/>
                    <a:pt x="2089" y="209"/>
                    <a:pt x="1755" y="59"/>
                  </a:cubicBezTo>
                  <a:cubicBezTo>
                    <a:pt x="1659" y="19"/>
                    <a:pt x="1561" y="1"/>
                    <a:pt x="1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4692250" y="11974525"/>
              <a:ext cx="51825" cy="59575"/>
            </a:xfrm>
            <a:custGeom>
              <a:avLst/>
              <a:gdLst/>
              <a:ahLst/>
              <a:cxnLst/>
              <a:rect l="l" t="t" r="r" b="b"/>
              <a:pathLst>
                <a:path w="2073" h="2383" extrusionOk="0">
                  <a:moveTo>
                    <a:pt x="1120" y="0"/>
                  </a:moveTo>
                  <a:cubicBezTo>
                    <a:pt x="1014" y="0"/>
                    <a:pt x="910" y="18"/>
                    <a:pt x="820" y="55"/>
                  </a:cubicBezTo>
                  <a:cubicBezTo>
                    <a:pt x="602" y="139"/>
                    <a:pt x="402" y="306"/>
                    <a:pt x="302" y="540"/>
                  </a:cubicBezTo>
                  <a:cubicBezTo>
                    <a:pt x="251" y="724"/>
                    <a:pt x="168" y="908"/>
                    <a:pt x="101" y="1125"/>
                  </a:cubicBezTo>
                  <a:cubicBezTo>
                    <a:pt x="18" y="1342"/>
                    <a:pt x="1" y="1576"/>
                    <a:pt x="84" y="1810"/>
                  </a:cubicBezTo>
                  <a:cubicBezTo>
                    <a:pt x="168" y="2010"/>
                    <a:pt x="352" y="2228"/>
                    <a:pt x="569" y="2311"/>
                  </a:cubicBezTo>
                  <a:cubicBezTo>
                    <a:pt x="679" y="2357"/>
                    <a:pt x="804" y="2383"/>
                    <a:pt x="934" y="2383"/>
                  </a:cubicBezTo>
                  <a:cubicBezTo>
                    <a:pt x="1040" y="2383"/>
                    <a:pt x="1149" y="2365"/>
                    <a:pt x="1254" y="2328"/>
                  </a:cubicBezTo>
                  <a:cubicBezTo>
                    <a:pt x="1454" y="2211"/>
                    <a:pt x="1655" y="2027"/>
                    <a:pt x="1738" y="1827"/>
                  </a:cubicBezTo>
                  <a:cubicBezTo>
                    <a:pt x="1822" y="1643"/>
                    <a:pt x="1872" y="1442"/>
                    <a:pt x="1956" y="1258"/>
                  </a:cubicBezTo>
                  <a:cubicBezTo>
                    <a:pt x="2039" y="1041"/>
                    <a:pt x="2073" y="774"/>
                    <a:pt x="1972" y="573"/>
                  </a:cubicBezTo>
                  <a:cubicBezTo>
                    <a:pt x="1889" y="356"/>
                    <a:pt x="1705" y="156"/>
                    <a:pt x="1505" y="72"/>
                  </a:cubicBezTo>
                  <a:cubicBezTo>
                    <a:pt x="1385" y="26"/>
                    <a:pt x="1251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1"/>
            <p:cNvSpPr/>
            <p:nvPr/>
          </p:nvSpPr>
          <p:spPr>
            <a:xfrm>
              <a:off x="4578225" y="12009875"/>
              <a:ext cx="56000" cy="60825"/>
            </a:xfrm>
            <a:custGeom>
              <a:avLst/>
              <a:gdLst/>
              <a:ahLst/>
              <a:cxnLst/>
              <a:rect l="l" t="t" r="r" b="b"/>
              <a:pathLst>
                <a:path w="2240" h="2433" extrusionOk="0">
                  <a:moveTo>
                    <a:pt x="1396" y="0"/>
                  </a:moveTo>
                  <a:cubicBezTo>
                    <a:pt x="1071" y="0"/>
                    <a:pt x="769" y="182"/>
                    <a:pt x="619" y="496"/>
                  </a:cubicBezTo>
                  <a:cubicBezTo>
                    <a:pt x="485" y="747"/>
                    <a:pt x="335" y="1014"/>
                    <a:pt x="218" y="1265"/>
                  </a:cubicBezTo>
                  <a:cubicBezTo>
                    <a:pt x="0" y="1649"/>
                    <a:pt x="234" y="2217"/>
                    <a:pt x="635" y="2351"/>
                  </a:cubicBezTo>
                  <a:cubicBezTo>
                    <a:pt x="745" y="2401"/>
                    <a:pt x="878" y="2433"/>
                    <a:pt x="1007" y="2433"/>
                  </a:cubicBezTo>
                  <a:cubicBezTo>
                    <a:pt x="1094" y="2433"/>
                    <a:pt x="1179" y="2418"/>
                    <a:pt x="1254" y="2384"/>
                  </a:cubicBezTo>
                  <a:cubicBezTo>
                    <a:pt x="1471" y="2284"/>
                    <a:pt x="1588" y="2150"/>
                    <a:pt x="1721" y="1933"/>
                  </a:cubicBezTo>
                  <a:cubicBezTo>
                    <a:pt x="1838" y="1666"/>
                    <a:pt x="1989" y="1415"/>
                    <a:pt x="2139" y="1164"/>
                  </a:cubicBezTo>
                  <a:cubicBezTo>
                    <a:pt x="2239" y="997"/>
                    <a:pt x="2223" y="713"/>
                    <a:pt x="2156" y="513"/>
                  </a:cubicBezTo>
                  <a:cubicBezTo>
                    <a:pt x="2072" y="329"/>
                    <a:pt x="1905" y="128"/>
                    <a:pt x="1721" y="62"/>
                  </a:cubicBezTo>
                  <a:cubicBezTo>
                    <a:pt x="1613" y="20"/>
                    <a:pt x="1503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1"/>
            <p:cNvSpPr/>
            <p:nvPr/>
          </p:nvSpPr>
          <p:spPr>
            <a:xfrm>
              <a:off x="4528925" y="11828275"/>
              <a:ext cx="51400" cy="63850"/>
            </a:xfrm>
            <a:custGeom>
              <a:avLst/>
              <a:gdLst/>
              <a:ahLst/>
              <a:cxnLst/>
              <a:rect l="l" t="t" r="r" b="b"/>
              <a:pathLst>
                <a:path w="2056" h="2554" extrusionOk="0">
                  <a:moveTo>
                    <a:pt x="1359" y="1"/>
                  </a:moveTo>
                  <a:cubicBezTo>
                    <a:pt x="1127" y="1"/>
                    <a:pt x="914" y="147"/>
                    <a:pt x="803" y="358"/>
                  </a:cubicBezTo>
                  <a:cubicBezTo>
                    <a:pt x="586" y="809"/>
                    <a:pt x="368" y="1244"/>
                    <a:pt x="134" y="1678"/>
                  </a:cubicBezTo>
                  <a:cubicBezTo>
                    <a:pt x="1" y="1979"/>
                    <a:pt x="151" y="2380"/>
                    <a:pt x="452" y="2497"/>
                  </a:cubicBezTo>
                  <a:cubicBezTo>
                    <a:pt x="533" y="2535"/>
                    <a:pt x="616" y="2553"/>
                    <a:pt x="698" y="2553"/>
                  </a:cubicBezTo>
                  <a:cubicBezTo>
                    <a:pt x="936" y="2553"/>
                    <a:pt x="1159" y="2403"/>
                    <a:pt x="1271" y="2179"/>
                  </a:cubicBezTo>
                  <a:cubicBezTo>
                    <a:pt x="1505" y="1745"/>
                    <a:pt x="1705" y="1311"/>
                    <a:pt x="1922" y="843"/>
                  </a:cubicBezTo>
                  <a:cubicBezTo>
                    <a:pt x="2056" y="559"/>
                    <a:pt x="1889" y="174"/>
                    <a:pt x="1605" y="57"/>
                  </a:cubicBezTo>
                  <a:cubicBezTo>
                    <a:pt x="1523" y="19"/>
                    <a:pt x="1440" y="1"/>
                    <a:pt x="1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4490925" y="11988775"/>
              <a:ext cx="43450" cy="58750"/>
            </a:xfrm>
            <a:custGeom>
              <a:avLst/>
              <a:gdLst/>
              <a:ahLst/>
              <a:cxnLst/>
              <a:rect l="l" t="t" r="r" b="b"/>
              <a:pathLst>
                <a:path w="1738" h="2350" extrusionOk="0">
                  <a:moveTo>
                    <a:pt x="1049" y="0"/>
                  </a:moveTo>
                  <a:cubicBezTo>
                    <a:pt x="680" y="0"/>
                    <a:pt x="380" y="244"/>
                    <a:pt x="301" y="605"/>
                  </a:cubicBezTo>
                  <a:cubicBezTo>
                    <a:pt x="234" y="922"/>
                    <a:pt x="184" y="1257"/>
                    <a:pt x="101" y="1574"/>
                  </a:cubicBezTo>
                  <a:cubicBezTo>
                    <a:pt x="0" y="1925"/>
                    <a:pt x="301" y="2292"/>
                    <a:pt x="652" y="2343"/>
                  </a:cubicBezTo>
                  <a:cubicBezTo>
                    <a:pt x="688" y="2347"/>
                    <a:pt x="723" y="2349"/>
                    <a:pt x="757" y="2349"/>
                  </a:cubicBezTo>
                  <a:cubicBezTo>
                    <a:pt x="1100" y="2349"/>
                    <a:pt x="1331" y="2124"/>
                    <a:pt x="1437" y="1774"/>
                  </a:cubicBezTo>
                  <a:cubicBezTo>
                    <a:pt x="1521" y="1474"/>
                    <a:pt x="1621" y="1140"/>
                    <a:pt x="1705" y="822"/>
                  </a:cubicBezTo>
                  <a:cubicBezTo>
                    <a:pt x="1738" y="655"/>
                    <a:pt x="1654" y="404"/>
                    <a:pt x="1571" y="271"/>
                  </a:cubicBezTo>
                  <a:cubicBezTo>
                    <a:pt x="1471" y="137"/>
                    <a:pt x="1287" y="20"/>
                    <a:pt x="1120" y="3"/>
                  </a:cubicBezTo>
                  <a:cubicBezTo>
                    <a:pt x="1096" y="1"/>
                    <a:pt x="1072" y="0"/>
                    <a:pt x="10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4395275" y="12080750"/>
              <a:ext cx="38025" cy="46375"/>
            </a:xfrm>
            <a:custGeom>
              <a:avLst/>
              <a:gdLst/>
              <a:ahLst/>
              <a:cxnLst/>
              <a:rect l="l" t="t" r="r" b="b"/>
              <a:pathLst>
                <a:path w="1521" h="1855" extrusionOk="0">
                  <a:moveTo>
                    <a:pt x="769" y="0"/>
                  </a:moveTo>
                  <a:cubicBezTo>
                    <a:pt x="551" y="0"/>
                    <a:pt x="384" y="67"/>
                    <a:pt x="217" y="201"/>
                  </a:cubicBezTo>
                  <a:cubicBezTo>
                    <a:pt x="134" y="268"/>
                    <a:pt x="100" y="351"/>
                    <a:pt x="50" y="435"/>
                  </a:cubicBezTo>
                  <a:cubicBezTo>
                    <a:pt x="0" y="568"/>
                    <a:pt x="0" y="685"/>
                    <a:pt x="0" y="819"/>
                  </a:cubicBezTo>
                  <a:lnTo>
                    <a:pt x="0" y="1220"/>
                  </a:lnTo>
                  <a:cubicBezTo>
                    <a:pt x="0" y="1320"/>
                    <a:pt x="33" y="1404"/>
                    <a:pt x="100" y="1487"/>
                  </a:cubicBezTo>
                  <a:cubicBezTo>
                    <a:pt x="134" y="1571"/>
                    <a:pt x="201" y="1654"/>
                    <a:pt x="284" y="1721"/>
                  </a:cubicBezTo>
                  <a:cubicBezTo>
                    <a:pt x="418" y="1821"/>
                    <a:pt x="551" y="1855"/>
                    <a:pt x="718" y="1855"/>
                  </a:cubicBezTo>
                  <a:cubicBezTo>
                    <a:pt x="886" y="1855"/>
                    <a:pt x="1053" y="1821"/>
                    <a:pt x="1186" y="1721"/>
                  </a:cubicBezTo>
                  <a:cubicBezTo>
                    <a:pt x="1320" y="1604"/>
                    <a:pt x="1454" y="1437"/>
                    <a:pt x="1470" y="1253"/>
                  </a:cubicBezTo>
                  <a:cubicBezTo>
                    <a:pt x="1470" y="1136"/>
                    <a:pt x="1487" y="1003"/>
                    <a:pt x="1487" y="852"/>
                  </a:cubicBezTo>
                  <a:cubicBezTo>
                    <a:pt x="1520" y="735"/>
                    <a:pt x="1487" y="585"/>
                    <a:pt x="1454" y="468"/>
                  </a:cubicBezTo>
                  <a:cubicBezTo>
                    <a:pt x="1404" y="401"/>
                    <a:pt x="1387" y="334"/>
                    <a:pt x="1353" y="284"/>
                  </a:cubicBezTo>
                  <a:cubicBezTo>
                    <a:pt x="1220" y="101"/>
                    <a:pt x="986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3" name="Google Shape;773;p31"/>
          <p:cNvSpPr txBox="1">
            <a:spLocks noGrp="1"/>
          </p:cNvSpPr>
          <p:nvPr>
            <p:ph type="title"/>
          </p:nvPr>
        </p:nvSpPr>
        <p:spPr>
          <a:xfrm>
            <a:off x="628763" y="1435625"/>
            <a:ext cx="329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74" name="Google Shape;774;p31"/>
          <p:cNvSpPr txBox="1">
            <a:spLocks noGrp="1"/>
          </p:cNvSpPr>
          <p:nvPr>
            <p:ph type="title" idx="2"/>
          </p:nvPr>
        </p:nvSpPr>
        <p:spPr>
          <a:xfrm>
            <a:off x="5217038" y="1435625"/>
            <a:ext cx="329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75" name="Google Shape;775;p31"/>
          <p:cNvSpPr txBox="1">
            <a:spLocks noGrp="1"/>
          </p:cNvSpPr>
          <p:nvPr>
            <p:ph type="subTitle" idx="1"/>
          </p:nvPr>
        </p:nvSpPr>
        <p:spPr>
          <a:xfrm>
            <a:off x="811175" y="2676525"/>
            <a:ext cx="2933400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76" name="Google Shape;776;p31"/>
          <p:cNvSpPr txBox="1">
            <a:spLocks noGrp="1"/>
          </p:cNvSpPr>
          <p:nvPr>
            <p:ph type="subTitle" idx="3"/>
          </p:nvPr>
        </p:nvSpPr>
        <p:spPr>
          <a:xfrm>
            <a:off x="5399450" y="2676525"/>
            <a:ext cx="2933400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32"/>
          <p:cNvSpPr txBox="1">
            <a:spLocks noGrp="1"/>
          </p:cNvSpPr>
          <p:nvPr>
            <p:ph type="title"/>
          </p:nvPr>
        </p:nvSpPr>
        <p:spPr>
          <a:xfrm>
            <a:off x="5051700" y="445025"/>
            <a:ext cx="3517200" cy="14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32"/>
          <p:cNvSpPr txBox="1">
            <a:spLocks noGrp="1"/>
          </p:cNvSpPr>
          <p:nvPr>
            <p:ph type="subTitle" idx="1"/>
          </p:nvPr>
        </p:nvSpPr>
        <p:spPr>
          <a:xfrm>
            <a:off x="5514425" y="2279850"/>
            <a:ext cx="2591700" cy="19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3"/>
          <p:cNvSpPr txBox="1">
            <a:spLocks noGrp="1"/>
          </p:cNvSpPr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4"/>
          <p:cNvSpPr/>
          <p:nvPr/>
        </p:nvSpPr>
        <p:spPr>
          <a:xfrm>
            <a:off x="7347075" y="3489600"/>
            <a:ext cx="2537687" cy="2632449"/>
          </a:xfrm>
          <a:custGeom>
            <a:avLst/>
            <a:gdLst/>
            <a:ahLst/>
            <a:cxnLst/>
            <a:rect l="l" t="t" r="r" b="b"/>
            <a:pathLst>
              <a:path w="72760" h="75477" extrusionOk="0">
                <a:moveTo>
                  <a:pt x="49121" y="1"/>
                </a:moveTo>
                <a:cubicBezTo>
                  <a:pt x="43164" y="1"/>
                  <a:pt x="37348" y="2293"/>
                  <a:pt x="33886" y="7185"/>
                </a:cubicBezTo>
                <a:cubicBezTo>
                  <a:pt x="24480" y="20484"/>
                  <a:pt x="30017" y="23616"/>
                  <a:pt x="19408" y="27997"/>
                </a:cubicBezTo>
                <a:cubicBezTo>
                  <a:pt x="2692" y="34927"/>
                  <a:pt x="1" y="53643"/>
                  <a:pt x="11467" y="66157"/>
                </a:cubicBezTo>
                <a:cubicBezTo>
                  <a:pt x="17235" y="72457"/>
                  <a:pt x="25645" y="75476"/>
                  <a:pt x="34084" y="75476"/>
                </a:cubicBezTo>
                <a:cubicBezTo>
                  <a:pt x="39457" y="75476"/>
                  <a:pt x="44842" y="74252"/>
                  <a:pt x="49567" y="71872"/>
                </a:cubicBezTo>
                <a:cubicBezTo>
                  <a:pt x="59306" y="66966"/>
                  <a:pt x="64449" y="56751"/>
                  <a:pt x="67783" y="46857"/>
                </a:cubicBezTo>
                <a:cubicBezTo>
                  <a:pt x="71474" y="35891"/>
                  <a:pt x="72760" y="23687"/>
                  <a:pt x="68879" y="12579"/>
                </a:cubicBezTo>
                <a:cubicBezTo>
                  <a:pt x="66040" y="4474"/>
                  <a:pt x="57443" y="1"/>
                  <a:pt x="4912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4" name="Google Shape;784;p34"/>
          <p:cNvGrpSpPr/>
          <p:nvPr/>
        </p:nvGrpSpPr>
        <p:grpSpPr>
          <a:xfrm>
            <a:off x="1554435" y="-1111976"/>
            <a:ext cx="8427267" cy="5783368"/>
            <a:chOff x="3295917" y="694483"/>
            <a:chExt cx="4313491" cy="2629401"/>
          </a:xfrm>
        </p:grpSpPr>
        <p:sp>
          <p:nvSpPr>
            <p:cNvPr id="785" name="Google Shape;785;p34"/>
            <p:cNvSpPr/>
            <p:nvPr/>
          </p:nvSpPr>
          <p:spPr>
            <a:xfrm rot="175645">
              <a:off x="3590561" y="794086"/>
              <a:ext cx="3961034" cy="2365241"/>
            </a:xfrm>
            <a:custGeom>
              <a:avLst/>
              <a:gdLst/>
              <a:ahLst/>
              <a:cxnLst/>
              <a:rect l="l" t="t" r="r" b="b"/>
              <a:pathLst>
                <a:path w="151247" h="84394" extrusionOk="0">
                  <a:moveTo>
                    <a:pt x="70772" y="1"/>
                  </a:moveTo>
                  <a:cubicBezTo>
                    <a:pt x="62973" y="3954"/>
                    <a:pt x="56032" y="9621"/>
                    <a:pt x="50698" y="16312"/>
                  </a:cubicBezTo>
                  <a:cubicBezTo>
                    <a:pt x="47221" y="20634"/>
                    <a:pt x="44292" y="25433"/>
                    <a:pt x="40054" y="29088"/>
                  </a:cubicBezTo>
                  <a:cubicBezTo>
                    <a:pt x="35363" y="33160"/>
                    <a:pt x="29409" y="35565"/>
                    <a:pt x="23706" y="38232"/>
                  </a:cubicBezTo>
                  <a:cubicBezTo>
                    <a:pt x="17503" y="41137"/>
                    <a:pt x="11360" y="44495"/>
                    <a:pt x="6918" y="49531"/>
                  </a:cubicBezTo>
                  <a:cubicBezTo>
                    <a:pt x="2489" y="54543"/>
                    <a:pt x="1" y="61556"/>
                    <a:pt x="2073" y="67807"/>
                  </a:cubicBezTo>
                  <a:cubicBezTo>
                    <a:pt x="4704" y="75784"/>
                    <a:pt x="13634" y="80261"/>
                    <a:pt x="22158" y="82356"/>
                  </a:cubicBezTo>
                  <a:cubicBezTo>
                    <a:pt x="27739" y="83726"/>
                    <a:pt x="33491" y="84394"/>
                    <a:pt x="39247" y="84394"/>
                  </a:cubicBezTo>
                  <a:cubicBezTo>
                    <a:pt x="55204" y="84394"/>
                    <a:pt x="71187" y="79261"/>
                    <a:pt x="83595" y="69724"/>
                  </a:cubicBezTo>
                  <a:cubicBezTo>
                    <a:pt x="92084" y="63187"/>
                    <a:pt x="99097" y="54710"/>
                    <a:pt x="108884" y="50090"/>
                  </a:cubicBezTo>
                  <a:cubicBezTo>
                    <a:pt x="118099" y="45757"/>
                    <a:pt x="128755" y="45340"/>
                    <a:pt x="138566" y="42387"/>
                  </a:cubicBezTo>
                  <a:cubicBezTo>
                    <a:pt x="143019" y="41030"/>
                    <a:pt x="147281" y="39149"/>
                    <a:pt x="151246" y="36803"/>
                  </a:cubicBezTo>
                  <a:lnTo>
                    <a:pt x="1512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4"/>
            <p:cNvSpPr/>
            <p:nvPr/>
          </p:nvSpPr>
          <p:spPr>
            <a:xfrm rot="175815">
              <a:off x="3353754" y="854977"/>
              <a:ext cx="4060853" cy="2366658"/>
            </a:xfrm>
            <a:custGeom>
              <a:avLst/>
              <a:gdLst/>
              <a:ahLst/>
              <a:cxnLst/>
              <a:rect l="l" t="t" r="r" b="b"/>
              <a:pathLst>
                <a:path w="162498" h="94629" extrusionOk="0">
                  <a:moveTo>
                    <a:pt x="59925" y="0"/>
                  </a:moveTo>
                  <a:cubicBezTo>
                    <a:pt x="56686" y="3072"/>
                    <a:pt x="53769" y="6453"/>
                    <a:pt x="51019" y="10097"/>
                  </a:cubicBezTo>
                  <a:cubicBezTo>
                    <a:pt x="47114" y="15264"/>
                    <a:pt x="42923" y="19514"/>
                    <a:pt x="37208" y="22943"/>
                  </a:cubicBezTo>
                  <a:cubicBezTo>
                    <a:pt x="32159" y="25944"/>
                    <a:pt x="26885" y="28516"/>
                    <a:pt x="21956" y="31706"/>
                  </a:cubicBezTo>
                  <a:cubicBezTo>
                    <a:pt x="13324" y="37290"/>
                    <a:pt x="5382" y="44696"/>
                    <a:pt x="2560" y="54519"/>
                  </a:cubicBezTo>
                  <a:cubicBezTo>
                    <a:pt x="1" y="63460"/>
                    <a:pt x="3001" y="72628"/>
                    <a:pt x="9192" y="79581"/>
                  </a:cubicBezTo>
                  <a:cubicBezTo>
                    <a:pt x="19030" y="90619"/>
                    <a:pt x="34961" y="94629"/>
                    <a:pt x="50515" y="94629"/>
                  </a:cubicBezTo>
                  <a:cubicBezTo>
                    <a:pt x="57963" y="94629"/>
                    <a:pt x="65325" y="93709"/>
                    <a:pt x="71890" y="92202"/>
                  </a:cubicBezTo>
                  <a:cubicBezTo>
                    <a:pt x="94155" y="87094"/>
                    <a:pt x="111169" y="72378"/>
                    <a:pt x="131196" y="62794"/>
                  </a:cubicBezTo>
                  <a:cubicBezTo>
                    <a:pt x="137161" y="59948"/>
                    <a:pt x="143388" y="57662"/>
                    <a:pt x="149900" y="56293"/>
                  </a:cubicBezTo>
                  <a:cubicBezTo>
                    <a:pt x="154056" y="55424"/>
                    <a:pt x="158294" y="54876"/>
                    <a:pt x="162497" y="54209"/>
                  </a:cubicBezTo>
                  <a:lnTo>
                    <a:pt x="162497" y="53209"/>
                  </a:lnTo>
                  <a:cubicBezTo>
                    <a:pt x="153984" y="54793"/>
                    <a:pt x="145435" y="55888"/>
                    <a:pt x="137268" y="59138"/>
                  </a:cubicBezTo>
                  <a:cubicBezTo>
                    <a:pt x="118980" y="66377"/>
                    <a:pt x="103906" y="79200"/>
                    <a:pt x="85773" y="86737"/>
                  </a:cubicBezTo>
                  <a:cubicBezTo>
                    <a:pt x="75308" y="91090"/>
                    <a:pt x="62834" y="93801"/>
                    <a:pt x="50535" y="93801"/>
                  </a:cubicBezTo>
                  <a:cubicBezTo>
                    <a:pt x="38949" y="93801"/>
                    <a:pt x="27517" y="91395"/>
                    <a:pt x="18062" y="85689"/>
                  </a:cubicBezTo>
                  <a:cubicBezTo>
                    <a:pt x="8895" y="80129"/>
                    <a:pt x="1810" y="70330"/>
                    <a:pt x="2584" y="59686"/>
                  </a:cubicBezTo>
                  <a:cubicBezTo>
                    <a:pt x="3394" y="48328"/>
                    <a:pt x="12085" y="39374"/>
                    <a:pt x="21432" y="33147"/>
                  </a:cubicBezTo>
                  <a:cubicBezTo>
                    <a:pt x="31028" y="26765"/>
                    <a:pt x="42018" y="22789"/>
                    <a:pt x="49328" y="13728"/>
                  </a:cubicBezTo>
                  <a:cubicBezTo>
                    <a:pt x="52840" y="9382"/>
                    <a:pt x="55888" y="4751"/>
                    <a:pt x="59949" y="834"/>
                  </a:cubicBezTo>
                  <a:cubicBezTo>
                    <a:pt x="60234" y="560"/>
                    <a:pt x="60532" y="274"/>
                    <a:pt x="60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7" name="Google Shape;787;p34"/>
          <p:cNvGrpSpPr/>
          <p:nvPr/>
        </p:nvGrpSpPr>
        <p:grpSpPr>
          <a:xfrm>
            <a:off x="8282650" y="801325"/>
            <a:ext cx="2590250" cy="3728325"/>
            <a:chOff x="8282650" y="801325"/>
            <a:chExt cx="2590250" cy="3728325"/>
          </a:xfrm>
        </p:grpSpPr>
        <p:sp>
          <p:nvSpPr>
            <p:cNvPr id="788" name="Google Shape;788;p34"/>
            <p:cNvSpPr/>
            <p:nvPr/>
          </p:nvSpPr>
          <p:spPr>
            <a:xfrm>
              <a:off x="8492500" y="1009475"/>
              <a:ext cx="2291675" cy="3130250"/>
            </a:xfrm>
            <a:custGeom>
              <a:avLst/>
              <a:gdLst/>
              <a:ahLst/>
              <a:cxnLst/>
              <a:rect l="l" t="t" r="r" b="b"/>
              <a:pathLst>
                <a:path w="91667" h="125210" extrusionOk="0">
                  <a:moveTo>
                    <a:pt x="62097" y="0"/>
                  </a:moveTo>
                  <a:cubicBezTo>
                    <a:pt x="59623" y="0"/>
                    <a:pt x="56944" y="302"/>
                    <a:pt x="54055" y="946"/>
                  </a:cubicBezTo>
                  <a:cubicBezTo>
                    <a:pt x="35577" y="5065"/>
                    <a:pt x="22146" y="23437"/>
                    <a:pt x="13086" y="38796"/>
                  </a:cubicBezTo>
                  <a:cubicBezTo>
                    <a:pt x="4573" y="53214"/>
                    <a:pt x="120" y="69990"/>
                    <a:pt x="37" y="86742"/>
                  </a:cubicBezTo>
                  <a:cubicBezTo>
                    <a:pt x="1" y="92159"/>
                    <a:pt x="429" y="97577"/>
                    <a:pt x="1322" y="102911"/>
                  </a:cubicBezTo>
                  <a:cubicBezTo>
                    <a:pt x="2299" y="108649"/>
                    <a:pt x="3870" y="114495"/>
                    <a:pt x="7537" y="119020"/>
                  </a:cubicBezTo>
                  <a:cubicBezTo>
                    <a:pt x="11049" y="123357"/>
                    <a:pt x="15465" y="125209"/>
                    <a:pt x="19926" y="125209"/>
                  </a:cubicBezTo>
                  <a:cubicBezTo>
                    <a:pt x="26658" y="125209"/>
                    <a:pt x="33493" y="120992"/>
                    <a:pt x="37482" y="114734"/>
                  </a:cubicBezTo>
                  <a:cubicBezTo>
                    <a:pt x="43268" y="105649"/>
                    <a:pt x="46554" y="95684"/>
                    <a:pt x="52222" y="86552"/>
                  </a:cubicBezTo>
                  <a:cubicBezTo>
                    <a:pt x="59389" y="75002"/>
                    <a:pt x="67700" y="65608"/>
                    <a:pt x="76177" y="55143"/>
                  </a:cubicBezTo>
                  <a:cubicBezTo>
                    <a:pt x="91667" y="36032"/>
                    <a:pt x="89137" y="0"/>
                    <a:pt x="620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8282650" y="801325"/>
              <a:ext cx="2590250" cy="3728325"/>
            </a:xfrm>
            <a:custGeom>
              <a:avLst/>
              <a:gdLst/>
              <a:ahLst/>
              <a:cxnLst/>
              <a:rect l="l" t="t" r="r" b="b"/>
              <a:pathLst>
                <a:path w="103610" h="149133" extrusionOk="0">
                  <a:moveTo>
                    <a:pt x="73791" y="550"/>
                  </a:moveTo>
                  <a:cubicBezTo>
                    <a:pt x="74709" y="550"/>
                    <a:pt x="75631" y="583"/>
                    <a:pt x="76558" y="652"/>
                  </a:cubicBezTo>
                  <a:cubicBezTo>
                    <a:pt x="81249" y="997"/>
                    <a:pt x="85833" y="2473"/>
                    <a:pt x="89691" y="5188"/>
                  </a:cubicBezTo>
                  <a:cubicBezTo>
                    <a:pt x="93239" y="7712"/>
                    <a:pt x="96013" y="11236"/>
                    <a:pt x="97918" y="15118"/>
                  </a:cubicBezTo>
                  <a:cubicBezTo>
                    <a:pt x="102133" y="23690"/>
                    <a:pt x="102466" y="33882"/>
                    <a:pt x="100668" y="43133"/>
                  </a:cubicBezTo>
                  <a:cubicBezTo>
                    <a:pt x="99704" y="48110"/>
                    <a:pt x="98037" y="52980"/>
                    <a:pt x="95715" y="57504"/>
                  </a:cubicBezTo>
                  <a:cubicBezTo>
                    <a:pt x="92727" y="63350"/>
                    <a:pt x="88345" y="68231"/>
                    <a:pt x="84178" y="73280"/>
                  </a:cubicBezTo>
                  <a:cubicBezTo>
                    <a:pt x="78499" y="80185"/>
                    <a:pt x="72820" y="87127"/>
                    <a:pt x="67640" y="94425"/>
                  </a:cubicBezTo>
                  <a:cubicBezTo>
                    <a:pt x="64985" y="98199"/>
                    <a:pt x="62437" y="102033"/>
                    <a:pt x="60163" y="106057"/>
                  </a:cubicBezTo>
                  <a:cubicBezTo>
                    <a:pt x="57913" y="110010"/>
                    <a:pt x="55948" y="114118"/>
                    <a:pt x="53996" y="118226"/>
                  </a:cubicBezTo>
                  <a:cubicBezTo>
                    <a:pt x="52043" y="122333"/>
                    <a:pt x="50126" y="126453"/>
                    <a:pt x="47971" y="130465"/>
                  </a:cubicBezTo>
                  <a:cubicBezTo>
                    <a:pt x="46078" y="133989"/>
                    <a:pt x="44090" y="137526"/>
                    <a:pt x="41351" y="140478"/>
                  </a:cubicBezTo>
                  <a:cubicBezTo>
                    <a:pt x="36958" y="145205"/>
                    <a:pt x="30707" y="148586"/>
                    <a:pt x="24147" y="148586"/>
                  </a:cubicBezTo>
                  <a:cubicBezTo>
                    <a:pt x="20932" y="148586"/>
                    <a:pt x="17801" y="147682"/>
                    <a:pt x="15062" y="146039"/>
                  </a:cubicBezTo>
                  <a:cubicBezTo>
                    <a:pt x="11800" y="144098"/>
                    <a:pt x="9288" y="141121"/>
                    <a:pt x="7395" y="137859"/>
                  </a:cubicBezTo>
                  <a:cubicBezTo>
                    <a:pt x="5287" y="134192"/>
                    <a:pt x="4037" y="130084"/>
                    <a:pt x="3144" y="125977"/>
                  </a:cubicBezTo>
                  <a:cubicBezTo>
                    <a:pt x="2156" y="121428"/>
                    <a:pt x="1561" y="116785"/>
                    <a:pt x="1227" y="112153"/>
                  </a:cubicBezTo>
                  <a:cubicBezTo>
                    <a:pt x="1001" y="109165"/>
                    <a:pt x="894" y="106177"/>
                    <a:pt x="906" y="103176"/>
                  </a:cubicBezTo>
                  <a:cubicBezTo>
                    <a:pt x="904" y="103143"/>
                    <a:pt x="896" y="103113"/>
                    <a:pt x="883" y="103087"/>
                  </a:cubicBezTo>
                  <a:lnTo>
                    <a:pt x="883" y="103087"/>
                  </a:lnTo>
                  <a:cubicBezTo>
                    <a:pt x="1015" y="85365"/>
                    <a:pt x="5194" y="67705"/>
                    <a:pt x="13276" y="51908"/>
                  </a:cubicBezTo>
                  <a:cubicBezTo>
                    <a:pt x="16705" y="45217"/>
                    <a:pt x="20801" y="38799"/>
                    <a:pt x="25135" y="32679"/>
                  </a:cubicBezTo>
                  <a:cubicBezTo>
                    <a:pt x="29469" y="26583"/>
                    <a:pt x="34267" y="20773"/>
                    <a:pt x="39756" y="15689"/>
                  </a:cubicBezTo>
                  <a:cubicBezTo>
                    <a:pt x="49023" y="7077"/>
                    <a:pt x="60946" y="550"/>
                    <a:pt x="73791" y="550"/>
                  </a:cubicBezTo>
                  <a:close/>
                  <a:moveTo>
                    <a:pt x="74139" y="1"/>
                  </a:moveTo>
                  <a:cubicBezTo>
                    <a:pt x="73085" y="1"/>
                    <a:pt x="72033" y="45"/>
                    <a:pt x="70986" y="128"/>
                  </a:cubicBezTo>
                  <a:cubicBezTo>
                    <a:pt x="64283" y="664"/>
                    <a:pt x="57770" y="2735"/>
                    <a:pt x="51900" y="5998"/>
                  </a:cubicBezTo>
                  <a:cubicBezTo>
                    <a:pt x="39053" y="13106"/>
                    <a:pt x="29338" y="24893"/>
                    <a:pt x="21337" y="36966"/>
                  </a:cubicBezTo>
                  <a:cubicBezTo>
                    <a:pt x="16955" y="43550"/>
                    <a:pt x="12919" y="50360"/>
                    <a:pt x="9728" y="57599"/>
                  </a:cubicBezTo>
                  <a:cubicBezTo>
                    <a:pt x="6168" y="65612"/>
                    <a:pt x="3597" y="74065"/>
                    <a:pt x="1965" y="82697"/>
                  </a:cubicBezTo>
                  <a:cubicBezTo>
                    <a:pt x="704" y="89471"/>
                    <a:pt x="61" y="96376"/>
                    <a:pt x="25" y="103269"/>
                  </a:cubicBezTo>
                  <a:lnTo>
                    <a:pt x="25" y="103269"/>
                  </a:lnTo>
                  <a:cubicBezTo>
                    <a:pt x="25" y="103270"/>
                    <a:pt x="25" y="103271"/>
                    <a:pt x="25" y="103271"/>
                  </a:cubicBezTo>
                  <a:cubicBezTo>
                    <a:pt x="1" y="108058"/>
                    <a:pt x="275" y="112856"/>
                    <a:pt x="858" y="117618"/>
                  </a:cubicBezTo>
                  <a:cubicBezTo>
                    <a:pt x="1370" y="121988"/>
                    <a:pt x="2120" y="126381"/>
                    <a:pt x="3382" y="130608"/>
                  </a:cubicBezTo>
                  <a:cubicBezTo>
                    <a:pt x="5502" y="137704"/>
                    <a:pt x="9693" y="144729"/>
                    <a:pt x="16777" y="147729"/>
                  </a:cubicBezTo>
                  <a:cubicBezTo>
                    <a:pt x="19060" y="148695"/>
                    <a:pt x="21469" y="149132"/>
                    <a:pt x="23884" y="149132"/>
                  </a:cubicBezTo>
                  <a:cubicBezTo>
                    <a:pt x="27512" y="149132"/>
                    <a:pt x="31152" y="148145"/>
                    <a:pt x="34398" y="146479"/>
                  </a:cubicBezTo>
                  <a:cubicBezTo>
                    <a:pt x="37256" y="145003"/>
                    <a:pt x="39827" y="143002"/>
                    <a:pt x="42030" y="140669"/>
                  </a:cubicBezTo>
                  <a:cubicBezTo>
                    <a:pt x="44697" y="137823"/>
                    <a:pt x="46650" y="134406"/>
                    <a:pt x="48507" y="131001"/>
                  </a:cubicBezTo>
                  <a:cubicBezTo>
                    <a:pt x="52865" y="123024"/>
                    <a:pt x="56258" y="114535"/>
                    <a:pt x="60699" y="106593"/>
                  </a:cubicBezTo>
                  <a:cubicBezTo>
                    <a:pt x="65164" y="98580"/>
                    <a:pt x="70688" y="91151"/>
                    <a:pt x="76368" y="83971"/>
                  </a:cubicBezTo>
                  <a:cubicBezTo>
                    <a:pt x="79166" y="80435"/>
                    <a:pt x="82023" y="76959"/>
                    <a:pt x="84881" y="73470"/>
                  </a:cubicBezTo>
                  <a:cubicBezTo>
                    <a:pt x="87417" y="70410"/>
                    <a:pt x="90036" y="67398"/>
                    <a:pt x="92393" y="64207"/>
                  </a:cubicBezTo>
                  <a:cubicBezTo>
                    <a:pt x="95394" y="60171"/>
                    <a:pt x="97680" y="55647"/>
                    <a:pt x="99359" y="50932"/>
                  </a:cubicBezTo>
                  <a:cubicBezTo>
                    <a:pt x="102621" y="41776"/>
                    <a:pt x="103609" y="31489"/>
                    <a:pt x="101299" y="21999"/>
                  </a:cubicBezTo>
                  <a:cubicBezTo>
                    <a:pt x="99228" y="13439"/>
                    <a:pt x="94025" y="5688"/>
                    <a:pt x="85726" y="2176"/>
                  </a:cubicBezTo>
                  <a:cubicBezTo>
                    <a:pt x="82059" y="624"/>
                    <a:pt x="78095" y="1"/>
                    <a:pt x="741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0" name="Google Shape;790;p34"/>
          <p:cNvGrpSpPr/>
          <p:nvPr/>
        </p:nvGrpSpPr>
        <p:grpSpPr>
          <a:xfrm>
            <a:off x="7664575" y="3375250"/>
            <a:ext cx="1167725" cy="1482225"/>
            <a:chOff x="6926150" y="24869075"/>
            <a:chExt cx="1167725" cy="1482225"/>
          </a:xfrm>
        </p:grpSpPr>
        <p:sp>
          <p:nvSpPr>
            <p:cNvPr id="791" name="Google Shape;791;p34"/>
            <p:cNvSpPr/>
            <p:nvPr/>
          </p:nvSpPr>
          <p:spPr>
            <a:xfrm>
              <a:off x="7936200" y="24869075"/>
              <a:ext cx="119900" cy="158375"/>
            </a:xfrm>
            <a:custGeom>
              <a:avLst/>
              <a:gdLst/>
              <a:ahLst/>
              <a:cxnLst/>
              <a:rect l="l" t="t" r="r" b="b"/>
              <a:pathLst>
                <a:path w="4796" h="6335" extrusionOk="0">
                  <a:moveTo>
                    <a:pt x="3497" y="1"/>
                  </a:moveTo>
                  <a:cubicBezTo>
                    <a:pt x="3152" y="1"/>
                    <a:pt x="2805" y="168"/>
                    <a:pt x="2604" y="567"/>
                  </a:cubicBezTo>
                  <a:cubicBezTo>
                    <a:pt x="1890" y="2008"/>
                    <a:pt x="1175" y="3437"/>
                    <a:pt x="425" y="4866"/>
                  </a:cubicBezTo>
                  <a:cubicBezTo>
                    <a:pt x="1" y="5660"/>
                    <a:pt x="744" y="6334"/>
                    <a:pt x="1463" y="6334"/>
                  </a:cubicBezTo>
                  <a:cubicBezTo>
                    <a:pt x="1832" y="6334"/>
                    <a:pt x="2195" y="6156"/>
                    <a:pt x="2390" y="5723"/>
                  </a:cubicBezTo>
                  <a:cubicBezTo>
                    <a:pt x="3044" y="4270"/>
                    <a:pt x="3735" y="2830"/>
                    <a:pt x="4437" y="1365"/>
                  </a:cubicBezTo>
                  <a:cubicBezTo>
                    <a:pt x="4796" y="601"/>
                    <a:pt x="4150" y="1"/>
                    <a:pt x="3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8042950" y="25010700"/>
              <a:ext cx="50925" cy="59150"/>
            </a:xfrm>
            <a:custGeom>
              <a:avLst/>
              <a:gdLst/>
              <a:ahLst/>
              <a:cxnLst/>
              <a:rect l="l" t="t" r="r" b="b"/>
              <a:pathLst>
                <a:path w="2037" h="2366" extrusionOk="0">
                  <a:moveTo>
                    <a:pt x="1136" y="1"/>
                  </a:moveTo>
                  <a:cubicBezTo>
                    <a:pt x="1029" y="1"/>
                    <a:pt x="922" y="19"/>
                    <a:pt x="822" y="58"/>
                  </a:cubicBezTo>
                  <a:cubicBezTo>
                    <a:pt x="608" y="153"/>
                    <a:pt x="406" y="308"/>
                    <a:pt x="334" y="522"/>
                  </a:cubicBezTo>
                  <a:cubicBezTo>
                    <a:pt x="263" y="748"/>
                    <a:pt x="179" y="951"/>
                    <a:pt x="108" y="1165"/>
                  </a:cubicBezTo>
                  <a:cubicBezTo>
                    <a:pt x="37" y="1391"/>
                    <a:pt x="1" y="1594"/>
                    <a:pt x="96" y="1820"/>
                  </a:cubicBezTo>
                  <a:cubicBezTo>
                    <a:pt x="167" y="2010"/>
                    <a:pt x="346" y="2225"/>
                    <a:pt x="560" y="2296"/>
                  </a:cubicBezTo>
                  <a:cubicBezTo>
                    <a:pt x="676" y="2337"/>
                    <a:pt x="802" y="2366"/>
                    <a:pt x="929" y="2366"/>
                  </a:cubicBezTo>
                  <a:cubicBezTo>
                    <a:pt x="1026" y="2366"/>
                    <a:pt x="1123" y="2349"/>
                    <a:pt x="1215" y="2308"/>
                  </a:cubicBezTo>
                  <a:cubicBezTo>
                    <a:pt x="1418" y="2225"/>
                    <a:pt x="1596" y="2070"/>
                    <a:pt x="1691" y="1844"/>
                  </a:cubicBezTo>
                  <a:cubicBezTo>
                    <a:pt x="1775" y="1641"/>
                    <a:pt x="1858" y="1451"/>
                    <a:pt x="1942" y="1236"/>
                  </a:cubicBezTo>
                  <a:cubicBezTo>
                    <a:pt x="2025" y="1034"/>
                    <a:pt x="2037" y="772"/>
                    <a:pt x="1953" y="570"/>
                  </a:cubicBezTo>
                  <a:cubicBezTo>
                    <a:pt x="1882" y="355"/>
                    <a:pt x="1680" y="165"/>
                    <a:pt x="1489" y="70"/>
                  </a:cubicBezTo>
                  <a:cubicBezTo>
                    <a:pt x="1381" y="25"/>
                    <a:pt x="1259" y="1"/>
                    <a:pt x="1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7940275" y="25156125"/>
              <a:ext cx="27700" cy="37775"/>
            </a:xfrm>
            <a:custGeom>
              <a:avLst/>
              <a:gdLst/>
              <a:ahLst/>
              <a:cxnLst/>
              <a:rect l="l" t="t" r="r" b="b"/>
              <a:pathLst>
                <a:path w="1108" h="1511" extrusionOk="0">
                  <a:moveTo>
                    <a:pt x="576" y="1"/>
                  </a:moveTo>
                  <a:cubicBezTo>
                    <a:pt x="453" y="1"/>
                    <a:pt x="327" y="30"/>
                    <a:pt x="226" y="111"/>
                  </a:cubicBezTo>
                  <a:cubicBezTo>
                    <a:pt x="119" y="194"/>
                    <a:pt x="12" y="337"/>
                    <a:pt x="12" y="468"/>
                  </a:cubicBezTo>
                  <a:cubicBezTo>
                    <a:pt x="12" y="599"/>
                    <a:pt x="0" y="753"/>
                    <a:pt x="0" y="884"/>
                  </a:cubicBezTo>
                  <a:cubicBezTo>
                    <a:pt x="0" y="1027"/>
                    <a:pt x="0" y="1170"/>
                    <a:pt x="107" y="1301"/>
                  </a:cubicBezTo>
                  <a:cubicBezTo>
                    <a:pt x="179" y="1408"/>
                    <a:pt x="334" y="1492"/>
                    <a:pt x="464" y="1504"/>
                  </a:cubicBezTo>
                  <a:cubicBezTo>
                    <a:pt x="494" y="1508"/>
                    <a:pt x="523" y="1511"/>
                    <a:pt x="553" y="1511"/>
                  </a:cubicBezTo>
                  <a:cubicBezTo>
                    <a:pt x="669" y="1511"/>
                    <a:pt x="786" y="1475"/>
                    <a:pt x="881" y="1408"/>
                  </a:cubicBezTo>
                  <a:cubicBezTo>
                    <a:pt x="988" y="1313"/>
                    <a:pt x="1096" y="1194"/>
                    <a:pt x="1096" y="1051"/>
                  </a:cubicBezTo>
                  <a:cubicBezTo>
                    <a:pt x="1096" y="908"/>
                    <a:pt x="1107" y="765"/>
                    <a:pt x="1107" y="634"/>
                  </a:cubicBezTo>
                  <a:cubicBezTo>
                    <a:pt x="1107" y="480"/>
                    <a:pt x="1107" y="349"/>
                    <a:pt x="1000" y="218"/>
                  </a:cubicBezTo>
                  <a:cubicBezTo>
                    <a:pt x="929" y="111"/>
                    <a:pt x="774" y="15"/>
                    <a:pt x="643" y="3"/>
                  </a:cubicBezTo>
                  <a:cubicBezTo>
                    <a:pt x="621" y="2"/>
                    <a:pt x="599" y="1"/>
                    <a:pt x="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7802675" y="25055425"/>
              <a:ext cx="103075" cy="128375"/>
            </a:xfrm>
            <a:custGeom>
              <a:avLst/>
              <a:gdLst/>
              <a:ahLst/>
              <a:cxnLst/>
              <a:rect l="l" t="t" r="r" b="b"/>
              <a:pathLst>
                <a:path w="4123" h="5135" extrusionOk="0">
                  <a:moveTo>
                    <a:pt x="3104" y="0"/>
                  </a:moveTo>
                  <a:cubicBezTo>
                    <a:pt x="2766" y="0"/>
                    <a:pt x="2468" y="216"/>
                    <a:pt x="2289" y="519"/>
                  </a:cubicBezTo>
                  <a:cubicBezTo>
                    <a:pt x="1694" y="1531"/>
                    <a:pt x="1123" y="2555"/>
                    <a:pt x="504" y="3567"/>
                  </a:cubicBezTo>
                  <a:cubicBezTo>
                    <a:pt x="0" y="4378"/>
                    <a:pt x="664" y="5134"/>
                    <a:pt x="1334" y="5134"/>
                  </a:cubicBezTo>
                  <a:cubicBezTo>
                    <a:pt x="1647" y="5134"/>
                    <a:pt x="1961" y="4969"/>
                    <a:pt x="2158" y="4567"/>
                  </a:cubicBezTo>
                  <a:cubicBezTo>
                    <a:pt x="2706" y="3436"/>
                    <a:pt x="3325" y="2341"/>
                    <a:pt x="3897" y="1233"/>
                  </a:cubicBezTo>
                  <a:cubicBezTo>
                    <a:pt x="4123" y="805"/>
                    <a:pt x="3861" y="257"/>
                    <a:pt x="3456" y="79"/>
                  </a:cubicBezTo>
                  <a:cubicBezTo>
                    <a:pt x="3336" y="25"/>
                    <a:pt x="3218" y="0"/>
                    <a:pt x="3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7797975" y="24903650"/>
              <a:ext cx="39025" cy="55950"/>
            </a:xfrm>
            <a:custGeom>
              <a:avLst/>
              <a:gdLst/>
              <a:ahLst/>
              <a:cxnLst/>
              <a:rect l="l" t="t" r="r" b="b"/>
              <a:pathLst>
                <a:path w="1561" h="2238" extrusionOk="0">
                  <a:moveTo>
                    <a:pt x="1017" y="0"/>
                  </a:moveTo>
                  <a:cubicBezTo>
                    <a:pt x="825" y="0"/>
                    <a:pt x="631" y="107"/>
                    <a:pt x="561" y="292"/>
                  </a:cubicBezTo>
                  <a:cubicBezTo>
                    <a:pt x="394" y="708"/>
                    <a:pt x="251" y="1125"/>
                    <a:pt x="84" y="1542"/>
                  </a:cubicBezTo>
                  <a:cubicBezTo>
                    <a:pt x="1" y="1792"/>
                    <a:pt x="84" y="2090"/>
                    <a:pt x="334" y="2197"/>
                  </a:cubicBezTo>
                  <a:cubicBezTo>
                    <a:pt x="397" y="2225"/>
                    <a:pt x="465" y="2238"/>
                    <a:pt x="534" y="2238"/>
                  </a:cubicBezTo>
                  <a:cubicBezTo>
                    <a:pt x="730" y="2238"/>
                    <a:pt x="928" y="2131"/>
                    <a:pt x="989" y="1947"/>
                  </a:cubicBezTo>
                  <a:cubicBezTo>
                    <a:pt x="1156" y="1530"/>
                    <a:pt x="1323" y="1113"/>
                    <a:pt x="1465" y="696"/>
                  </a:cubicBezTo>
                  <a:cubicBezTo>
                    <a:pt x="1561" y="446"/>
                    <a:pt x="1465" y="149"/>
                    <a:pt x="1215" y="42"/>
                  </a:cubicBezTo>
                  <a:cubicBezTo>
                    <a:pt x="1153" y="14"/>
                    <a:pt x="1085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7666425" y="25031400"/>
              <a:ext cx="53300" cy="46500"/>
            </a:xfrm>
            <a:custGeom>
              <a:avLst/>
              <a:gdLst/>
              <a:ahLst/>
              <a:cxnLst/>
              <a:rect l="l" t="t" r="r" b="b"/>
              <a:pathLst>
                <a:path w="2132" h="1860" extrusionOk="0">
                  <a:moveTo>
                    <a:pt x="1352" y="0"/>
                  </a:moveTo>
                  <a:cubicBezTo>
                    <a:pt x="1231" y="0"/>
                    <a:pt x="1111" y="37"/>
                    <a:pt x="1012" y="123"/>
                  </a:cubicBezTo>
                  <a:cubicBezTo>
                    <a:pt x="798" y="337"/>
                    <a:pt x="584" y="539"/>
                    <a:pt x="358" y="754"/>
                  </a:cubicBezTo>
                  <a:cubicBezTo>
                    <a:pt x="143" y="980"/>
                    <a:pt x="0" y="1337"/>
                    <a:pt x="239" y="1611"/>
                  </a:cubicBezTo>
                  <a:cubicBezTo>
                    <a:pt x="364" y="1758"/>
                    <a:pt x="561" y="1860"/>
                    <a:pt x="759" y="1860"/>
                  </a:cubicBezTo>
                  <a:cubicBezTo>
                    <a:pt x="881" y="1860"/>
                    <a:pt x="1003" y="1821"/>
                    <a:pt x="1108" y="1730"/>
                  </a:cubicBezTo>
                  <a:lnTo>
                    <a:pt x="1774" y="1159"/>
                  </a:lnTo>
                  <a:cubicBezTo>
                    <a:pt x="2024" y="932"/>
                    <a:pt x="2132" y="539"/>
                    <a:pt x="1905" y="266"/>
                  </a:cubicBezTo>
                  <a:cubicBezTo>
                    <a:pt x="1784" y="114"/>
                    <a:pt x="1565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7507125" y="25162600"/>
              <a:ext cx="45300" cy="79375"/>
            </a:xfrm>
            <a:custGeom>
              <a:avLst/>
              <a:gdLst/>
              <a:ahLst/>
              <a:cxnLst/>
              <a:rect l="l" t="t" r="r" b="b"/>
              <a:pathLst>
                <a:path w="1812" h="3175" extrusionOk="0">
                  <a:moveTo>
                    <a:pt x="1358" y="1"/>
                  </a:moveTo>
                  <a:cubicBezTo>
                    <a:pt x="1223" y="1"/>
                    <a:pt x="1093" y="67"/>
                    <a:pt x="1038" y="221"/>
                  </a:cubicBezTo>
                  <a:cubicBezTo>
                    <a:pt x="753" y="971"/>
                    <a:pt x="479" y="1721"/>
                    <a:pt x="181" y="2459"/>
                  </a:cubicBezTo>
                  <a:cubicBezTo>
                    <a:pt x="0" y="2878"/>
                    <a:pt x="355" y="3175"/>
                    <a:pt x="694" y="3175"/>
                  </a:cubicBezTo>
                  <a:cubicBezTo>
                    <a:pt x="913" y="3175"/>
                    <a:pt x="1125" y="3051"/>
                    <a:pt x="1181" y="2757"/>
                  </a:cubicBezTo>
                  <a:cubicBezTo>
                    <a:pt x="1348" y="1983"/>
                    <a:pt x="1550" y="1209"/>
                    <a:pt x="1753" y="435"/>
                  </a:cubicBezTo>
                  <a:cubicBezTo>
                    <a:pt x="1812" y="177"/>
                    <a:pt x="1578" y="1"/>
                    <a:pt x="1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7630100" y="25268025"/>
              <a:ext cx="50925" cy="77050"/>
            </a:xfrm>
            <a:custGeom>
              <a:avLst/>
              <a:gdLst/>
              <a:ahLst/>
              <a:cxnLst/>
              <a:rect l="l" t="t" r="r" b="b"/>
              <a:pathLst>
                <a:path w="2037" h="3082" extrusionOk="0">
                  <a:moveTo>
                    <a:pt x="1183" y="1"/>
                  </a:moveTo>
                  <a:cubicBezTo>
                    <a:pt x="773" y="1"/>
                    <a:pt x="401" y="258"/>
                    <a:pt x="322" y="695"/>
                  </a:cubicBezTo>
                  <a:cubicBezTo>
                    <a:pt x="239" y="1183"/>
                    <a:pt x="144" y="1671"/>
                    <a:pt x="72" y="2171"/>
                  </a:cubicBezTo>
                  <a:cubicBezTo>
                    <a:pt x="1" y="2588"/>
                    <a:pt x="310" y="3028"/>
                    <a:pt x="739" y="3076"/>
                  </a:cubicBezTo>
                  <a:cubicBezTo>
                    <a:pt x="771" y="3079"/>
                    <a:pt x="803" y="3081"/>
                    <a:pt x="834" y="3081"/>
                  </a:cubicBezTo>
                  <a:cubicBezTo>
                    <a:pt x="1234" y="3081"/>
                    <a:pt x="1567" y="2807"/>
                    <a:pt x="1656" y="2409"/>
                  </a:cubicBezTo>
                  <a:cubicBezTo>
                    <a:pt x="1751" y="1909"/>
                    <a:pt x="1846" y="1433"/>
                    <a:pt x="1953" y="945"/>
                  </a:cubicBezTo>
                  <a:cubicBezTo>
                    <a:pt x="2037" y="528"/>
                    <a:pt x="1692" y="52"/>
                    <a:pt x="1263" y="4"/>
                  </a:cubicBezTo>
                  <a:cubicBezTo>
                    <a:pt x="1236" y="2"/>
                    <a:pt x="1210" y="1"/>
                    <a:pt x="1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7783100" y="25335525"/>
              <a:ext cx="44975" cy="59950"/>
            </a:xfrm>
            <a:custGeom>
              <a:avLst/>
              <a:gdLst/>
              <a:ahLst/>
              <a:cxnLst/>
              <a:rect l="l" t="t" r="r" b="b"/>
              <a:pathLst>
                <a:path w="1799" h="2398" extrusionOk="0">
                  <a:moveTo>
                    <a:pt x="1012" y="1"/>
                  </a:moveTo>
                  <a:cubicBezTo>
                    <a:pt x="672" y="1"/>
                    <a:pt x="386" y="230"/>
                    <a:pt x="310" y="578"/>
                  </a:cubicBezTo>
                  <a:cubicBezTo>
                    <a:pt x="239" y="924"/>
                    <a:pt x="155" y="1281"/>
                    <a:pt x="72" y="1626"/>
                  </a:cubicBezTo>
                  <a:cubicBezTo>
                    <a:pt x="1" y="1971"/>
                    <a:pt x="274" y="2340"/>
                    <a:pt x="620" y="2388"/>
                  </a:cubicBezTo>
                  <a:cubicBezTo>
                    <a:pt x="663" y="2394"/>
                    <a:pt x="704" y="2397"/>
                    <a:pt x="743" y="2397"/>
                  </a:cubicBezTo>
                  <a:cubicBezTo>
                    <a:pt x="1087" y="2397"/>
                    <a:pt x="1298" y="2173"/>
                    <a:pt x="1394" y="1852"/>
                  </a:cubicBezTo>
                  <a:cubicBezTo>
                    <a:pt x="1501" y="1507"/>
                    <a:pt x="1584" y="1162"/>
                    <a:pt x="1691" y="805"/>
                  </a:cubicBezTo>
                  <a:cubicBezTo>
                    <a:pt x="1798" y="447"/>
                    <a:pt x="1453" y="43"/>
                    <a:pt x="1108" y="7"/>
                  </a:cubicBezTo>
                  <a:cubicBezTo>
                    <a:pt x="1075" y="3"/>
                    <a:pt x="1043" y="1"/>
                    <a:pt x="1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7946775" y="25327600"/>
              <a:ext cx="92375" cy="127350"/>
            </a:xfrm>
            <a:custGeom>
              <a:avLst/>
              <a:gdLst/>
              <a:ahLst/>
              <a:cxnLst/>
              <a:rect l="l" t="t" r="r" b="b"/>
              <a:pathLst>
                <a:path w="3695" h="5094" extrusionOk="0">
                  <a:moveTo>
                    <a:pt x="2419" y="0"/>
                  </a:moveTo>
                  <a:cubicBezTo>
                    <a:pt x="2090" y="0"/>
                    <a:pt x="1771" y="173"/>
                    <a:pt x="1609" y="586"/>
                  </a:cubicBezTo>
                  <a:cubicBezTo>
                    <a:pt x="1181" y="1610"/>
                    <a:pt x="752" y="2646"/>
                    <a:pt x="335" y="3669"/>
                  </a:cubicBezTo>
                  <a:cubicBezTo>
                    <a:pt x="1" y="4463"/>
                    <a:pt x="703" y="5094"/>
                    <a:pt x="1363" y="5094"/>
                  </a:cubicBezTo>
                  <a:cubicBezTo>
                    <a:pt x="1713" y="5094"/>
                    <a:pt x="2052" y="4916"/>
                    <a:pt x="2217" y="4491"/>
                  </a:cubicBezTo>
                  <a:cubicBezTo>
                    <a:pt x="2610" y="3443"/>
                    <a:pt x="3002" y="2407"/>
                    <a:pt x="3407" y="1372"/>
                  </a:cubicBezTo>
                  <a:cubicBezTo>
                    <a:pt x="3695" y="610"/>
                    <a:pt x="3038" y="0"/>
                    <a:pt x="2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8031050" y="25219175"/>
              <a:ext cx="35150" cy="41950"/>
            </a:xfrm>
            <a:custGeom>
              <a:avLst/>
              <a:gdLst/>
              <a:ahLst/>
              <a:cxnLst/>
              <a:rect l="l" t="t" r="r" b="b"/>
              <a:pathLst>
                <a:path w="1406" h="1678" extrusionOk="0">
                  <a:moveTo>
                    <a:pt x="818" y="0"/>
                  </a:moveTo>
                  <a:cubicBezTo>
                    <a:pt x="613" y="0"/>
                    <a:pt x="405" y="112"/>
                    <a:pt x="334" y="315"/>
                  </a:cubicBezTo>
                  <a:cubicBezTo>
                    <a:pt x="251" y="517"/>
                    <a:pt x="167" y="732"/>
                    <a:pt x="96" y="934"/>
                  </a:cubicBezTo>
                  <a:cubicBezTo>
                    <a:pt x="1" y="1208"/>
                    <a:pt x="96" y="1530"/>
                    <a:pt x="358" y="1637"/>
                  </a:cubicBezTo>
                  <a:cubicBezTo>
                    <a:pt x="425" y="1664"/>
                    <a:pt x="497" y="1678"/>
                    <a:pt x="569" y="1678"/>
                  </a:cubicBezTo>
                  <a:cubicBezTo>
                    <a:pt x="776" y="1678"/>
                    <a:pt x="981" y="1566"/>
                    <a:pt x="1060" y="1363"/>
                  </a:cubicBezTo>
                  <a:cubicBezTo>
                    <a:pt x="1132" y="1160"/>
                    <a:pt x="1227" y="946"/>
                    <a:pt x="1298" y="744"/>
                  </a:cubicBezTo>
                  <a:cubicBezTo>
                    <a:pt x="1405" y="494"/>
                    <a:pt x="1298" y="148"/>
                    <a:pt x="1024" y="41"/>
                  </a:cubicBezTo>
                  <a:cubicBezTo>
                    <a:pt x="960" y="14"/>
                    <a:pt x="889" y="0"/>
                    <a:pt x="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7806325" y="25464650"/>
              <a:ext cx="79500" cy="92425"/>
            </a:xfrm>
            <a:custGeom>
              <a:avLst/>
              <a:gdLst/>
              <a:ahLst/>
              <a:cxnLst/>
              <a:rect l="l" t="t" r="r" b="b"/>
              <a:pathLst>
                <a:path w="3180" h="3697" extrusionOk="0">
                  <a:moveTo>
                    <a:pt x="2134" y="0"/>
                  </a:moveTo>
                  <a:cubicBezTo>
                    <a:pt x="1864" y="0"/>
                    <a:pt x="1597" y="107"/>
                    <a:pt x="1453" y="343"/>
                  </a:cubicBezTo>
                  <a:lnTo>
                    <a:pt x="286" y="2176"/>
                  </a:lnTo>
                  <a:cubicBezTo>
                    <a:pt x="24" y="2605"/>
                    <a:pt x="0" y="3152"/>
                    <a:pt x="441" y="3498"/>
                  </a:cubicBezTo>
                  <a:cubicBezTo>
                    <a:pt x="601" y="3626"/>
                    <a:pt x="834" y="3697"/>
                    <a:pt x="1064" y="3697"/>
                  </a:cubicBezTo>
                  <a:cubicBezTo>
                    <a:pt x="1346" y="3697"/>
                    <a:pt x="1625" y="3591"/>
                    <a:pt x="1762" y="3355"/>
                  </a:cubicBezTo>
                  <a:cubicBezTo>
                    <a:pt x="2132" y="2724"/>
                    <a:pt x="2501" y="2117"/>
                    <a:pt x="2894" y="1486"/>
                  </a:cubicBezTo>
                  <a:cubicBezTo>
                    <a:pt x="3144" y="1057"/>
                    <a:pt x="3179" y="533"/>
                    <a:pt x="2739" y="200"/>
                  </a:cubicBezTo>
                  <a:cubicBezTo>
                    <a:pt x="2578" y="71"/>
                    <a:pt x="2355" y="0"/>
                    <a:pt x="2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7622975" y="25484450"/>
              <a:ext cx="64900" cy="76975"/>
            </a:xfrm>
            <a:custGeom>
              <a:avLst/>
              <a:gdLst/>
              <a:ahLst/>
              <a:cxnLst/>
              <a:rect l="l" t="t" r="r" b="b"/>
              <a:pathLst>
                <a:path w="2596" h="3079" extrusionOk="0">
                  <a:moveTo>
                    <a:pt x="1670" y="0"/>
                  </a:moveTo>
                  <a:cubicBezTo>
                    <a:pt x="1352" y="0"/>
                    <a:pt x="1065" y="177"/>
                    <a:pt x="905" y="479"/>
                  </a:cubicBezTo>
                  <a:cubicBezTo>
                    <a:pt x="667" y="955"/>
                    <a:pt x="429" y="1432"/>
                    <a:pt x="191" y="1920"/>
                  </a:cubicBezTo>
                  <a:cubicBezTo>
                    <a:pt x="0" y="2301"/>
                    <a:pt x="214" y="2872"/>
                    <a:pt x="631" y="3015"/>
                  </a:cubicBezTo>
                  <a:cubicBezTo>
                    <a:pt x="741" y="3058"/>
                    <a:pt x="855" y="3079"/>
                    <a:pt x="965" y="3079"/>
                  </a:cubicBezTo>
                  <a:cubicBezTo>
                    <a:pt x="1286" y="3079"/>
                    <a:pt x="1585" y="2905"/>
                    <a:pt x="1726" y="2587"/>
                  </a:cubicBezTo>
                  <a:cubicBezTo>
                    <a:pt x="1953" y="2110"/>
                    <a:pt x="2191" y="1634"/>
                    <a:pt x="2417" y="1146"/>
                  </a:cubicBezTo>
                  <a:cubicBezTo>
                    <a:pt x="2596" y="753"/>
                    <a:pt x="2393" y="217"/>
                    <a:pt x="2000" y="62"/>
                  </a:cubicBezTo>
                  <a:cubicBezTo>
                    <a:pt x="1889" y="20"/>
                    <a:pt x="1778" y="0"/>
                    <a:pt x="1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7473100" y="25454125"/>
              <a:ext cx="27500" cy="21825"/>
            </a:xfrm>
            <a:custGeom>
              <a:avLst/>
              <a:gdLst/>
              <a:ahLst/>
              <a:cxnLst/>
              <a:rect l="l" t="t" r="r" b="b"/>
              <a:pathLst>
                <a:path w="1100" h="873" extrusionOk="0">
                  <a:moveTo>
                    <a:pt x="574" y="0"/>
                  </a:moveTo>
                  <a:cubicBezTo>
                    <a:pt x="291" y="0"/>
                    <a:pt x="0" y="255"/>
                    <a:pt x="137" y="597"/>
                  </a:cubicBezTo>
                  <a:cubicBezTo>
                    <a:pt x="210" y="791"/>
                    <a:pt x="366" y="872"/>
                    <a:pt x="525" y="872"/>
                  </a:cubicBezTo>
                  <a:cubicBezTo>
                    <a:pt x="807" y="872"/>
                    <a:pt x="1100" y="617"/>
                    <a:pt x="971" y="275"/>
                  </a:cubicBezTo>
                  <a:cubicBezTo>
                    <a:pt x="893" y="82"/>
                    <a:pt x="735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7534850" y="25651550"/>
              <a:ext cx="71475" cy="93775"/>
            </a:xfrm>
            <a:custGeom>
              <a:avLst/>
              <a:gdLst/>
              <a:ahLst/>
              <a:cxnLst/>
              <a:rect l="l" t="t" r="r" b="b"/>
              <a:pathLst>
                <a:path w="2859" h="3751" extrusionOk="0">
                  <a:moveTo>
                    <a:pt x="1771" y="1"/>
                  </a:moveTo>
                  <a:cubicBezTo>
                    <a:pt x="1395" y="1"/>
                    <a:pt x="1023" y="193"/>
                    <a:pt x="882" y="582"/>
                  </a:cubicBezTo>
                  <a:cubicBezTo>
                    <a:pt x="644" y="1201"/>
                    <a:pt x="406" y="1820"/>
                    <a:pt x="179" y="2451"/>
                  </a:cubicBezTo>
                  <a:cubicBezTo>
                    <a:pt x="1" y="2915"/>
                    <a:pt x="168" y="3499"/>
                    <a:pt x="656" y="3689"/>
                  </a:cubicBezTo>
                  <a:cubicBezTo>
                    <a:pt x="770" y="3730"/>
                    <a:pt x="889" y="3750"/>
                    <a:pt x="1006" y="3750"/>
                  </a:cubicBezTo>
                  <a:cubicBezTo>
                    <a:pt x="1368" y="3750"/>
                    <a:pt x="1717" y="3560"/>
                    <a:pt x="1870" y="3201"/>
                  </a:cubicBezTo>
                  <a:cubicBezTo>
                    <a:pt x="2144" y="2582"/>
                    <a:pt x="2394" y="1975"/>
                    <a:pt x="2668" y="1356"/>
                  </a:cubicBezTo>
                  <a:cubicBezTo>
                    <a:pt x="2858" y="879"/>
                    <a:pt x="2668" y="260"/>
                    <a:pt x="2156" y="70"/>
                  </a:cubicBezTo>
                  <a:cubicBezTo>
                    <a:pt x="2033" y="24"/>
                    <a:pt x="1902" y="1"/>
                    <a:pt x="1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7660475" y="25695500"/>
              <a:ext cx="72350" cy="94925"/>
            </a:xfrm>
            <a:custGeom>
              <a:avLst/>
              <a:gdLst/>
              <a:ahLst/>
              <a:cxnLst/>
              <a:rect l="l" t="t" r="r" b="b"/>
              <a:pathLst>
                <a:path w="2894" h="3797" extrusionOk="0">
                  <a:moveTo>
                    <a:pt x="1645" y="0"/>
                  </a:moveTo>
                  <a:cubicBezTo>
                    <a:pt x="1323" y="0"/>
                    <a:pt x="1001" y="132"/>
                    <a:pt x="786" y="407"/>
                  </a:cubicBezTo>
                  <a:cubicBezTo>
                    <a:pt x="274" y="1110"/>
                    <a:pt x="0" y="1991"/>
                    <a:pt x="155" y="2872"/>
                  </a:cubicBezTo>
                  <a:cubicBezTo>
                    <a:pt x="233" y="3370"/>
                    <a:pt x="639" y="3796"/>
                    <a:pt x="1165" y="3796"/>
                  </a:cubicBezTo>
                  <a:cubicBezTo>
                    <a:pt x="1205" y="3796"/>
                    <a:pt x="1245" y="3794"/>
                    <a:pt x="1286" y="3789"/>
                  </a:cubicBezTo>
                  <a:cubicBezTo>
                    <a:pt x="1846" y="3705"/>
                    <a:pt x="2251" y="3241"/>
                    <a:pt x="2203" y="2658"/>
                  </a:cubicBezTo>
                  <a:lnTo>
                    <a:pt x="2203" y="2550"/>
                  </a:lnTo>
                  <a:lnTo>
                    <a:pt x="2203" y="2479"/>
                  </a:lnTo>
                  <a:cubicBezTo>
                    <a:pt x="2227" y="2408"/>
                    <a:pt x="2239" y="2348"/>
                    <a:pt x="2239" y="2288"/>
                  </a:cubicBezTo>
                  <a:lnTo>
                    <a:pt x="2239" y="2265"/>
                  </a:lnTo>
                  <a:cubicBezTo>
                    <a:pt x="2262" y="2193"/>
                    <a:pt x="2298" y="2098"/>
                    <a:pt x="2322" y="2015"/>
                  </a:cubicBezTo>
                  <a:lnTo>
                    <a:pt x="2370" y="1967"/>
                  </a:lnTo>
                  <a:cubicBezTo>
                    <a:pt x="2417" y="1919"/>
                    <a:pt x="2477" y="1836"/>
                    <a:pt x="2524" y="1776"/>
                  </a:cubicBezTo>
                  <a:cubicBezTo>
                    <a:pt x="2893" y="1348"/>
                    <a:pt x="2798" y="574"/>
                    <a:pt x="2346" y="229"/>
                  </a:cubicBezTo>
                  <a:cubicBezTo>
                    <a:pt x="2144" y="78"/>
                    <a:pt x="1894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7580100" y="25863650"/>
              <a:ext cx="45625" cy="81275"/>
            </a:xfrm>
            <a:custGeom>
              <a:avLst/>
              <a:gdLst/>
              <a:ahLst/>
              <a:cxnLst/>
              <a:rect l="l" t="t" r="r" b="b"/>
              <a:pathLst>
                <a:path w="1825" h="3251" extrusionOk="0">
                  <a:moveTo>
                    <a:pt x="1163" y="0"/>
                  </a:moveTo>
                  <a:cubicBezTo>
                    <a:pt x="968" y="0"/>
                    <a:pt x="783" y="98"/>
                    <a:pt x="715" y="325"/>
                  </a:cubicBezTo>
                  <a:cubicBezTo>
                    <a:pt x="501" y="1051"/>
                    <a:pt x="263" y="1778"/>
                    <a:pt x="84" y="2528"/>
                  </a:cubicBezTo>
                  <a:cubicBezTo>
                    <a:pt x="1" y="2849"/>
                    <a:pt x="286" y="3194"/>
                    <a:pt x="596" y="3242"/>
                  </a:cubicBezTo>
                  <a:cubicBezTo>
                    <a:pt x="632" y="3248"/>
                    <a:pt x="666" y="3251"/>
                    <a:pt x="700" y="3251"/>
                  </a:cubicBezTo>
                  <a:cubicBezTo>
                    <a:pt x="1006" y="3251"/>
                    <a:pt x="1235" y="3018"/>
                    <a:pt x="1310" y="2718"/>
                  </a:cubicBezTo>
                  <a:cubicBezTo>
                    <a:pt x="1489" y="2016"/>
                    <a:pt x="1608" y="1325"/>
                    <a:pt x="1751" y="623"/>
                  </a:cubicBezTo>
                  <a:cubicBezTo>
                    <a:pt x="1824" y="255"/>
                    <a:pt x="1480" y="0"/>
                    <a:pt x="1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7483825" y="25818500"/>
              <a:ext cx="87350" cy="78875"/>
            </a:xfrm>
            <a:custGeom>
              <a:avLst/>
              <a:gdLst/>
              <a:ahLst/>
              <a:cxnLst/>
              <a:rect l="l" t="t" r="r" b="b"/>
              <a:pathLst>
                <a:path w="3494" h="3155" extrusionOk="0">
                  <a:moveTo>
                    <a:pt x="2379" y="0"/>
                  </a:moveTo>
                  <a:cubicBezTo>
                    <a:pt x="2177" y="0"/>
                    <a:pt x="1971" y="84"/>
                    <a:pt x="1804" y="285"/>
                  </a:cubicBezTo>
                  <a:cubicBezTo>
                    <a:pt x="1351" y="821"/>
                    <a:pt x="911" y="1369"/>
                    <a:pt x="458" y="1905"/>
                  </a:cubicBezTo>
                  <a:cubicBezTo>
                    <a:pt x="0" y="2477"/>
                    <a:pt x="539" y="3154"/>
                    <a:pt x="1111" y="3154"/>
                  </a:cubicBezTo>
                  <a:cubicBezTo>
                    <a:pt x="1312" y="3154"/>
                    <a:pt x="1517" y="3070"/>
                    <a:pt x="1685" y="2869"/>
                  </a:cubicBezTo>
                  <a:cubicBezTo>
                    <a:pt x="2125" y="2333"/>
                    <a:pt x="2578" y="1786"/>
                    <a:pt x="3018" y="1250"/>
                  </a:cubicBezTo>
                  <a:cubicBezTo>
                    <a:pt x="3494" y="677"/>
                    <a:pt x="2953" y="0"/>
                    <a:pt x="2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7344650" y="25831000"/>
              <a:ext cx="60450" cy="55125"/>
            </a:xfrm>
            <a:custGeom>
              <a:avLst/>
              <a:gdLst/>
              <a:ahLst/>
              <a:cxnLst/>
              <a:rect l="l" t="t" r="r" b="b"/>
              <a:pathLst>
                <a:path w="2418" h="2205" extrusionOk="0">
                  <a:moveTo>
                    <a:pt x="1573" y="1"/>
                  </a:moveTo>
                  <a:cubicBezTo>
                    <a:pt x="1415" y="1"/>
                    <a:pt x="1257" y="49"/>
                    <a:pt x="1132" y="155"/>
                  </a:cubicBezTo>
                  <a:cubicBezTo>
                    <a:pt x="906" y="345"/>
                    <a:pt x="691" y="547"/>
                    <a:pt x="453" y="738"/>
                  </a:cubicBezTo>
                  <a:cubicBezTo>
                    <a:pt x="72" y="1048"/>
                    <a:pt x="1" y="1583"/>
                    <a:pt x="358" y="1952"/>
                  </a:cubicBezTo>
                  <a:cubicBezTo>
                    <a:pt x="513" y="2119"/>
                    <a:pt x="703" y="2191"/>
                    <a:pt x="929" y="2202"/>
                  </a:cubicBezTo>
                  <a:cubicBezTo>
                    <a:pt x="950" y="2204"/>
                    <a:pt x="969" y="2205"/>
                    <a:pt x="989" y="2205"/>
                  </a:cubicBezTo>
                  <a:cubicBezTo>
                    <a:pt x="1233" y="2205"/>
                    <a:pt x="1420" y="2070"/>
                    <a:pt x="1596" y="1905"/>
                  </a:cubicBezTo>
                  <a:cubicBezTo>
                    <a:pt x="1799" y="1702"/>
                    <a:pt x="2013" y="1488"/>
                    <a:pt x="2239" y="1286"/>
                  </a:cubicBezTo>
                  <a:cubicBezTo>
                    <a:pt x="2358" y="1167"/>
                    <a:pt x="2418" y="881"/>
                    <a:pt x="2382" y="702"/>
                  </a:cubicBezTo>
                  <a:cubicBezTo>
                    <a:pt x="2358" y="524"/>
                    <a:pt x="2299" y="381"/>
                    <a:pt x="2156" y="250"/>
                  </a:cubicBezTo>
                  <a:cubicBezTo>
                    <a:pt x="2011" y="92"/>
                    <a:pt x="1791" y="1"/>
                    <a:pt x="1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7232725" y="25861800"/>
              <a:ext cx="62850" cy="78600"/>
            </a:xfrm>
            <a:custGeom>
              <a:avLst/>
              <a:gdLst/>
              <a:ahLst/>
              <a:cxnLst/>
              <a:rect l="l" t="t" r="r" b="b"/>
              <a:pathLst>
                <a:path w="2514" h="3144" extrusionOk="0">
                  <a:moveTo>
                    <a:pt x="1407" y="0"/>
                  </a:moveTo>
                  <a:cubicBezTo>
                    <a:pt x="1172" y="0"/>
                    <a:pt x="930" y="58"/>
                    <a:pt x="739" y="208"/>
                  </a:cubicBezTo>
                  <a:cubicBezTo>
                    <a:pt x="525" y="387"/>
                    <a:pt x="418" y="589"/>
                    <a:pt x="346" y="875"/>
                  </a:cubicBezTo>
                  <a:cubicBezTo>
                    <a:pt x="251" y="1220"/>
                    <a:pt x="144" y="1578"/>
                    <a:pt x="61" y="1911"/>
                  </a:cubicBezTo>
                  <a:cubicBezTo>
                    <a:pt x="1" y="2173"/>
                    <a:pt x="108" y="2506"/>
                    <a:pt x="251" y="2721"/>
                  </a:cubicBezTo>
                  <a:cubicBezTo>
                    <a:pt x="406" y="2923"/>
                    <a:pt x="680" y="3102"/>
                    <a:pt x="930" y="3137"/>
                  </a:cubicBezTo>
                  <a:cubicBezTo>
                    <a:pt x="973" y="3142"/>
                    <a:pt x="1016" y="3144"/>
                    <a:pt x="1059" y="3144"/>
                  </a:cubicBezTo>
                  <a:cubicBezTo>
                    <a:pt x="1614" y="3144"/>
                    <a:pt x="2034" y="2787"/>
                    <a:pt x="2156" y="2244"/>
                  </a:cubicBezTo>
                  <a:cubicBezTo>
                    <a:pt x="2227" y="1899"/>
                    <a:pt x="2323" y="1542"/>
                    <a:pt x="2394" y="1197"/>
                  </a:cubicBezTo>
                  <a:cubicBezTo>
                    <a:pt x="2513" y="661"/>
                    <a:pt x="2073" y="66"/>
                    <a:pt x="1537" y="6"/>
                  </a:cubicBezTo>
                  <a:cubicBezTo>
                    <a:pt x="1494" y="2"/>
                    <a:pt x="1451" y="0"/>
                    <a:pt x="1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7323525" y="25985125"/>
              <a:ext cx="69975" cy="81925"/>
            </a:xfrm>
            <a:custGeom>
              <a:avLst/>
              <a:gdLst/>
              <a:ahLst/>
              <a:cxnLst/>
              <a:rect l="l" t="t" r="r" b="b"/>
              <a:pathLst>
                <a:path w="2799" h="3277" extrusionOk="0">
                  <a:moveTo>
                    <a:pt x="1737" y="1"/>
                  </a:moveTo>
                  <a:cubicBezTo>
                    <a:pt x="1386" y="1"/>
                    <a:pt x="1061" y="197"/>
                    <a:pt x="893" y="550"/>
                  </a:cubicBezTo>
                  <a:cubicBezTo>
                    <a:pt x="667" y="1026"/>
                    <a:pt x="429" y="1526"/>
                    <a:pt x="203" y="2002"/>
                  </a:cubicBezTo>
                  <a:cubicBezTo>
                    <a:pt x="0" y="2431"/>
                    <a:pt x="227" y="3026"/>
                    <a:pt x="667" y="3205"/>
                  </a:cubicBezTo>
                  <a:cubicBezTo>
                    <a:pt x="788" y="3253"/>
                    <a:pt x="912" y="3276"/>
                    <a:pt x="1032" y="3276"/>
                  </a:cubicBezTo>
                  <a:cubicBezTo>
                    <a:pt x="1384" y="3276"/>
                    <a:pt x="1710" y="3078"/>
                    <a:pt x="1870" y="2741"/>
                  </a:cubicBezTo>
                  <a:cubicBezTo>
                    <a:pt x="2108" y="2264"/>
                    <a:pt x="2346" y="1776"/>
                    <a:pt x="2584" y="1300"/>
                  </a:cubicBezTo>
                  <a:cubicBezTo>
                    <a:pt x="2798" y="871"/>
                    <a:pt x="2572" y="252"/>
                    <a:pt x="2108" y="74"/>
                  </a:cubicBezTo>
                  <a:cubicBezTo>
                    <a:pt x="1985" y="24"/>
                    <a:pt x="1859" y="1"/>
                    <a:pt x="1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7442875" y="26005275"/>
              <a:ext cx="59850" cy="84225"/>
            </a:xfrm>
            <a:custGeom>
              <a:avLst/>
              <a:gdLst/>
              <a:ahLst/>
              <a:cxnLst/>
              <a:rect l="l" t="t" r="r" b="b"/>
              <a:pathLst>
                <a:path w="2394" h="3369" extrusionOk="0">
                  <a:moveTo>
                    <a:pt x="1559" y="1"/>
                  </a:moveTo>
                  <a:cubicBezTo>
                    <a:pt x="1269" y="1"/>
                    <a:pt x="975" y="165"/>
                    <a:pt x="870" y="446"/>
                  </a:cubicBezTo>
                  <a:cubicBezTo>
                    <a:pt x="644" y="1077"/>
                    <a:pt x="406" y="1685"/>
                    <a:pt x="156" y="2304"/>
                  </a:cubicBezTo>
                  <a:cubicBezTo>
                    <a:pt x="1" y="2697"/>
                    <a:pt x="156" y="3137"/>
                    <a:pt x="537" y="3304"/>
                  </a:cubicBezTo>
                  <a:cubicBezTo>
                    <a:pt x="630" y="3348"/>
                    <a:pt x="733" y="3368"/>
                    <a:pt x="836" y="3368"/>
                  </a:cubicBezTo>
                  <a:cubicBezTo>
                    <a:pt x="1127" y="3368"/>
                    <a:pt x="1423" y="3204"/>
                    <a:pt x="1537" y="2923"/>
                  </a:cubicBezTo>
                  <a:cubicBezTo>
                    <a:pt x="1775" y="2292"/>
                    <a:pt x="2013" y="1673"/>
                    <a:pt x="2251" y="1054"/>
                  </a:cubicBezTo>
                  <a:cubicBezTo>
                    <a:pt x="2394" y="673"/>
                    <a:pt x="2251" y="220"/>
                    <a:pt x="1858" y="65"/>
                  </a:cubicBezTo>
                  <a:cubicBezTo>
                    <a:pt x="1764" y="22"/>
                    <a:pt x="1662" y="1"/>
                    <a:pt x="1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7173500" y="26030075"/>
              <a:ext cx="61950" cy="74250"/>
            </a:xfrm>
            <a:custGeom>
              <a:avLst/>
              <a:gdLst/>
              <a:ahLst/>
              <a:cxnLst/>
              <a:rect l="l" t="t" r="r" b="b"/>
              <a:pathLst>
                <a:path w="2478" h="2970" extrusionOk="0">
                  <a:moveTo>
                    <a:pt x="1605" y="1"/>
                  </a:moveTo>
                  <a:cubicBezTo>
                    <a:pt x="1307" y="1"/>
                    <a:pt x="1037" y="177"/>
                    <a:pt x="894" y="455"/>
                  </a:cubicBezTo>
                  <a:cubicBezTo>
                    <a:pt x="655" y="931"/>
                    <a:pt x="417" y="1419"/>
                    <a:pt x="179" y="1895"/>
                  </a:cubicBezTo>
                  <a:cubicBezTo>
                    <a:pt x="1" y="2252"/>
                    <a:pt x="191" y="2764"/>
                    <a:pt x="572" y="2907"/>
                  </a:cubicBezTo>
                  <a:cubicBezTo>
                    <a:pt x="673" y="2950"/>
                    <a:pt x="775" y="2970"/>
                    <a:pt x="875" y="2970"/>
                  </a:cubicBezTo>
                  <a:cubicBezTo>
                    <a:pt x="1164" y="2970"/>
                    <a:pt x="1434" y="2801"/>
                    <a:pt x="1584" y="2526"/>
                  </a:cubicBezTo>
                  <a:cubicBezTo>
                    <a:pt x="1834" y="2026"/>
                    <a:pt x="2060" y="1550"/>
                    <a:pt x="2299" y="1074"/>
                  </a:cubicBezTo>
                  <a:cubicBezTo>
                    <a:pt x="2477" y="716"/>
                    <a:pt x="2275" y="216"/>
                    <a:pt x="1906" y="62"/>
                  </a:cubicBezTo>
                  <a:cubicBezTo>
                    <a:pt x="1805" y="20"/>
                    <a:pt x="1703" y="1"/>
                    <a:pt x="1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7247325" y="26184875"/>
              <a:ext cx="56575" cy="64325"/>
            </a:xfrm>
            <a:custGeom>
              <a:avLst/>
              <a:gdLst/>
              <a:ahLst/>
              <a:cxnLst/>
              <a:rect l="l" t="t" r="r" b="b"/>
              <a:pathLst>
                <a:path w="2263" h="2573" extrusionOk="0">
                  <a:moveTo>
                    <a:pt x="1221" y="0"/>
                  </a:moveTo>
                  <a:cubicBezTo>
                    <a:pt x="1109" y="0"/>
                    <a:pt x="998" y="19"/>
                    <a:pt x="893" y="61"/>
                  </a:cubicBezTo>
                  <a:cubicBezTo>
                    <a:pt x="667" y="168"/>
                    <a:pt x="429" y="347"/>
                    <a:pt x="334" y="585"/>
                  </a:cubicBezTo>
                  <a:lnTo>
                    <a:pt x="119" y="1216"/>
                  </a:lnTo>
                  <a:cubicBezTo>
                    <a:pt x="24" y="1454"/>
                    <a:pt x="0" y="1704"/>
                    <a:pt x="96" y="1954"/>
                  </a:cubicBezTo>
                  <a:cubicBezTo>
                    <a:pt x="191" y="2180"/>
                    <a:pt x="381" y="2406"/>
                    <a:pt x="620" y="2490"/>
                  </a:cubicBezTo>
                  <a:cubicBezTo>
                    <a:pt x="749" y="2542"/>
                    <a:pt x="889" y="2572"/>
                    <a:pt x="1028" y="2572"/>
                  </a:cubicBezTo>
                  <a:cubicBezTo>
                    <a:pt x="1145" y="2572"/>
                    <a:pt x="1261" y="2551"/>
                    <a:pt x="1370" y="2502"/>
                  </a:cubicBezTo>
                  <a:cubicBezTo>
                    <a:pt x="1608" y="2430"/>
                    <a:pt x="1810" y="2264"/>
                    <a:pt x="1905" y="2013"/>
                  </a:cubicBezTo>
                  <a:cubicBezTo>
                    <a:pt x="1989" y="1811"/>
                    <a:pt x="2060" y="1597"/>
                    <a:pt x="2155" y="1394"/>
                  </a:cubicBezTo>
                  <a:cubicBezTo>
                    <a:pt x="2239" y="1156"/>
                    <a:pt x="2263" y="882"/>
                    <a:pt x="2167" y="632"/>
                  </a:cubicBezTo>
                  <a:cubicBezTo>
                    <a:pt x="2084" y="406"/>
                    <a:pt x="1870" y="168"/>
                    <a:pt x="1643" y="85"/>
                  </a:cubicBezTo>
                  <a:cubicBezTo>
                    <a:pt x="1510" y="31"/>
                    <a:pt x="1365" y="0"/>
                    <a:pt x="1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7124100" y="26224175"/>
              <a:ext cx="60750" cy="65425"/>
            </a:xfrm>
            <a:custGeom>
              <a:avLst/>
              <a:gdLst/>
              <a:ahLst/>
              <a:cxnLst/>
              <a:rect l="l" t="t" r="r" b="b"/>
              <a:pathLst>
                <a:path w="2430" h="2617" extrusionOk="0">
                  <a:moveTo>
                    <a:pt x="1491" y="1"/>
                  </a:moveTo>
                  <a:cubicBezTo>
                    <a:pt x="1143" y="1"/>
                    <a:pt x="833" y="199"/>
                    <a:pt x="655" y="537"/>
                  </a:cubicBezTo>
                  <a:cubicBezTo>
                    <a:pt x="500" y="811"/>
                    <a:pt x="357" y="1084"/>
                    <a:pt x="215" y="1370"/>
                  </a:cubicBezTo>
                  <a:cubicBezTo>
                    <a:pt x="0" y="1787"/>
                    <a:pt x="250" y="2382"/>
                    <a:pt x="679" y="2537"/>
                  </a:cubicBezTo>
                  <a:cubicBezTo>
                    <a:pt x="797" y="2589"/>
                    <a:pt x="925" y="2617"/>
                    <a:pt x="1055" y="2617"/>
                  </a:cubicBezTo>
                  <a:cubicBezTo>
                    <a:pt x="1161" y="2617"/>
                    <a:pt x="1268" y="2598"/>
                    <a:pt x="1369" y="2561"/>
                  </a:cubicBezTo>
                  <a:cubicBezTo>
                    <a:pt x="1584" y="2454"/>
                    <a:pt x="1739" y="2299"/>
                    <a:pt x="1858" y="2085"/>
                  </a:cubicBezTo>
                  <a:cubicBezTo>
                    <a:pt x="2012" y="1823"/>
                    <a:pt x="2155" y="1561"/>
                    <a:pt x="2322" y="1275"/>
                  </a:cubicBezTo>
                  <a:cubicBezTo>
                    <a:pt x="2429" y="1084"/>
                    <a:pt x="2405" y="775"/>
                    <a:pt x="2334" y="572"/>
                  </a:cubicBezTo>
                  <a:cubicBezTo>
                    <a:pt x="2262" y="370"/>
                    <a:pt x="2072" y="156"/>
                    <a:pt x="1858" y="72"/>
                  </a:cubicBezTo>
                  <a:cubicBezTo>
                    <a:pt x="1734" y="24"/>
                    <a:pt x="1610" y="1"/>
                    <a:pt x="1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7070525" y="26027750"/>
              <a:ext cx="55375" cy="69750"/>
            </a:xfrm>
            <a:custGeom>
              <a:avLst/>
              <a:gdLst/>
              <a:ahLst/>
              <a:cxnLst/>
              <a:rect l="l" t="t" r="r" b="b"/>
              <a:pathLst>
                <a:path w="2215" h="2790" extrusionOk="0">
                  <a:moveTo>
                    <a:pt x="1472" y="1"/>
                  </a:moveTo>
                  <a:cubicBezTo>
                    <a:pt x="1222" y="1"/>
                    <a:pt x="996" y="154"/>
                    <a:pt x="881" y="393"/>
                  </a:cubicBezTo>
                  <a:cubicBezTo>
                    <a:pt x="643" y="869"/>
                    <a:pt x="405" y="1345"/>
                    <a:pt x="167" y="1845"/>
                  </a:cubicBezTo>
                  <a:cubicBezTo>
                    <a:pt x="0" y="2167"/>
                    <a:pt x="191" y="2583"/>
                    <a:pt x="500" y="2738"/>
                  </a:cubicBezTo>
                  <a:cubicBezTo>
                    <a:pt x="585" y="2773"/>
                    <a:pt x="673" y="2790"/>
                    <a:pt x="759" y="2790"/>
                  </a:cubicBezTo>
                  <a:cubicBezTo>
                    <a:pt x="1024" y="2790"/>
                    <a:pt x="1276" y="2635"/>
                    <a:pt x="1393" y="2393"/>
                  </a:cubicBezTo>
                  <a:cubicBezTo>
                    <a:pt x="1619" y="1881"/>
                    <a:pt x="1846" y="1393"/>
                    <a:pt x="2072" y="917"/>
                  </a:cubicBezTo>
                  <a:cubicBezTo>
                    <a:pt x="2215" y="595"/>
                    <a:pt x="2048" y="202"/>
                    <a:pt x="1738" y="59"/>
                  </a:cubicBezTo>
                  <a:cubicBezTo>
                    <a:pt x="1649" y="19"/>
                    <a:pt x="1559" y="1"/>
                    <a:pt x="1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7030025" y="26201725"/>
              <a:ext cx="47050" cy="63400"/>
            </a:xfrm>
            <a:custGeom>
              <a:avLst/>
              <a:gdLst/>
              <a:ahLst/>
              <a:cxnLst/>
              <a:rect l="l" t="t" r="r" b="b"/>
              <a:pathLst>
                <a:path w="1882" h="2536" extrusionOk="0">
                  <a:moveTo>
                    <a:pt x="1068" y="0"/>
                  </a:moveTo>
                  <a:cubicBezTo>
                    <a:pt x="683" y="0"/>
                    <a:pt x="362" y="253"/>
                    <a:pt x="275" y="637"/>
                  </a:cubicBezTo>
                  <a:cubicBezTo>
                    <a:pt x="203" y="994"/>
                    <a:pt x="132" y="1339"/>
                    <a:pt x="60" y="1697"/>
                  </a:cubicBezTo>
                  <a:cubicBezTo>
                    <a:pt x="1" y="2066"/>
                    <a:pt x="298" y="2482"/>
                    <a:pt x="679" y="2530"/>
                  </a:cubicBezTo>
                  <a:cubicBezTo>
                    <a:pt x="714" y="2534"/>
                    <a:pt x="749" y="2536"/>
                    <a:pt x="782" y="2536"/>
                  </a:cubicBezTo>
                  <a:cubicBezTo>
                    <a:pt x="1155" y="2536"/>
                    <a:pt x="1415" y="2295"/>
                    <a:pt x="1525" y="1923"/>
                  </a:cubicBezTo>
                  <a:cubicBezTo>
                    <a:pt x="1632" y="1578"/>
                    <a:pt x="1727" y="1232"/>
                    <a:pt x="1822" y="875"/>
                  </a:cubicBezTo>
                  <a:cubicBezTo>
                    <a:pt x="1882" y="697"/>
                    <a:pt x="1787" y="435"/>
                    <a:pt x="1680" y="304"/>
                  </a:cubicBezTo>
                  <a:cubicBezTo>
                    <a:pt x="1561" y="149"/>
                    <a:pt x="1370" y="18"/>
                    <a:pt x="1168" y="6"/>
                  </a:cubicBezTo>
                  <a:cubicBezTo>
                    <a:pt x="1134" y="2"/>
                    <a:pt x="1101" y="0"/>
                    <a:pt x="1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6926150" y="26301275"/>
              <a:ext cx="40800" cy="50025"/>
            </a:xfrm>
            <a:custGeom>
              <a:avLst/>
              <a:gdLst/>
              <a:ahLst/>
              <a:cxnLst/>
              <a:rect l="l" t="t" r="r" b="b"/>
              <a:pathLst>
                <a:path w="1632" h="2001" extrusionOk="0">
                  <a:moveTo>
                    <a:pt x="834" y="1"/>
                  </a:moveTo>
                  <a:cubicBezTo>
                    <a:pt x="608" y="1"/>
                    <a:pt x="417" y="84"/>
                    <a:pt x="251" y="227"/>
                  </a:cubicBezTo>
                  <a:cubicBezTo>
                    <a:pt x="179" y="286"/>
                    <a:pt x="96" y="382"/>
                    <a:pt x="72" y="477"/>
                  </a:cubicBezTo>
                  <a:cubicBezTo>
                    <a:pt x="12" y="620"/>
                    <a:pt x="1" y="751"/>
                    <a:pt x="12" y="882"/>
                  </a:cubicBezTo>
                  <a:cubicBezTo>
                    <a:pt x="12" y="1013"/>
                    <a:pt x="12" y="1167"/>
                    <a:pt x="1" y="1298"/>
                  </a:cubicBezTo>
                  <a:cubicBezTo>
                    <a:pt x="1" y="1406"/>
                    <a:pt x="36" y="1513"/>
                    <a:pt x="96" y="1596"/>
                  </a:cubicBezTo>
                  <a:cubicBezTo>
                    <a:pt x="143" y="1703"/>
                    <a:pt x="203" y="1775"/>
                    <a:pt x="298" y="1834"/>
                  </a:cubicBezTo>
                  <a:cubicBezTo>
                    <a:pt x="441" y="1941"/>
                    <a:pt x="596" y="2001"/>
                    <a:pt x="774" y="2001"/>
                  </a:cubicBezTo>
                  <a:cubicBezTo>
                    <a:pt x="953" y="2001"/>
                    <a:pt x="1132" y="1953"/>
                    <a:pt x="1275" y="1846"/>
                  </a:cubicBezTo>
                  <a:cubicBezTo>
                    <a:pt x="1417" y="1739"/>
                    <a:pt x="1560" y="1560"/>
                    <a:pt x="1572" y="1346"/>
                  </a:cubicBezTo>
                  <a:cubicBezTo>
                    <a:pt x="1584" y="1215"/>
                    <a:pt x="1584" y="1060"/>
                    <a:pt x="1608" y="929"/>
                  </a:cubicBezTo>
                  <a:cubicBezTo>
                    <a:pt x="1632" y="786"/>
                    <a:pt x="1620" y="644"/>
                    <a:pt x="1560" y="513"/>
                  </a:cubicBezTo>
                  <a:cubicBezTo>
                    <a:pt x="1536" y="453"/>
                    <a:pt x="1489" y="382"/>
                    <a:pt x="1453" y="322"/>
                  </a:cubicBezTo>
                  <a:cubicBezTo>
                    <a:pt x="1322" y="108"/>
                    <a:pt x="1072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9" name="Google Shape;819;p34"/>
          <p:cNvGrpSpPr/>
          <p:nvPr/>
        </p:nvGrpSpPr>
        <p:grpSpPr>
          <a:xfrm>
            <a:off x="185459" y="947316"/>
            <a:ext cx="763397" cy="646152"/>
            <a:chOff x="8351384" y="752041"/>
            <a:chExt cx="763397" cy="646152"/>
          </a:xfrm>
        </p:grpSpPr>
        <p:sp>
          <p:nvSpPr>
            <p:cNvPr id="820" name="Google Shape;820;p34"/>
            <p:cNvSpPr/>
            <p:nvPr/>
          </p:nvSpPr>
          <p:spPr>
            <a:xfrm>
              <a:off x="8775472" y="1160773"/>
              <a:ext cx="143434" cy="74903"/>
            </a:xfrm>
            <a:custGeom>
              <a:avLst/>
              <a:gdLst/>
              <a:ahLst/>
              <a:cxnLst/>
              <a:rect l="l" t="t" r="r" b="b"/>
              <a:pathLst>
                <a:path w="4502" h="2351" extrusionOk="0">
                  <a:moveTo>
                    <a:pt x="1189" y="1003"/>
                  </a:moveTo>
                  <a:cubicBezTo>
                    <a:pt x="1173" y="1084"/>
                    <a:pt x="1170" y="1161"/>
                    <a:pt x="1177" y="1235"/>
                  </a:cubicBezTo>
                  <a:lnTo>
                    <a:pt x="1177" y="1235"/>
                  </a:lnTo>
                  <a:cubicBezTo>
                    <a:pt x="1129" y="1189"/>
                    <a:pt x="1083" y="1141"/>
                    <a:pt x="1040" y="1090"/>
                  </a:cubicBezTo>
                  <a:lnTo>
                    <a:pt x="1040" y="1090"/>
                  </a:lnTo>
                  <a:cubicBezTo>
                    <a:pt x="1089" y="1059"/>
                    <a:pt x="1139" y="1030"/>
                    <a:pt x="1189" y="1003"/>
                  </a:cubicBezTo>
                  <a:close/>
                  <a:moveTo>
                    <a:pt x="2307" y="713"/>
                  </a:moveTo>
                  <a:cubicBezTo>
                    <a:pt x="2539" y="713"/>
                    <a:pt x="2776" y="748"/>
                    <a:pt x="3013" y="821"/>
                  </a:cubicBezTo>
                  <a:lnTo>
                    <a:pt x="3013" y="821"/>
                  </a:lnTo>
                  <a:cubicBezTo>
                    <a:pt x="3207" y="955"/>
                    <a:pt x="3386" y="1139"/>
                    <a:pt x="3524" y="1291"/>
                  </a:cubicBezTo>
                  <a:lnTo>
                    <a:pt x="3524" y="1291"/>
                  </a:lnTo>
                  <a:cubicBezTo>
                    <a:pt x="3370" y="1439"/>
                    <a:pt x="3196" y="1549"/>
                    <a:pt x="3011" y="1621"/>
                  </a:cubicBezTo>
                  <a:lnTo>
                    <a:pt x="3011" y="1621"/>
                  </a:lnTo>
                  <a:cubicBezTo>
                    <a:pt x="3175" y="1391"/>
                    <a:pt x="2940" y="1261"/>
                    <a:pt x="2681" y="1261"/>
                  </a:cubicBezTo>
                  <a:cubicBezTo>
                    <a:pt x="2522" y="1261"/>
                    <a:pt x="2354" y="1309"/>
                    <a:pt x="2263" y="1414"/>
                  </a:cubicBezTo>
                  <a:cubicBezTo>
                    <a:pt x="2387" y="1268"/>
                    <a:pt x="1595" y="1004"/>
                    <a:pt x="2223" y="714"/>
                  </a:cubicBezTo>
                  <a:lnTo>
                    <a:pt x="2223" y="714"/>
                  </a:lnTo>
                  <a:cubicBezTo>
                    <a:pt x="2251" y="713"/>
                    <a:pt x="2279" y="713"/>
                    <a:pt x="2307" y="713"/>
                  </a:cubicBezTo>
                  <a:close/>
                  <a:moveTo>
                    <a:pt x="2607" y="1"/>
                  </a:moveTo>
                  <a:cubicBezTo>
                    <a:pt x="2453" y="1"/>
                    <a:pt x="2289" y="26"/>
                    <a:pt x="2129" y="75"/>
                  </a:cubicBezTo>
                  <a:lnTo>
                    <a:pt x="2129" y="75"/>
                  </a:lnTo>
                  <a:cubicBezTo>
                    <a:pt x="1438" y="137"/>
                    <a:pt x="769" y="404"/>
                    <a:pt x="203" y="854"/>
                  </a:cubicBezTo>
                  <a:cubicBezTo>
                    <a:pt x="84" y="961"/>
                    <a:pt x="1" y="1092"/>
                    <a:pt x="108" y="1247"/>
                  </a:cubicBezTo>
                  <a:cubicBezTo>
                    <a:pt x="571" y="1993"/>
                    <a:pt x="1396" y="2350"/>
                    <a:pt x="2233" y="2350"/>
                  </a:cubicBezTo>
                  <a:cubicBezTo>
                    <a:pt x="3052" y="2350"/>
                    <a:pt x="3882" y="2008"/>
                    <a:pt x="4394" y="1354"/>
                  </a:cubicBezTo>
                  <a:cubicBezTo>
                    <a:pt x="4453" y="1259"/>
                    <a:pt x="4501" y="1128"/>
                    <a:pt x="4418" y="1033"/>
                  </a:cubicBezTo>
                  <a:cubicBezTo>
                    <a:pt x="4242" y="844"/>
                    <a:pt x="4061" y="665"/>
                    <a:pt x="3866" y="510"/>
                  </a:cubicBezTo>
                  <a:lnTo>
                    <a:pt x="3866" y="510"/>
                  </a:lnTo>
                  <a:cubicBezTo>
                    <a:pt x="3879" y="422"/>
                    <a:pt x="3829" y="338"/>
                    <a:pt x="3680" y="283"/>
                  </a:cubicBezTo>
                  <a:cubicBezTo>
                    <a:pt x="3559" y="238"/>
                    <a:pt x="3437" y="200"/>
                    <a:pt x="3314" y="169"/>
                  </a:cubicBezTo>
                  <a:lnTo>
                    <a:pt x="3314" y="169"/>
                  </a:lnTo>
                  <a:cubicBezTo>
                    <a:pt x="3141" y="92"/>
                    <a:pt x="2954" y="37"/>
                    <a:pt x="2751" y="9"/>
                  </a:cubicBezTo>
                  <a:cubicBezTo>
                    <a:pt x="2704" y="4"/>
                    <a:pt x="2656" y="1"/>
                    <a:pt x="2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8910144" y="1312362"/>
              <a:ext cx="166022" cy="85831"/>
            </a:xfrm>
            <a:custGeom>
              <a:avLst/>
              <a:gdLst/>
              <a:ahLst/>
              <a:cxnLst/>
              <a:rect l="l" t="t" r="r" b="b"/>
              <a:pathLst>
                <a:path w="5211" h="2694" extrusionOk="0">
                  <a:moveTo>
                    <a:pt x="2586" y="666"/>
                  </a:moveTo>
                  <a:cubicBezTo>
                    <a:pt x="2792" y="666"/>
                    <a:pt x="3007" y="694"/>
                    <a:pt x="3203" y="728"/>
                  </a:cubicBezTo>
                  <a:cubicBezTo>
                    <a:pt x="3929" y="883"/>
                    <a:pt x="3989" y="1657"/>
                    <a:pt x="3453" y="2085"/>
                  </a:cubicBezTo>
                  <a:cubicBezTo>
                    <a:pt x="3336" y="2178"/>
                    <a:pt x="3195" y="2216"/>
                    <a:pt x="3040" y="2216"/>
                  </a:cubicBezTo>
                  <a:cubicBezTo>
                    <a:pt x="2568" y="2216"/>
                    <a:pt x="1974" y="1864"/>
                    <a:pt x="1591" y="1645"/>
                  </a:cubicBezTo>
                  <a:lnTo>
                    <a:pt x="1591" y="1645"/>
                  </a:lnTo>
                  <a:cubicBezTo>
                    <a:pt x="1696" y="1664"/>
                    <a:pt x="1809" y="1672"/>
                    <a:pt x="1923" y="1672"/>
                  </a:cubicBezTo>
                  <a:cubicBezTo>
                    <a:pt x="2266" y="1672"/>
                    <a:pt x="2619" y="1601"/>
                    <a:pt x="2810" y="1537"/>
                  </a:cubicBezTo>
                  <a:cubicBezTo>
                    <a:pt x="3254" y="1393"/>
                    <a:pt x="3224" y="1007"/>
                    <a:pt x="2867" y="1007"/>
                  </a:cubicBezTo>
                  <a:cubicBezTo>
                    <a:pt x="2812" y="1007"/>
                    <a:pt x="2749" y="1017"/>
                    <a:pt x="2679" y="1037"/>
                  </a:cubicBezTo>
                  <a:cubicBezTo>
                    <a:pt x="2548" y="1073"/>
                    <a:pt x="2405" y="1097"/>
                    <a:pt x="2262" y="1133"/>
                  </a:cubicBezTo>
                  <a:cubicBezTo>
                    <a:pt x="1965" y="835"/>
                    <a:pt x="1989" y="680"/>
                    <a:pt x="2346" y="680"/>
                  </a:cubicBezTo>
                  <a:cubicBezTo>
                    <a:pt x="2423" y="670"/>
                    <a:pt x="2504" y="666"/>
                    <a:pt x="2586" y="666"/>
                  </a:cubicBezTo>
                  <a:close/>
                  <a:moveTo>
                    <a:pt x="1922" y="1"/>
                  </a:moveTo>
                  <a:cubicBezTo>
                    <a:pt x="1488" y="1"/>
                    <a:pt x="1060" y="87"/>
                    <a:pt x="715" y="371"/>
                  </a:cubicBezTo>
                  <a:cubicBezTo>
                    <a:pt x="226" y="775"/>
                    <a:pt x="0" y="1478"/>
                    <a:pt x="607" y="1895"/>
                  </a:cubicBezTo>
                  <a:cubicBezTo>
                    <a:pt x="1249" y="2322"/>
                    <a:pt x="2120" y="2694"/>
                    <a:pt x="2917" y="2694"/>
                  </a:cubicBezTo>
                  <a:cubicBezTo>
                    <a:pt x="3584" y="2694"/>
                    <a:pt x="4199" y="2433"/>
                    <a:pt x="4584" y="1728"/>
                  </a:cubicBezTo>
                  <a:cubicBezTo>
                    <a:pt x="5211" y="598"/>
                    <a:pt x="3853" y="149"/>
                    <a:pt x="2837" y="135"/>
                  </a:cubicBezTo>
                  <a:lnTo>
                    <a:pt x="2837" y="135"/>
                  </a:lnTo>
                  <a:cubicBezTo>
                    <a:pt x="2796" y="101"/>
                    <a:pt x="2730" y="75"/>
                    <a:pt x="2632" y="61"/>
                  </a:cubicBezTo>
                  <a:cubicBezTo>
                    <a:pt x="2403" y="27"/>
                    <a:pt x="2162" y="1"/>
                    <a:pt x="1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8480353" y="1216623"/>
              <a:ext cx="143784" cy="76528"/>
            </a:xfrm>
            <a:custGeom>
              <a:avLst/>
              <a:gdLst/>
              <a:ahLst/>
              <a:cxnLst/>
              <a:rect l="l" t="t" r="r" b="b"/>
              <a:pathLst>
                <a:path w="4513" h="2402" extrusionOk="0">
                  <a:moveTo>
                    <a:pt x="1281" y="756"/>
                  </a:moveTo>
                  <a:lnTo>
                    <a:pt x="1281" y="756"/>
                  </a:lnTo>
                  <a:cubicBezTo>
                    <a:pt x="1359" y="1142"/>
                    <a:pt x="1577" y="1431"/>
                    <a:pt x="1885" y="1610"/>
                  </a:cubicBezTo>
                  <a:lnTo>
                    <a:pt x="1885" y="1610"/>
                  </a:lnTo>
                  <a:cubicBezTo>
                    <a:pt x="1528" y="1471"/>
                    <a:pt x="1211" y="1223"/>
                    <a:pt x="1000" y="882"/>
                  </a:cubicBezTo>
                  <a:lnTo>
                    <a:pt x="1000" y="882"/>
                  </a:lnTo>
                  <a:cubicBezTo>
                    <a:pt x="1091" y="831"/>
                    <a:pt x="1185" y="788"/>
                    <a:pt x="1281" y="756"/>
                  </a:cubicBezTo>
                  <a:close/>
                  <a:moveTo>
                    <a:pt x="2213" y="782"/>
                  </a:moveTo>
                  <a:lnTo>
                    <a:pt x="2213" y="782"/>
                  </a:lnTo>
                  <a:cubicBezTo>
                    <a:pt x="2706" y="835"/>
                    <a:pt x="3130" y="1084"/>
                    <a:pt x="3465" y="1489"/>
                  </a:cubicBezTo>
                  <a:lnTo>
                    <a:pt x="3465" y="1489"/>
                  </a:lnTo>
                  <a:cubicBezTo>
                    <a:pt x="3340" y="1566"/>
                    <a:pt x="3207" y="1624"/>
                    <a:pt x="3070" y="1665"/>
                  </a:cubicBezTo>
                  <a:lnTo>
                    <a:pt x="3070" y="1665"/>
                  </a:lnTo>
                  <a:cubicBezTo>
                    <a:pt x="3240" y="1471"/>
                    <a:pt x="3188" y="1161"/>
                    <a:pt x="2787" y="1161"/>
                  </a:cubicBezTo>
                  <a:cubicBezTo>
                    <a:pt x="2513" y="1161"/>
                    <a:pt x="2316" y="998"/>
                    <a:pt x="2213" y="782"/>
                  </a:cubicBezTo>
                  <a:close/>
                  <a:moveTo>
                    <a:pt x="1947" y="1"/>
                  </a:moveTo>
                  <a:cubicBezTo>
                    <a:pt x="1323" y="1"/>
                    <a:pt x="728" y="205"/>
                    <a:pt x="203" y="613"/>
                  </a:cubicBezTo>
                  <a:cubicBezTo>
                    <a:pt x="120" y="673"/>
                    <a:pt x="0" y="816"/>
                    <a:pt x="48" y="935"/>
                  </a:cubicBezTo>
                  <a:cubicBezTo>
                    <a:pt x="500" y="1888"/>
                    <a:pt x="1491" y="2402"/>
                    <a:pt x="2487" y="2402"/>
                  </a:cubicBezTo>
                  <a:cubicBezTo>
                    <a:pt x="3144" y="2402"/>
                    <a:pt x="3804" y="2178"/>
                    <a:pt x="4311" y="1709"/>
                  </a:cubicBezTo>
                  <a:cubicBezTo>
                    <a:pt x="4430" y="1602"/>
                    <a:pt x="4513" y="1459"/>
                    <a:pt x="4406" y="1304"/>
                  </a:cubicBezTo>
                  <a:cubicBezTo>
                    <a:pt x="4056" y="758"/>
                    <a:pt x="3528" y="385"/>
                    <a:pt x="2928" y="216"/>
                  </a:cubicBezTo>
                  <a:lnTo>
                    <a:pt x="2928" y="216"/>
                  </a:lnTo>
                  <a:cubicBezTo>
                    <a:pt x="2900" y="174"/>
                    <a:pt x="2846" y="139"/>
                    <a:pt x="2763" y="113"/>
                  </a:cubicBezTo>
                  <a:cubicBezTo>
                    <a:pt x="2488" y="38"/>
                    <a:pt x="2215" y="1"/>
                    <a:pt x="19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8623373" y="964451"/>
              <a:ext cx="163888" cy="79300"/>
            </a:xfrm>
            <a:custGeom>
              <a:avLst/>
              <a:gdLst/>
              <a:ahLst/>
              <a:cxnLst/>
              <a:rect l="l" t="t" r="r" b="b"/>
              <a:pathLst>
                <a:path w="5144" h="2489" extrusionOk="0">
                  <a:moveTo>
                    <a:pt x="2539" y="613"/>
                  </a:moveTo>
                  <a:cubicBezTo>
                    <a:pt x="2496" y="757"/>
                    <a:pt x="2381" y="831"/>
                    <a:pt x="2257" y="831"/>
                  </a:cubicBezTo>
                  <a:cubicBezTo>
                    <a:pt x="2187" y="831"/>
                    <a:pt x="2114" y="807"/>
                    <a:pt x="2051" y="758"/>
                  </a:cubicBezTo>
                  <a:lnTo>
                    <a:pt x="2051" y="758"/>
                  </a:lnTo>
                  <a:cubicBezTo>
                    <a:pt x="2159" y="713"/>
                    <a:pt x="2268" y="671"/>
                    <a:pt x="2378" y="637"/>
                  </a:cubicBezTo>
                  <a:lnTo>
                    <a:pt x="2378" y="637"/>
                  </a:lnTo>
                  <a:cubicBezTo>
                    <a:pt x="2430" y="634"/>
                    <a:pt x="2485" y="625"/>
                    <a:pt x="2539" y="613"/>
                  </a:cubicBezTo>
                  <a:close/>
                  <a:moveTo>
                    <a:pt x="1650" y="446"/>
                  </a:moveTo>
                  <a:cubicBezTo>
                    <a:pt x="1675" y="446"/>
                    <a:pt x="1700" y="447"/>
                    <a:pt x="1726" y="449"/>
                  </a:cubicBezTo>
                  <a:lnTo>
                    <a:pt x="1726" y="449"/>
                  </a:lnTo>
                  <a:cubicBezTo>
                    <a:pt x="1594" y="508"/>
                    <a:pt x="1471" y="567"/>
                    <a:pt x="1357" y="623"/>
                  </a:cubicBezTo>
                  <a:cubicBezTo>
                    <a:pt x="1298" y="646"/>
                    <a:pt x="1024" y="766"/>
                    <a:pt x="1095" y="885"/>
                  </a:cubicBezTo>
                  <a:cubicBezTo>
                    <a:pt x="1300" y="1218"/>
                    <a:pt x="1681" y="1368"/>
                    <a:pt x="2078" y="1368"/>
                  </a:cubicBezTo>
                  <a:cubicBezTo>
                    <a:pt x="2601" y="1368"/>
                    <a:pt x="3150" y="1106"/>
                    <a:pt x="3354" y="654"/>
                  </a:cubicBezTo>
                  <a:lnTo>
                    <a:pt x="3354" y="654"/>
                  </a:lnTo>
                  <a:cubicBezTo>
                    <a:pt x="3453" y="703"/>
                    <a:pt x="3550" y="771"/>
                    <a:pt x="3643" y="861"/>
                  </a:cubicBezTo>
                  <a:cubicBezTo>
                    <a:pt x="3798" y="1027"/>
                    <a:pt x="3858" y="1230"/>
                    <a:pt x="3893" y="1444"/>
                  </a:cubicBezTo>
                  <a:cubicBezTo>
                    <a:pt x="3972" y="1888"/>
                    <a:pt x="3561" y="1982"/>
                    <a:pt x="3190" y="1982"/>
                  </a:cubicBezTo>
                  <a:cubicBezTo>
                    <a:pt x="3053" y="1982"/>
                    <a:pt x="2921" y="1969"/>
                    <a:pt x="2822" y="1956"/>
                  </a:cubicBezTo>
                  <a:cubicBezTo>
                    <a:pt x="2286" y="1897"/>
                    <a:pt x="1774" y="1658"/>
                    <a:pt x="1334" y="1349"/>
                  </a:cubicBezTo>
                  <a:cubicBezTo>
                    <a:pt x="702" y="918"/>
                    <a:pt x="1120" y="446"/>
                    <a:pt x="1650" y="446"/>
                  </a:cubicBezTo>
                  <a:close/>
                  <a:moveTo>
                    <a:pt x="1908" y="1"/>
                  </a:moveTo>
                  <a:cubicBezTo>
                    <a:pt x="1128" y="1"/>
                    <a:pt x="337" y="427"/>
                    <a:pt x="12" y="1158"/>
                  </a:cubicBezTo>
                  <a:cubicBezTo>
                    <a:pt x="0" y="1206"/>
                    <a:pt x="12" y="1230"/>
                    <a:pt x="36" y="1266"/>
                  </a:cubicBezTo>
                  <a:cubicBezTo>
                    <a:pt x="719" y="1949"/>
                    <a:pt x="1847" y="2489"/>
                    <a:pt x="2897" y="2489"/>
                  </a:cubicBezTo>
                  <a:cubicBezTo>
                    <a:pt x="3530" y="2489"/>
                    <a:pt x="4135" y="2292"/>
                    <a:pt x="4596" y="1813"/>
                  </a:cubicBezTo>
                  <a:cubicBezTo>
                    <a:pt x="5144" y="1242"/>
                    <a:pt x="4441" y="444"/>
                    <a:pt x="3941" y="182"/>
                  </a:cubicBezTo>
                  <a:cubicBezTo>
                    <a:pt x="3737" y="79"/>
                    <a:pt x="3511" y="36"/>
                    <a:pt x="3274" y="36"/>
                  </a:cubicBezTo>
                  <a:cubicBezTo>
                    <a:pt x="3059" y="36"/>
                    <a:pt x="2837" y="71"/>
                    <a:pt x="2616" y="127"/>
                  </a:cubicBezTo>
                  <a:lnTo>
                    <a:pt x="2616" y="127"/>
                  </a:lnTo>
                  <a:cubicBezTo>
                    <a:pt x="2391" y="42"/>
                    <a:pt x="2150" y="1"/>
                    <a:pt x="1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8962108" y="1015077"/>
              <a:ext cx="152673" cy="80096"/>
            </a:xfrm>
            <a:custGeom>
              <a:avLst/>
              <a:gdLst/>
              <a:ahLst/>
              <a:cxnLst/>
              <a:rect l="l" t="t" r="r" b="b"/>
              <a:pathLst>
                <a:path w="4792" h="2514" extrusionOk="0">
                  <a:moveTo>
                    <a:pt x="1365" y="577"/>
                  </a:moveTo>
                  <a:lnTo>
                    <a:pt x="1365" y="577"/>
                  </a:lnTo>
                  <a:cubicBezTo>
                    <a:pt x="1168" y="838"/>
                    <a:pt x="1076" y="1151"/>
                    <a:pt x="1200" y="1389"/>
                  </a:cubicBezTo>
                  <a:lnTo>
                    <a:pt x="1200" y="1389"/>
                  </a:lnTo>
                  <a:cubicBezTo>
                    <a:pt x="1197" y="1386"/>
                    <a:pt x="1194" y="1382"/>
                    <a:pt x="1191" y="1379"/>
                  </a:cubicBezTo>
                  <a:cubicBezTo>
                    <a:pt x="773" y="904"/>
                    <a:pt x="985" y="658"/>
                    <a:pt x="1365" y="577"/>
                  </a:cubicBezTo>
                  <a:close/>
                  <a:moveTo>
                    <a:pt x="2097" y="588"/>
                  </a:moveTo>
                  <a:cubicBezTo>
                    <a:pt x="2226" y="614"/>
                    <a:pt x="2345" y="652"/>
                    <a:pt x="2441" y="701"/>
                  </a:cubicBezTo>
                  <a:cubicBezTo>
                    <a:pt x="2474" y="714"/>
                    <a:pt x="2516" y="720"/>
                    <a:pt x="2562" y="720"/>
                  </a:cubicBezTo>
                  <a:cubicBezTo>
                    <a:pt x="2656" y="720"/>
                    <a:pt x="2771" y="695"/>
                    <a:pt x="2878" y="656"/>
                  </a:cubicBezTo>
                  <a:lnTo>
                    <a:pt x="2878" y="656"/>
                  </a:lnTo>
                  <a:cubicBezTo>
                    <a:pt x="3000" y="705"/>
                    <a:pt x="3103" y="751"/>
                    <a:pt x="3156" y="772"/>
                  </a:cubicBezTo>
                  <a:cubicBezTo>
                    <a:pt x="3608" y="951"/>
                    <a:pt x="3691" y="1296"/>
                    <a:pt x="3441" y="1701"/>
                  </a:cubicBezTo>
                  <a:cubicBezTo>
                    <a:pt x="3252" y="1980"/>
                    <a:pt x="2912" y="2067"/>
                    <a:pt x="2590" y="2067"/>
                  </a:cubicBezTo>
                  <a:cubicBezTo>
                    <a:pt x="2527" y="2067"/>
                    <a:pt x="2465" y="2064"/>
                    <a:pt x="2405" y="2058"/>
                  </a:cubicBezTo>
                  <a:cubicBezTo>
                    <a:pt x="2053" y="2014"/>
                    <a:pt x="1733" y="1852"/>
                    <a:pt x="1460" y="1631"/>
                  </a:cubicBezTo>
                  <a:lnTo>
                    <a:pt x="1460" y="1631"/>
                  </a:lnTo>
                  <a:cubicBezTo>
                    <a:pt x="1525" y="1664"/>
                    <a:pt x="1602" y="1692"/>
                    <a:pt x="1691" y="1713"/>
                  </a:cubicBezTo>
                  <a:cubicBezTo>
                    <a:pt x="1708" y="1717"/>
                    <a:pt x="1727" y="1719"/>
                    <a:pt x="1749" y="1719"/>
                  </a:cubicBezTo>
                  <a:cubicBezTo>
                    <a:pt x="2039" y="1719"/>
                    <a:pt x="2671" y="1360"/>
                    <a:pt x="2227" y="1260"/>
                  </a:cubicBezTo>
                  <a:cubicBezTo>
                    <a:pt x="1917" y="1191"/>
                    <a:pt x="2005" y="757"/>
                    <a:pt x="2097" y="588"/>
                  </a:cubicBezTo>
                  <a:close/>
                  <a:moveTo>
                    <a:pt x="2000" y="1"/>
                  </a:moveTo>
                  <a:cubicBezTo>
                    <a:pt x="1304" y="1"/>
                    <a:pt x="611" y="276"/>
                    <a:pt x="108" y="772"/>
                  </a:cubicBezTo>
                  <a:cubicBezTo>
                    <a:pt x="60" y="820"/>
                    <a:pt x="0" y="879"/>
                    <a:pt x="24" y="951"/>
                  </a:cubicBezTo>
                  <a:cubicBezTo>
                    <a:pt x="303" y="1961"/>
                    <a:pt x="1357" y="2514"/>
                    <a:pt x="2385" y="2514"/>
                  </a:cubicBezTo>
                  <a:cubicBezTo>
                    <a:pt x="3246" y="2514"/>
                    <a:pt x="4089" y="2126"/>
                    <a:pt x="4441" y="1296"/>
                  </a:cubicBezTo>
                  <a:cubicBezTo>
                    <a:pt x="4791" y="441"/>
                    <a:pt x="3373" y="70"/>
                    <a:pt x="2516" y="52"/>
                  </a:cubicBezTo>
                  <a:lnTo>
                    <a:pt x="2516" y="52"/>
                  </a:lnTo>
                  <a:cubicBezTo>
                    <a:pt x="2346" y="18"/>
                    <a:pt x="217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8351384" y="1014344"/>
              <a:ext cx="150985" cy="71653"/>
            </a:xfrm>
            <a:custGeom>
              <a:avLst/>
              <a:gdLst/>
              <a:ahLst/>
              <a:cxnLst/>
              <a:rect l="l" t="t" r="r" b="b"/>
              <a:pathLst>
                <a:path w="4739" h="2249" extrusionOk="0">
                  <a:moveTo>
                    <a:pt x="2458" y="473"/>
                  </a:moveTo>
                  <a:lnTo>
                    <a:pt x="2458" y="473"/>
                  </a:lnTo>
                  <a:cubicBezTo>
                    <a:pt x="2705" y="537"/>
                    <a:pt x="2942" y="641"/>
                    <a:pt x="3179" y="783"/>
                  </a:cubicBezTo>
                  <a:cubicBezTo>
                    <a:pt x="3222" y="808"/>
                    <a:pt x="3264" y="834"/>
                    <a:pt x="3303" y="860"/>
                  </a:cubicBezTo>
                  <a:lnTo>
                    <a:pt x="3303" y="860"/>
                  </a:lnTo>
                  <a:cubicBezTo>
                    <a:pt x="3294" y="862"/>
                    <a:pt x="3284" y="864"/>
                    <a:pt x="3275" y="866"/>
                  </a:cubicBezTo>
                  <a:cubicBezTo>
                    <a:pt x="3223" y="877"/>
                    <a:pt x="3173" y="882"/>
                    <a:pt x="3124" y="882"/>
                  </a:cubicBezTo>
                  <a:cubicBezTo>
                    <a:pt x="2838" y="882"/>
                    <a:pt x="2611" y="705"/>
                    <a:pt x="2458" y="473"/>
                  </a:cubicBezTo>
                  <a:close/>
                  <a:moveTo>
                    <a:pt x="1218" y="939"/>
                  </a:moveTo>
                  <a:cubicBezTo>
                    <a:pt x="1234" y="939"/>
                    <a:pt x="1269" y="966"/>
                    <a:pt x="1334" y="1033"/>
                  </a:cubicBezTo>
                  <a:cubicBezTo>
                    <a:pt x="1374" y="1075"/>
                    <a:pt x="1444" y="1093"/>
                    <a:pt x="1527" y="1093"/>
                  </a:cubicBezTo>
                  <a:cubicBezTo>
                    <a:pt x="1641" y="1093"/>
                    <a:pt x="1780" y="1060"/>
                    <a:pt x="1899" y="1012"/>
                  </a:cubicBezTo>
                  <a:lnTo>
                    <a:pt x="1899" y="1012"/>
                  </a:lnTo>
                  <a:cubicBezTo>
                    <a:pt x="2137" y="1183"/>
                    <a:pt x="2435" y="1265"/>
                    <a:pt x="2745" y="1265"/>
                  </a:cubicBezTo>
                  <a:cubicBezTo>
                    <a:pt x="2873" y="1265"/>
                    <a:pt x="3003" y="1251"/>
                    <a:pt x="3132" y="1224"/>
                  </a:cubicBezTo>
                  <a:cubicBezTo>
                    <a:pt x="3278" y="1194"/>
                    <a:pt x="3428" y="1107"/>
                    <a:pt x="3514" y="1023"/>
                  </a:cubicBezTo>
                  <a:lnTo>
                    <a:pt x="3514" y="1023"/>
                  </a:lnTo>
                  <a:cubicBezTo>
                    <a:pt x="3810" y="1296"/>
                    <a:pt x="3844" y="1595"/>
                    <a:pt x="3215" y="1795"/>
                  </a:cubicBezTo>
                  <a:cubicBezTo>
                    <a:pt x="3090" y="1835"/>
                    <a:pt x="2958" y="1852"/>
                    <a:pt x="2824" y="1852"/>
                  </a:cubicBezTo>
                  <a:cubicBezTo>
                    <a:pt x="2475" y="1852"/>
                    <a:pt x="2111" y="1732"/>
                    <a:pt x="1810" y="1569"/>
                  </a:cubicBezTo>
                  <a:cubicBezTo>
                    <a:pt x="1655" y="1497"/>
                    <a:pt x="1524" y="1378"/>
                    <a:pt x="1393" y="1259"/>
                  </a:cubicBezTo>
                  <a:cubicBezTo>
                    <a:pt x="1330" y="1214"/>
                    <a:pt x="1169" y="939"/>
                    <a:pt x="1218" y="939"/>
                  </a:cubicBezTo>
                  <a:close/>
                  <a:moveTo>
                    <a:pt x="2300" y="0"/>
                  </a:moveTo>
                  <a:cubicBezTo>
                    <a:pt x="2217" y="0"/>
                    <a:pt x="2133" y="3"/>
                    <a:pt x="2048" y="9"/>
                  </a:cubicBezTo>
                  <a:cubicBezTo>
                    <a:pt x="1929" y="21"/>
                    <a:pt x="1370" y="104"/>
                    <a:pt x="1429" y="319"/>
                  </a:cubicBezTo>
                  <a:cubicBezTo>
                    <a:pt x="1447" y="385"/>
                    <a:pt x="1469" y="448"/>
                    <a:pt x="1495" y="507"/>
                  </a:cubicBezTo>
                  <a:lnTo>
                    <a:pt x="1495" y="507"/>
                  </a:lnTo>
                  <a:cubicBezTo>
                    <a:pt x="1227" y="517"/>
                    <a:pt x="946" y="617"/>
                    <a:pt x="715" y="735"/>
                  </a:cubicBezTo>
                  <a:cubicBezTo>
                    <a:pt x="0" y="1105"/>
                    <a:pt x="524" y="1605"/>
                    <a:pt x="1000" y="1878"/>
                  </a:cubicBezTo>
                  <a:cubicBezTo>
                    <a:pt x="1410" y="2133"/>
                    <a:pt x="1891" y="2248"/>
                    <a:pt x="2379" y="2248"/>
                  </a:cubicBezTo>
                  <a:cubicBezTo>
                    <a:pt x="3238" y="2248"/>
                    <a:pt x="4122" y="1891"/>
                    <a:pt x="4691" y="1307"/>
                  </a:cubicBezTo>
                  <a:cubicBezTo>
                    <a:pt x="4739" y="1259"/>
                    <a:pt x="4739" y="1212"/>
                    <a:pt x="4703" y="1164"/>
                  </a:cubicBezTo>
                  <a:cubicBezTo>
                    <a:pt x="4123" y="376"/>
                    <a:pt x="3251" y="0"/>
                    <a:pt x="23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8836165" y="809229"/>
              <a:ext cx="151749" cy="69519"/>
            </a:xfrm>
            <a:custGeom>
              <a:avLst/>
              <a:gdLst/>
              <a:ahLst/>
              <a:cxnLst/>
              <a:rect l="l" t="t" r="r" b="b"/>
              <a:pathLst>
                <a:path w="4763" h="2182" extrusionOk="0">
                  <a:moveTo>
                    <a:pt x="2002" y="460"/>
                  </a:moveTo>
                  <a:cubicBezTo>
                    <a:pt x="2712" y="530"/>
                    <a:pt x="3333" y="919"/>
                    <a:pt x="3787" y="1485"/>
                  </a:cubicBezTo>
                  <a:lnTo>
                    <a:pt x="3787" y="1485"/>
                  </a:lnTo>
                  <a:cubicBezTo>
                    <a:pt x="3465" y="1649"/>
                    <a:pt x="3139" y="1723"/>
                    <a:pt x="2789" y="1723"/>
                  </a:cubicBezTo>
                  <a:cubicBezTo>
                    <a:pt x="2620" y="1723"/>
                    <a:pt x="2445" y="1706"/>
                    <a:pt x="2263" y="1673"/>
                  </a:cubicBezTo>
                  <a:cubicBezTo>
                    <a:pt x="1917" y="1613"/>
                    <a:pt x="1596" y="1435"/>
                    <a:pt x="1310" y="1232"/>
                  </a:cubicBezTo>
                  <a:cubicBezTo>
                    <a:pt x="1024" y="1043"/>
                    <a:pt x="1038" y="940"/>
                    <a:pt x="1164" y="915"/>
                  </a:cubicBezTo>
                  <a:lnTo>
                    <a:pt x="1164" y="915"/>
                  </a:lnTo>
                  <a:cubicBezTo>
                    <a:pt x="1309" y="1200"/>
                    <a:pt x="1673" y="1370"/>
                    <a:pt x="2041" y="1370"/>
                  </a:cubicBezTo>
                  <a:cubicBezTo>
                    <a:pt x="2111" y="1370"/>
                    <a:pt x="2182" y="1364"/>
                    <a:pt x="2251" y="1351"/>
                  </a:cubicBezTo>
                  <a:cubicBezTo>
                    <a:pt x="2594" y="1287"/>
                    <a:pt x="2907" y="895"/>
                    <a:pt x="2534" y="895"/>
                  </a:cubicBezTo>
                  <a:cubicBezTo>
                    <a:pt x="2531" y="895"/>
                    <a:pt x="2529" y="895"/>
                    <a:pt x="2526" y="895"/>
                  </a:cubicBezTo>
                  <a:lnTo>
                    <a:pt x="2526" y="895"/>
                  </a:lnTo>
                  <a:cubicBezTo>
                    <a:pt x="2540" y="859"/>
                    <a:pt x="2534" y="823"/>
                    <a:pt x="2501" y="792"/>
                  </a:cubicBezTo>
                  <a:cubicBezTo>
                    <a:pt x="2350" y="653"/>
                    <a:pt x="2181" y="553"/>
                    <a:pt x="2003" y="487"/>
                  </a:cubicBezTo>
                  <a:lnTo>
                    <a:pt x="2003" y="487"/>
                  </a:lnTo>
                  <a:cubicBezTo>
                    <a:pt x="2002" y="478"/>
                    <a:pt x="2002" y="469"/>
                    <a:pt x="2002" y="460"/>
                  </a:cubicBezTo>
                  <a:close/>
                  <a:moveTo>
                    <a:pt x="2040" y="1"/>
                  </a:moveTo>
                  <a:cubicBezTo>
                    <a:pt x="1917" y="1"/>
                    <a:pt x="1793" y="6"/>
                    <a:pt x="1667" y="18"/>
                  </a:cubicBezTo>
                  <a:cubicBezTo>
                    <a:pt x="1489" y="30"/>
                    <a:pt x="1251" y="113"/>
                    <a:pt x="1179" y="304"/>
                  </a:cubicBezTo>
                  <a:cubicBezTo>
                    <a:pt x="1161" y="342"/>
                    <a:pt x="1146" y="380"/>
                    <a:pt x="1134" y="417"/>
                  </a:cubicBezTo>
                  <a:lnTo>
                    <a:pt x="1134" y="417"/>
                  </a:lnTo>
                  <a:cubicBezTo>
                    <a:pt x="728" y="488"/>
                    <a:pt x="338" y="693"/>
                    <a:pt x="48" y="994"/>
                  </a:cubicBezTo>
                  <a:cubicBezTo>
                    <a:pt x="1" y="1042"/>
                    <a:pt x="1" y="1113"/>
                    <a:pt x="48" y="1161"/>
                  </a:cubicBezTo>
                  <a:cubicBezTo>
                    <a:pt x="691" y="1850"/>
                    <a:pt x="1582" y="2182"/>
                    <a:pt x="2483" y="2182"/>
                  </a:cubicBezTo>
                  <a:cubicBezTo>
                    <a:pt x="3201" y="2182"/>
                    <a:pt x="3925" y="1972"/>
                    <a:pt x="4537" y="1566"/>
                  </a:cubicBezTo>
                  <a:cubicBezTo>
                    <a:pt x="4632" y="1506"/>
                    <a:pt x="4763" y="1411"/>
                    <a:pt x="4668" y="1280"/>
                  </a:cubicBezTo>
                  <a:cubicBezTo>
                    <a:pt x="4029" y="407"/>
                    <a:pt x="3077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8383244" y="752041"/>
              <a:ext cx="111924" cy="67671"/>
            </a:xfrm>
            <a:custGeom>
              <a:avLst/>
              <a:gdLst/>
              <a:ahLst/>
              <a:cxnLst/>
              <a:rect l="l" t="t" r="r" b="b"/>
              <a:pathLst>
                <a:path w="3513" h="2124" extrusionOk="0">
                  <a:moveTo>
                    <a:pt x="1189" y="616"/>
                  </a:moveTo>
                  <a:lnTo>
                    <a:pt x="1189" y="616"/>
                  </a:lnTo>
                  <a:cubicBezTo>
                    <a:pt x="1426" y="892"/>
                    <a:pt x="1747" y="1005"/>
                    <a:pt x="2083" y="1005"/>
                  </a:cubicBezTo>
                  <a:cubicBezTo>
                    <a:pt x="2196" y="1005"/>
                    <a:pt x="2310" y="993"/>
                    <a:pt x="2424" y="969"/>
                  </a:cubicBezTo>
                  <a:lnTo>
                    <a:pt x="2424" y="969"/>
                  </a:lnTo>
                  <a:cubicBezTo>
                    <a:pt x="2440" y="1092"/>
                    <a:pt x="2424" y="1222"/>
                    <a:pt x="2382" y="1348"/>
                  </a:cubicBezTo>
                  <a:cubicBezTo>
                    <a:pt x="2298" y="1600"/>
                    <a:pt x="2144" y="1695"/>
                    <a:pt x="1968" y="1695"/>
                  </a:cubicBezTo>
                  <a:cubicBezTo>
                    <a:pt x="1795" y="1695"/>
                    <a:pt x="1600" y="1603"/>
                    <a:pt x="1429" y="1479"/>
                  </a:cubicBezTo>
                  <a:cubicBezTo>
                    <a:pt x="1158" y="1271"/>
                    <a:pt x="996" y="961"/>
                    <a:pt x="904" y="639"/>
                  </a:cubicBezTo>
                  <a:lnTo>
                    <a:pt x="904" y="639"/>
                  </a:lnTo>
                  <a:cubicBezTo>
                    <a:pt x="999" y="625"/>
                    <a:pt x="1094" y="617"/>
                    <a:pt x="1189" y="616"/>
                  </a:cubicBezTo>
                  <a:close/>
                  <a:moveTo>
                    <a:pt x="2233" y="0"/>
                  </a:moveTo>
                  <a:cubicBezTo>
                    <a:pt x="1918" y="0"/>
                    <a:pt x="1591" y="105"/>
                    <a:pt x="1343" y="286"/>
                  </a:cubicBezTo>
                  <a:lnTo>
                    <a:pt x="1343" y="286"/>
                  </a:lnTo>
                  <a:cubicBezTo>
                    <a:pt x="993" y="317"/>
                    <a:pt x="642" y="399"/>
                    <a:pt x="298" y="527"/>
                  </a:cubicBezTo>
                  <a:cubicBezTo>
                    <a:pt x="227" y="563"/>
                    <a:pt x="0" y="646"/>
                    <a:pt x="12" y="753"/>
                  </a:cubicBezTo>
                  <a:cubicBezTo>
                    <a:pt x="167" y="1396"/>
                    <a:pt x="643" y="2039"/>
                    <a:pt x="1346" y="2110"/>
                  </a:cubicBezTo>
                  <a:cubicBezTo>
                    <a:pt x="1421" y="2119"/>
                    <a:pt x="1497" y="2123"/>
                    <a:pt x="1574" y="2123"/>
                  </a:cubicBezTo>
                  <a:cubicBezTo>
                    <a:pt x="2133" y="2123"/>
                    <a:pt x="2730" y="1897"/>
                    <a:pt x="3096" y="1468"/>
                  </a:cubicBezTo>
                  <a:cubicBezTo>
                    <a:pt x="3513" y="991"/>
                    <a:pt x="3287" y="360"/>
                    <a:pt x="2751" y="110"/>
                  </a:cubicBezTo>
                  <a:cubicBezTo>
                    <a:pt x="2594" y="35"/>
                    <a:pt x="2415" y="0"/>
                    <a:pt x="2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34"/>
          <p:cNvGrpSpPr/>
          <p:nvPr/>
        </p:nvGrpSpPr>
        <p:grpSpPr>
          <a:xfrm rot="10285502">
            <a:off x="132392" y="104942"/>
            <a:ext cx="623646" cy="800369"/>
            <a:chOff x="8070665" y="1451368"/>
            <a:chExt cx="623660" cy="800387"/>
          </a:xfrm>
        </p:grpSpPr>
        <p:sp>
          <p:nvSpPr>
            <p:cNvPr id="829" name="Google Shape;829;p34"/>
            <p:cNvSpPr/>
            <p:nvPr/>
          </p:nvSpPr>
          <p:spPr>
            <a:xfrm>
              <a:off x="8070665" y="1451368"/>
              <a:ext cx="623660" cy="800387"/>
            </a:xfrm>
            <a:custGeom>
              <a:avLst/>
              <a:gdLst/>
              <a:ahLst/>
              <a:cxnLst/>
              <a:rect l="l" t="t" r="r" b="b"/>
              <a:pathLst>
                <a:path w="19575" h="25122" extrusionOk="0">
                  <a:moveTo>
                    <a:pt x="546" y="1"/>
                  </a:moveTo>
                  <a:cubicBezTo>
                    <a:pt x="356" y="1"/>
                    <a:pt x="173" y="10"/>
                    <a:pt x="1" y="32"/>
                  </a:cubicBezTo>
                  <a:cubicBezTo>
                    <a:pt x="215" y="961"/>
                    <a:pt x="691" y="1913"/>
                    <a:pt x="941" y="2866"/>
                  </a:cubicBezTo>
                  <a:cubicBezTo>
                    <a:pt x="1132" y="3556"/>
                    <a:pt x="1239" y="4223"/>
                    <a:pt x="1310" y="4913"/>
                  </a:cubicBezTo>
                  <a:cubicBezTo>
                    <a:pt x="1322" y="5092"/>
                    <a:pt x="1358" y="5283"/>
                    <a:pt x="1370" y="5461"/>
                  </a:cubicBezTo>
                  <a:cubicBezTo>
                    <a:pt x="1477" y="6616"/>
                    <a:pt x="1513" y="7795"/>
                    <a:pt x="1691" y="8974"/>
                  </a:cubicBezTo>
                  <a:cubicBezTo>
                    <a:pt x="1703" y="9104"/>
                    <a:pt x="1727" y="9235"/>
                    <a:pt x="1751" y="9355"/>
                  </a:cubicBezTo>
                  <a:cubicBezTo>
                    <a:pt x="1775" y="9569"/>
                    <a:pt x="1822" y="9771"/>
                    <a:pt x="1846" y="9997"/>
                  </a:cubicBezTo>
                  <a:cubicBezTo>
                    <a:pt x="2049" y="11176"/>
                    <a:pt x="2299" y="12367"/>
                    <a:pt x="2584" y="13546"/>
                  </a:cubicBezTo>
                  <a:cubicBezTo>
                    <a:pt x="2620" y="13736"/>
                    <a:pt x="2680" y="13938"/>
                    <a:pt x="2727" y="14141"/>
                  </a:cubicBezTo>
                  <a:cubicBezTo>
                    <a:pt x="3180" y="15820"/>
                    <a:pt x="3715" y="17451"/>
                    <a:pt x="4370" y="18999"/>
                  </a:cubicBezTo>
                  <a:cubicBezTo>
                    <a:pt x="4466" y="19237"/>
                    <a:pt x="4573" y="19463"/>
                    <a:pt x="4680" y="19701"/>
                  </a:cubicBezTo>
                  <a:cubicBezTo>
                    <a:pt x="4858" y="20094"/>
                    <a:pt x="5037" y="20463"/>
                    <a:pt x="5228" y="20832"/>
                  </a:cubicBezTo>
                  <a:cubicBezTo>
                    <a:pt x="6594" y="23485"/>
                    <a:pt x="8784" y="25121"/>
                    <a:pt x="11809" y="25121"/>
                  </a:cubicBezTo>
                  <a:cubicBezTo>
                    <a:pt x="11974" y="25121"/>
                    <a:pt x="12142" y="25116"/>
                    <a:pt x="12312" y="25106"/>
                  </a:cubicBezTo>
                  <a:cubicBezTo>
                    <a:pt x="12919" y="25071"/>
                    <a:pt x="13526" y="24975"/>
                    <a:pt x="14110" y="24809"/>
                  </a:cubicBezTo>
                  <a:cubicBezTo>
                    <a:pt x="14336" y="24749"/>
                    <a:pt x="14562" y="24678"/>
                    <a:pt x="14776" y="24594"/>
                  </a:cubicBezTo>
                  <a:cubicBezTo>
                    <a:pt x="15003" y="24511"/>
                    <a:pt x="15229" y="24416"/>
                    <a:pt x="15431" y="24321"/>
                  </a:cubicBezTo>
                  <a:cubicBezTo>
                    <a:pt x="15800" y="24142"/>
                    <a:pt x="16146" y="23928"/>
                    <a:pt x="16467" y="23690"/>
                  </a:cubicBezTo>
                  <a:cubicBezTo>
                    <a:pt x="17551" y="22868"/>
                    <a:pt x="18324" y="21701"/>
                    <a:pt x="18801" y="20427"/>
                  </a:cubicBezTo>
                  <a:cubicBezTo>
                    <a:pt x="19456" y="18677"/>
                    <a:pt x="19575" y="16820"/>
                    <a:pt x="19277" y="14998"/>
                  </a:cubicBezTo>
                  <a:cubicBezTo>
                    <a:pt x="19217" y="14653"/>
                    <a:pt x="19146" y="14319"/>
                    <a:pt x="19075" y="13986"/>
                  </a:cubicBezTo>
                  <a:cubicBezTo>
                    <a:pt x="18729" y="12653"/>
                    <a:pt x="18182" y="11343"/>
                    <a:pt x="17467" y="10128"/>
                  </a:cubicBezTo>
                  <a:cubicBezTo>
                    <a:pt x="17360" y="9950"/>
                    <a:pt x="17241" y="9759"/>
                    <a:pt x="17122" y="9581"/>
                  </a:cubicBezTo>
                  <a:cubicBezTo>
                    <a:pt x="16896" y="9235"/>
                    <a:pt x="16658" y="8914"/>
                    <a:pt x="16408" y="8581"/>
                  </a:cubicBezTo>
                  <a:cubicBezTo>
                    <a:pt x="15443" y="7354"/>
                    <a:pt x="14348" y="6354"/>
                    <a:pt x="13181" y="5485"/>
                  </a:cubicBezTo>
                  <a:cubicBezTo>
                    <a:pt x="13026" y="5366"/>
                    <a:pt x="12883" y="5271"/>
                    <a:pt x="12717" y="5164"/>
                  </a:cubicBezTo>
                  <a:cubicBezTo>
                    <a:pt x="11240" y="4140"/>
                    <a:pt x="9669" y="3259"/>
                    <a:pt x="8037" y="2354"/>
                  </a:cubicBezTo>
                  <a:cubicBezTo>
                    <a:pt x="7883" y="2258"/>
                    <a:pt x="7716" y="2175"/>
                    <a:pt x="7549" y="2068"/>
                  </a:cubicBezTo>
                  <a:cubicBezTo>
                    <a:pt x="7442" y="2008"/>
                    <a:pt x="7359" y="1949"/>
                    <a:pt x="7252" y="1889"/>
                  </a:cubicBezTo>
                  <a:cubicBezTo>
                    <a:pt x="5954" y="1139"/>
                    <a:pt x="4287" y="603"/>
                    <a:pt x="2834" y="294"/>
                  </a:cubicBezTo>
                  <a:cubicBezTo>
                    <a:pt x="2159" y="151"/>
                    <a:pt x="1301" y="1"/>
                    <a:pt x="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8086085" y="1460607"/>
              <a:ext cx="599127" cy="774357"/>
            </a:xfrm>
            <a:custGeom>
              <a:avLst/>
              <a:gdLst/>
              <a:ahLst/>
              <a:cxnLst/>
              <a:rect l="l" t="t" r="r" b="b"/>
              <a:pathLst>
                <a:path w="18805" h="24305" extrusionOk="0">
                  <a:moveTo>
                    <a:pt x="229" y="0"/>
                  </a:moveTo>
                  <a:cubicBezTo>
                    <a:pt x="113" y="0"/>
                    <a:pt x="1" y="151"/>
                    <a:pt x="112" y="242"/>
                  </a:cubicBezTo>
                  <a:cubicBezTo>
                    <a:pt x="1041" y="944"/>
                    <a:pt x="1838" y="1790"/>
                    <a:pt x="2612" y="2659"/>
                  </a:cubicBezTo>
                  <a:cubicBezTo>
                    <a:pt x="3374" y="3516"/>
                    <a:pt x="4089" y="4421"/>
                    <a:pt x="4755" y="5350"/>
                  </a:cubicBezTo>
                  <a:cubicBezTo>
                    <a:pt x="4946" y="5636"/>
                    <a:pt x="5160" y="5897"/>
                    <a:pt x="5351" y="6183"/>
                  </a:cubicBezTo>
                  <a:cubicBezTo>
                    <a:pt x="5267" y="6183"/>
                    <a:pt x="5172" y="6183"/>
                    <a:pt x="5101" y="6171"/>
                  </a:cubicBezTo>
                  <a:cubicBezTo>
                    <a:pt x="4827" y="6147"/>
                    <a:pt x="4553" y="6124"/>
                    <a:pt x="4279" y="6064"/>
                  </a:cubicBezTo>
                  <a:cubicBezTo>
                    <a:pt x="3267" y="5886"/>
                    <a:pt x="2291" y="5481"/>
                    <a:pt x="1410" y="4981"/>
                  </a:cubicBezTo>
                  <a:cubicBezTo>
                    <a:pt x="1219" y="4862"/>
                    <a:pt x="1029" y="4743"/>
                    <a:pt x="838" y="4623"/>
                  </a:cubicBezTo>
                  <a:lnTo>
                    <a:pt x="838" y="4623"/>
                  </a:lnTo>
                  <a:cubicBezTo>
                    <a:pt x="862" y="4802"/>
                    <a:pt x="886" y="4993"/>
                    <a:pt x="910" y="5171"/>
                  </a:cubicBezTo>
                  <a:cubicBezTo>
                    <a:pt x="1576" y="5636"/>
                    <a:pt x="2291" y="6017"/>
                    <a:pt x="3065" y="6290"/>
                  </a:cubicBezTo>
                  <a:cubicBezTo>
                    <a:pt x="3589" y="6469"/>
                    <a:pt x="4136" y="6600"/>
                    <a:pt x="4684" y="6659"/>
                  </a:cubicBezTo>
                  <a:cubicBezTo>
                    <a:pt x="4970" y="6683"/>
                    <a:pt x="5232" y="6719"/>
                    <a:pt x="5517" y="6719"/>
                  </a:cubicBezTo>
                  <a:lnTo>
                    <a:pt x="5744" y="6719"/>
                  </a:lnTo>
                  <a:cubicBezTo>
                    <a:pt x="6589" y="7969"/>
                    <a:pt x="7375" y="9243"/>
                    <a:pt x="8149" y="10541"/>
                  </a:cubicBezTo>
                  <a:cubicBezTo>
                    <a:pt x="8470" y="11077"/>
                    <a:pt x="8792" y="11601"/>
                    <a:pt x="9089" y="12136"/>
                  </a:cubicBezTo>
                  <a:cubicBezTo>
                    <a:pt x="8446" y="12089"/>
                    <a:pt x="7815" y="11982"/>
                    <a:pt x="7184" y="11851"/>
                  </a:cubicBezTo>
                  <a:cubicBezTo>
                    <a:pt x="5648" y="11505"/>
                    <a:pt x="4184" y="10934"/>
                    <a:pt x="2839" y="10136"/>
                  </a:cubicBezTo>
                  <a:cubicBezTo>
                    <a:pt x="2291" y="9815"/>
                    <a:pt x="1767" y="9457"/>
                    <a:pt x="1279" y="9088"/>
                  </a:cubicBezTo>
                  <a:lnTo>
                    <a:pt x="1279" y="9088"/>
                  </a:lnTo>
                  <a:cubicBezTo>
                    <a:pt x="1303" y="9291"/>
                    <a:pt x="1350" y="9505"/>
                    <a:pt x="1386" y="9719"/>
                  </a:cubicBezTo>
                  <a:cubicBezTo>
                    <a:pt x="3672" y="11481"/>
                    <a:pt x="6518" y="12541"/>
                    <a:pt x="9399" y="12696"/>
                  </a:cubicBezTo>
                  <a:cubicBezTo>
                    <a:pt x="10042" y="13827"/>
                    <a:pt x="10673" y="14982"/>
                    <a:pt x="11232" y="16137"/>
                  </a:cubicBezTo>
                  <a:cubicBezTo>
                    <a:pt x="11232" y="16137"/>
                    <a:pt x="11232" y="16147"/>
                    <a:pt x="11241" y="16148"/>
                  </a:cubicBezTo>
                  <a:lnTo>
                    <a:pt x="11241" y="16148"/>
                  </a:lnTo>
                  <a:cubicBezTo>
                    <a:pt x="11111" y="16137"/>
                    <a:pt x="10982" y="16137"/>
                    <a:pt x="10863" y="16125"/>
                  </a:cubicBezTo>
                  <a:lnTo>
                    <a:pt x="10101" y="16030"/>
                  </a:lnTo>
                  <a:cubicBezTo>
                    <a:pt x="9601" y="15958"/>
                    <a:pt x="9089" y="15875"/>
                    <a:pt x="8601" y="15768"/>
                  </a:cubicBezTo>
                  <a:cubicBezTo>
                    <a:pt x="6780" y="15375"/>
                    <a:pt x="5029" y="14756"/>
                    <a:pt x="3362" y="13934"/>
                  </a:cubicBezTo>
                  <a:cubicBezTo>
                    <a:pt x="2946" y="13732"/>
                    <a:pt x="2529" y="13506"/>
                    <a:pt x="2112" y="13279"/>
                  </a:cubicBezTo>
                  <a:lnTo>
                    <a:pt x="2112" y="13279"/>
                  </a:lnTo>
                  <a:cubicBezTo>
                    <a:pt x="2160" y="13470"/>
                    <a:pt x="2219" y="13684"/>
                    <a:pt x="2255" y="13875"/>
                  </a:cubicBezTo>
                  <a:cubicBezTo>
                    <a:pt x="3470" y="14589"/>
                    <a:pt x="4755" y="15172"/>
                    <a:pt x="6089" y="15637"/>
                  </a:cubicBezTo>
                  <a:cubicBezTo>
                    <a:pt x="6982" y="15946"/>
                    <a:pt x="7887" y="16184"/>
                    <a:pt x="8804" y="16375"/>
                  </a:cubicBezTo>
                  <a:cubicBezTo>
                    <a:pt x="9280" y="16482"/>
                    <a:pt x="9756" y="16554"/>
                    <a:pt x="10256" y="16613"/>
                  </a:cubicBezTo>
                  <a:cubicBezTo>
                    <a:pt x="10494" y="16649"/>
                    <a:pt x="10709" y="16673"/>
                    <a:pt x="10947" y="16708"/>
                  </a:cubicBezTo>
                  <a:cubicBezTo>
                    <a:pt x="11109" y="16708"/>
                    <a:pt x="11255" y="16724"/>
                    <a:pt x="11405" y="16724"/>
                  </a:cubicBezTo>
                  <a:cubicBezTo>
                    <a:pt x="11442" y="16724"/>
                    <a:pt x="11480" y="16723"/>
                    <a:pt x="11518" y="16720"/>
                  </a:cubicBezTo>
                  <a:cubicBezTo>
                    <a:pt x="12280" y="18292"/>
                    <a:pt x="12947" y="19899"/>
                    <a:pt x="13495" y="21554"/>
                  </a:cubicBezTo>
                  <a:cubicBezTo>
                    <a:pt x="12590" y="21364"/>
                    <a:pt x="11685" y="21173"/>
                    <a:pt x="10792" y="20947"/>
                  </a:cubicBezTo>
                  <a:cubicBezTo>
                    <a:pt x="8946" y="20494"/>
                    <a:pt x="7113" y="19983"/>
                    <a:pt x="5339" y="19304"/>
                  </a:cubicBezTo>
                  <a:cubicBezTo>
                    <a:pt x="4851" y="19125"/>
                    <a:pt x="4374" y="18923"/>
                    <a:pt x="3898" y="18709"/>
                  </a:cubicBezTo>
                  <a:lnTo>
                    <a:pt x="3898" y="18709"/>
                  </a:lnTo>
                  <a:cubicBezTo>
                    <a:pt x="4005" y="18947"/>
                    <a:pt x="4101" y="19173"/>
                    <a:pt x="4208" y="19411"/>
                  </a:cubicBezTo>
                  <a:cubicBezTo>
                    <a:pt x="5494" y="19983"/>
                    <a:pt x="6827" y="20423"/>
                    <a:pt x="8173" y="20828"/>
                  </a:cubicBezTo>
                  <a:cubicBezTo>
                    <a:pt x="9994" y="21364"/>
                    <a:pt x="11840" y="21780"/>
                    <a:pt x="13709" y="22161"/>
                  </a:cubicBezTo>
                  <a:cubicBezTo>
                    <a:pt x="13923" y="22876"/>
                    <a:pt x="14138" y="23590"/>
                    <a:pt x="14304" y="24304"/>
                  </a:cubicBezTo>
                  <a:cubicBezTo>
                    <a:pt x="14519" y="24221"/>
                    <a:pt x="14745" y="24126"/>
                    <a:pt x="14959" y="24019"/>
                  </a:cubicBezTo>
                  <a:cubicBezTo>
                    <a:pt x="14781" y="23281"/>
                    <a:pt x="14566" y="22554"/>
                    <a:pt x="14328" y="21816"/>
                  </a:cubicBezTo>
                  <a:cubicBezTo>
                    <a:pt x="14626" y="21566"/>
                    <a:pt x="14876" y="21256"/>
                    <a:pt x="15138" y="20971"/>
                  </a:cubicBezTo>
                  <a:cubicBezTo>
                    <a:pt x="15435" y="20625"/>
                    <a:pt x="15733" y="20292"/>
                    <a:pt x="16007" y="19911"/>
                  </a:cubicBezTo>
                  <a:cubicBezTo>
                    <a:pt x="16995" y="18637"/>
                    <a:pt x="17793" y="17232"/>
                    <a:pt x="18412" y="15768"/>
                  </a:cubicBezTo>
                  <a:cubicBezTo>
                    <a:pt x="18555" y="15411"/>
                    <a:pt x="18686" y="15053"/>
                    <a:pt x="18805" y="14696"/>
                  </a:cubicBezTo>
                  <a:cubicBezTo>
                    <a:pt x="18745" y="14351"/>
                    <a:pt x="18674" y="14006"/>
                    <a:pt x="18602" y="13684"/>
                  </a:cubicBezTo>
                  <a:cubicBezTo>
                    <a:pt x="18150" y="15172"/>
                    <a:pt x="17531" y="16577"/>
                    <a:pt x="16721" y="17911"/>
                  </a:cubicBezTo>
                  <a:cubicBezTo>
                    <a:pt x="16328" y="18578"/>
                    <a:pt x="15876" y="19221"/>
                    <a:pt x="15400" y="19828"/>
                  </a:cubicBezTo>
                  <a:cubicBezTo>
                    <a:pt x="15162" y="20125"/>
                    <a:pt x="14911" y="20423"/>
                    <a:pt x="14638" y="20709"/>
                  </a:cubicBezTo>
                  <a:cubicBezTo>
                    <a:pt x="14483" y="20887"/>
                    <a:pt x="14316" y="21042"/>
                    <a:pt x="14138" y="21209"/>
                  </a:cubicBezTo>
                  <a:cubicBezTo>
                    <a:pt x="14126" y="21161"/>
                    <a:pt x="14102" y="21137"/>
                    <a:pt x="14090" y="21090"/>
                  </a:cubicBezTo>
                  <a:cubicBezTo>
                    <a:pt x="13566" y="19590"/>
                    <a:pt x="12959" y="18113"/>
                    <a:pt x="12280" y="16673"/>
                  </a:cubicBezTo>
                  <a:cubicBezTo>
                    <a:pt x="12828" y="16184"/>
                    <a:pt x="13328" y="15625"/>
                    <a:pt x="13804" y="15065"/>
                  </a:cubicBezTo>
                  <a:cubicBezTo>
                    <a:pt x="14685" y="14006"/>
                    <a:pt x="15471" y="12863"/>
                    <a:pt x="16126" y="11660"/>
                  </a:cubicBezTo>
                  <a:cubicBezTo>
                    <a:pt x="16435" y="11065"/>
                    <a:pt x="16733" y="10446"/>
                    <a:pt x="16995" y="9827"/>
                  </a:cubicBezTo>
                  <a:cubicBezTo>
                    <a:pt x="16888" y="9648"/>
                    <a:pt x="16769" y="9457"/>
                    <a:pt x="16650" y="9279"/>
                  </a:cubicBezTo>
                  <a:cubicBezTo>
                    <a:pt x="16578" y="9457"/>
                    <a:pt x="16507" y="9648"/>
                    <a:pt x="16412" y="9827"/>
                  </a:cubicBezTo>
                  <a:cubicBezTo>
                    <a:pt x="15864" y="11041"/>
                    <a:pt x="15197" y="12220"/>
                    <a:pt x="14435" y="13327"/>
                  </a:cubicBezTo>
                  <a:cubicBezTo>
                    <a:pt x="13721" y="14351"/>
                    <a:pt x="12899" y="15268"/>
                    <a:pt x="12042" y="16161"/>
                  </a:cubicBezTo>
                  <a:cubicBezTo>
                    <a:pt x="11447" y="14934"/>
                    <a:pt x="10792" y="13720"/>
                    <a:pt x="10113" y="12529"/>
                  </a:cubicBezTo>
                  <a:cubicBezTo>
                    <a:pt x="10339" y="12267"/>
                    <a:pt x="10506" y="11958"/>
                    <a:pt x="10649" y="11660"/>
                  </a:cubicBezTo>
                  <a:cubicBezTo>
                    <a:pt x="10828" y="11327"/>
                    <a:pt x="10994" y="10981"/>
                    <a:pt x="11149" y="10648"/>
                  </a:cubicBezTo>
                  <a:cubicBezTo>
                    <a:pt x="11697" y="9434"/>
                    <a:pt x="12125" y="8172"/>
                    <a:pt x="12411" y="6874"/>
                  </a:cubicBezTo>
                  <a:cubicBezTo>
                    <a:pt x="12530" y="6314"/>
                    <a:pt x="12637" y="5743"/>
                    <a:pt x="12709" y="5183"/>
                  </a:cubicBezTo>
                  <a:cubicBezTo>
                    <a:pt x="12554" y="5064"/>
                    <a:pt x="12411" y="4957"/>
                    <a:pt x="12244" y="4850"/>
                  </a:cubicBezTo>
                  <a:cubicBezTo>
                    <a:pt x="12233" y="4909"/>
                    <a:pt x="12233" y="4993"/>
                    <a:pt x="12221" y="5052"/>
                  </a:cubicBezTo>
                  <a:cubicBezTo>
                    <a:pt x="11994" y="6326"/>
                    <a:pt x="11685" y="7600"/>
                    <a:pt x="11244" y="8826"/>
                  </a:cubicBezTo>
                  <a:cubicBezTo>
                    <a:pt x="11042" y="9434"/>
                    <a:pt x="10792" y="10017"/>
                    <a:pt x="10518" y="10612"/>
                  </a:cubicBezTo>
                  <a:cubicBezTo>
                    <a:pt x="10387" y="10910"/>
                    <a:pt x="10232" y="11208"/>
                    <a:pt x="10089" y="11493"/>
                  </a:cubicBezTo>
                  <a:cubicBezTo>
                    <a:pt x="9994" y="11672"/>
                    <a:pt x="9887" y="11851"/>
                    <a:pt x="9816" y="12029"/>
                  </a:cubicBezTo>
                  <a:cubicBezTo>
                    <a:pt x="9339" y="11196"/>
                    <a:pt x="8839" y="10362"/>
                    <a:pt x="8327" y="9541"/>
                  </a:cubicBezTo>
                  <a:cubicBezTo>
                    <a:pt x="7672" y="8469"/>
                    <a:pt x="7006" y="7410"/>
                    <a:pt x="6291" y="6386"/>
                  </a:cubicBezTo>
                  <a:cubicBezTo>
                    <a:pt x="6434" y="6159"/>
                    <a:pt x="6541" y="5862"/>
                    <a:pt x="6637" y="5624"/>
                  </a:cubicBezTo>
                  <a:cubicBezTo>
                    <a:pt x="6732" y="5362"/>
                    <a:pt x="6839" y="5088"/>
                    <a:pt x="6934" y="4826"/>
                  </a:cubicBezTo>
                  <a:cubicBezTo>
                    <a:pt x="7113" y="4278"/>
                    <a:pt x="7256" y="3719"/>
                    <a:pt x="7375" y="3159"/>
                  </a:cubicBezTo>
                  <a:cubicBezTo>
                    <a:pt x="7446" y="2790"/>
                    <a:pt x="7506" y="2409"/>
                    <a:pt x="7553" y="2040"/>
                  </a:cubicBezTo>
                  <a:cubicBezTo>
                    <a:pt x="7387" y="1956"/>
                    <a:pt x="7232" y="1861"/>
                    <a:pt x="7065" y="1766"/>
                  </a:cubicBezTo>
                  <a:cubicBezTo>
                    <a:pt x="7006" y="2159"/>
                    <a:pt x="6946" y="2552"/>
                    <a:pt x="6851" y="2957"/>
                  </a:cubicBezTo>
                  <a:cubicBezTo>
                    <a:pt x="6732" y="3516"/>
                    <a:pt x="6577" y="4064"/>
                    <a:pt x="6399" y="4600"/>
                  </a:cubicBezTo>
                  <a:cubicBezTo>
                    <a:pt x="6303" y="4874"/>
                    <a:pt x="6196" y="5135"/>
                    <a:pt x="6101" y="5409"/>
                  </a:cubicBezTo>
                  <a:cubicBezTo>
                    <a:pt x="6041" y="5540"/>
                    <a:pt x="5982" y="5695"/>
                    <a:pt x="5898" y="5826"/>
                  </a:cubicBezTo>
                  <a:cubicBezTo>
                    <a:pt x="5541" y="5314"/>
                    <a:pt x="5172" y="4814"/>
                    <a:pt x="4791" y="4326"/>
                  </a:cubicBezTo>
                  <a:cubicBezTo>
                    <a:pt x="4136" y="3480"/>
                    <a:pt x="3446" y="2695"/>
                    <a:pt x="2708" y="1933"/>
                  </a:cubicBezTo>
                  <a:cubicBezTo>
                    <a:pt x="2005" y="1206"/>
                    <a:pt x="1219" y="468"/>
                    <a:pt x="291" y="16"/>
                  </a:cubicBezTo>
                  <a:cubicBezTo>
                    <a:pt x="271" y="5"/>
                    <a:pt x="250" y="0"/>
                    <a:pt x="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1" name="Google Shape;831;p34"/>
          <p:cNvGrpSpPr/>
          <p:nvPr/>
        </p:nvGrpSpPr>
        <p:grpSpPr>
          <a:xfrm rot="6600572" flipH="1">
            <a:off x="7893449" y="1150294"/>
            <a:ext cx="1115336" cy="1974626"/>
            <a:chOff x="-14" y="-73516"/>
            <a:chExt cx="1115259" cy="1974491"/>
          </a:xfrm>
        </p:grpSpPr>
        <p:sp>
          <p:nvSpPr>
            <p:cNvPr id="832" name="Google Shape;832;p34"/>
            <p:cNvSpPr/>
            <p:nvPr/>
          </p:nvSpPr>
          <p:spPr>
            <a:xfrm>
              <a:off x="103531" y="209528"/>
              <a:ext cx="1011714" cy="1691447"/>
            </a:xfrm>
            <a:custGeom>
              <a:avLst/>
              <a:gdLst/>
              <a:ahLst/>
              <a:cxnLst/>
              <a:rect l="l" t="t" r="r" b="b"/>
              <a:pathLst>
                <a:path w="31755" h="53090" extrusionOk="0">
                  <a:moveTo>
                    <a:pt x="700" y="1"/>
                  </a:moveTo>
                  <a:cubicBezTo>
                    <a:pt x="541" y="1"/>
                    <a:pt x="394" y="59"/>
                    <a:pt x="275" y="160"/>
                  </a:cubicBezTo>
                  <a:cubicBezTo>
                    <a:pt x="144" y="279"/>
                    <a:pt x="60" y="458"/>
                    <a:pt x="36" y="672"/>
                  </a:cubicBezTo>
                  <a:cubicBezTo>
                    <a:pt x="1" y="1112"/>
                    <a:pt x="60" y="1565"/>
                    <a:pt x="84" y="2017"/>
                  </a:cubicBezTo>
                  <a:cubicBezTo>
                    <a:pt x="191" y="3482"/>
                    <a:pt x="203" y="4982"/>
                    <a:pt x="382" y="6423"/>
                  </a:cubicBezTo>
                  <a:cubicBezTo>
                    <a:pt x="727" y="9149"/>
                    <a:pt x="1572" y="11947"/>
                    <a:pt x="2477" y="14614"/>
                  </a:cubicBezTo>
                  <a:cubicBezTo>
                    <a:pt x="2644" y="15102"/>
                    <a:pt x="2823" y="15590"/>
                    <a:pt x="2989" y="16067"/>
                  </a:cubicBezTo>
                  <a:cubicBezTo>
                    <a:pt x="3120" y="16448"/>
                    <a:pt x="3251" y="16817"/>
                    <a:pt x="3370" y="17174"/>
                  </a:cubicBezTo>
                  <a:cubicBezTo>
                    <a:pt x="4323" y="19936"/>
                    <a:pt x="5620" y="22436"/>
                    <a:pt x="7144" y="24711"/>
                  </a:cubicBezTo>
                  <a:cubicBezTo>
                    <a:pt x="7383" y="25103"/>
                    <a:pt x="7645" y="25473"/>
                    <a:pt x="7895" y="25842"/>
                  </a:cubicBezTo>
                  <a:cubicBezTo>
                    <a:pt x="9359" y="27913"/>
                    <a:pt x="10966" y="29854"/>
                    <a:pt x="12657" y="31723"/>
                  </a:cubicBezTo>
                  <a:cubicBezTo>
                    <a:pt x="12943" y="32057"/>
                    <a:pt x="13229" y="32366"/>
                    <a:pt x="13526" y="32676"/>
                  </a:cubicBezTo>
                  <a:cubicBezTo>
                    <a:pt x="15026" y="34319"/>
                    <a:pt x="16586" y="35891"/>
                    <a:pt x="18134" y="37486"/>
                  </a:cubicBezTo>
                  <a:cubicBezTo>
                    <a:pt x="18408" y="37772"/>
                    <a:pt x="18694" y="38046"/>
                    <a:pt x="18955" y="38331"/>
                  </a:cubicBezTo>
                  <a:cubicBezTo>
                    <a:pt x="20563" y="39998"/>
                    <a:pt x="22158" y="41677"/>
                    <a:pt x="23658" y="43439"/>
                  </a:cubicBezTo>
                  <a:cubicBezTo>
                    <a:pt x="23932" y="43772"/>
                    <a:pt x="24206" y="44094"/>
                    <a:pt x="24480" y="44415"/>
                  </a:cubicBezTo>
                  <a:cubicBezTo>
                    <a:pt x="25552" y="45713"/>
                    <a:pt x="26564" y="47059"/>
                    <a:pt x="27504" y="48452"/>
                  </a:cubicBezTo>
                  <a:cubicBezTo>
                    <a:pt x="28421" y="49845"/>
                    <a:pt x="29290" y="51238"/>
                    <a:pt x="30028" y="52726"/>
                  </a:cubicBezTo>
                  <a:cubicBezTo>
                    <a:pt x="30100" y="52869"/>
                    <a:pt x="30207" y="52964"/>
                    <a:pt x="30326" y="53024"/>
                  </a:cubicBezTo>
                  <a:cubicBezTo>
                    <a:pt x="30411" y="53068"/>
                    <a:pt x="30505" y="53089"/>
                    <a:pt x="30598" y="53089"/>
                  </a:cubicBezTo>
                  <a:cubicBezTo>
                    <a:pt x="30780" y="53089"/>
                    <a:pt x="30962" y="53010"/>
                    <a:pt x="31088" y="52869"/>
                  </a:cubicBezTo>
                  <a:cubicBezTo>
                    <a:pt x="31195" y="52774"/>
                    <a:pt x="31267" y="52619"/>
                    <a:pt x="31278" y="52452"/>
                  </a:cubicBezTo>
                  <a:cubicBezTo>
                    <a:pt x="31755" y="48654"/>
                    <a:pt x="31255" y="44713"/>
                    <a:pt x="30600" y="40963"/>
                  </a:cubicBezTo>
                  <a:cubicBezTo>
                    <a:pt x="30540" y="40593"/>
                    <a:pt x="30481" y="40224"/>
                    <a:pt x="30397" y="39855"/>
                  </a:cubicBezTo>
                  <a:cubicBezTo>
                    <a:pt x="30362" y="39641"/>
                    <a:pt x="30326" y="39439"/>
                    <a:pt x="30278" y="39224"/>
                  </a:cubicBezTo>
                  <a:cubicBezTo>
                    <a:pt x="29969" y="37474"/>
                    <a:pt x="29600" y="35688"/>
                    <a:pt x="29183" y="33902"/>
                  </a:cubicBezTo>
                  <a:cubicBezTo>
                    <a:pt x="29088" y="33545"/>
                    <a:pt x="29004" y="33164"/>
                    <a:pt x="28909" y="32795"/>
                  </a:cubicBezTo>
                  <a:cubicBezTo>
                    <a:pt x="28219" y="29937"/>
                    <a:pt x="27385" y="27068"/>
                    <a:pt x="26337" y="24318"/>
                  </a:cubicBezTo>
                  <a:cubicBezTo>
                    <a:pt x="26194" y="23913"/>
                    <a:pt x="26040" y="23532"/>
                    <a:pt x="25873" y="23127"/>
                  </a:cubicBezTo>
                  <a:cubicBezTo>
                    <a:pt x="25075" y="21127"/>
                    <a:pt x="24170" y="19210"/>
                    <a:pt x="23135" y="17376"/>
                  </a:cubicBezTo>
                  <a:cubicBezTo>
                    <a:pt x="22896" y="16960"/>
                    <a:pt x="22658" y="16543"/>
                    <a:pt x="22408" y="16150"/>
                  </a:cubicBezTo>
                  <a:cubicBezTo>
                    <a:pt x="20670" y="13316"/>
                    <a:pt x="18598" y="10768"/>
                    <a:pt x="16098" y="8649"/>
                  </a:cubicBezTo>
                  <a:cubicBezTo>
                    <a:pt x="15717" y="8316"/>
                    <a:pt x="15312" y="7982"/>
                    <a:pt x="14895" y="7673"/>
                  </a:cubicBezTo>
                  <a:cubicBezTo>
                    <a:pt x="14836" y="7637"/>
                    <a:pt x="14788" y="7601"/>
                    <a:pt x="14729" y="7554"/>
                  </a:cubicBezTo>
                  <a:cubicBezTo>
                    <a:pt x="11455" y="5113"/>
                    <a:pt x="7597" y="3422"/>
                    <a:pt x="4001" y="1577"/>
                  </a:cubicBezTo>
                  <a:cubicBezTo>
                    <a:pt x="3715" y="1422"/>
                    <a:pt x="2834" y="874"/>
                    <a:pt x="1989" y="458"/>
                  </a:cubicBezTo>
                  <a:cubicBezTo>
                    <a:pt x="1584" y="255"/>
                    <a:pt x="1191" y="88"/>
                    <a:pt x="846" y="17"/>
                  </a:cubicBezTo>
                  <a:cubicBezTo>
                    <a:pt x="797" y="6"/>
                    <a:pt x="748" y="1"/>
                    <a:pt x="7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-14" y="-73516"/>
              <a:ext cx="1094009" cy="1973950"/>
            </a:xfrm>
            <a:custGeom>
              <a:avLst/>
              <a:gdLst/>
              <a:ahLst/>
              <a:cxnLst/>
              <a:rect l="l" t="t" r="r" b="b"/>
              <a:pathLst>
                <a:path w="34338" h="61957" extrusionOk="0">
                  <a:moveTo>
                    <a:pt x="938" y="1"/>
                  </a:moveTo>
                  <a:cubicBezTo>
                    <a:pt x="485" y="1"/>
                    <a:pt x="1" y="425"/>
                    <a:pt x="191" y="995"/>
                  </a:cubicBezTo>
                  <a:cubicBezTo>
                    <a:pt x="1131" y="3758"/>
                    <a:pt x="2251" y="6436"/>
                    <a:pt x="3525" y="9044"/>
                  </a:cubicBezTo>
                  <a:cubicBezTo>
                    <a:pt x="4977" y="12009"/>
                    <a:pt x="6608" y="14890"/>
                    <a:pt x="8370" y="17712"/>
                  </a:cubicBezTo>
                  <a:cubicBezTo>
                    <a:pt x="8192" y="18045"/>
                    <a:pt x="8049" y="18438"/>
                    <a:pt x="7906" y="18748"/>
                  </a:cubicBezTo>
                  <a:cubicBezTo>
                    <a:pt x="7180" y="20331"/>
                    <a:pt x="6454" y="21903"/>
                    <a:pt x="5727" y="23462"/>
                  </a:cubicBezTo>
                  <a:cubicBezTo>
                    <a:pt x="5894" y="23962"/>
                    <a:pt x="6073" y="24451"/>
                    <a:pt x="6239" y="24927"/>
                  </a:cubicBezTo>
                  <a:cubicBezTo>
                    <a:pt x="6954" y="23379"/>
                    <a:pt x="7644" y="21819"/>
                    <a:pt x="8359" y="20271"/>
                  </a:cubicBezTo>
                  <a:cubicBezTo>
                    <a:pt x="8525" y="19890"/>
                    <a:pt x="8704" y="19521"/>
                    <a:pt x="8870" y="19152"/>
                  </a:cubicBezTo>
                  <a:cubicBezTo>
                    <a:pt x="8918" y="19033"/>
                    <a:pt x="8978" y="18902"/>
                    <a:pt x="9037" y="18748"/>
                  </a:cubicBezTo>
                  <a:cubicBezTo>
                    <a:pt x="10418" y="20938"/>
                    <a:pt x="11883" y="23093"/>
                    <a:pt x="13347" y="25236"/>
                  </a:cubicBezTo>
                  <a:cubicBezTo>
                    <a:pt x="13323" y="25344"/>
                    <a:pt x="13276" y="25451"/>
                    <a:pt x="13240" y="25546"/>
                  </a:cubicBezTo>
                  <a:cubicBezTo>
                    <a:pt x="12550" y="27546"/>
                    <a:pt x="11835" y="29558"/>
                    <a:pt x="11133" y="31547"/>
                  </a:cubicBezTo>
                  <a:cubicBezTo>
                    <a:pt x="10895" y="32237"/>
                    <a:pt x="10645" y="32928"/>
                    <a:pt x="10383" y="33618"/>
                  </a:cubicBezTo>
                  <a:cubicBezTo>
                    <a:pt x="10645" y="33999"/>
                    <a:pt x="10895" y="34380"/>
                    <a:pt x="11145" y="34749"/>
                  </a:cubicBezTo>
                  <a:cubicBezTo>
                    <a:pt x="11335" y="34166"/>
                    <a:pt x="11537" y="33606"/>
                    <a:pt x="11740" y="33035"/>
                  </a:cubicBezTo>
                  <a:lnTo>
                    <a:pt x="13752" y="27320"/>
                  </a:lnTo>
                  <a:cubicBezTo>
                    <a:pt x="13871" y="26975"/>
                    <a:pt x="13990" y="26653"/>
                    <a:pt x="14109" y="26308"/>
                  </a:cubicBezTo>
                  <a:cubicBezTo>
                    <a:pt x="15324" y="28082"/>
                    <a:pt x="16586" y="29832"/>
                    <a:pt x="17812" y="31594"/>
                  </a:cubicBezTo>
                  <a:cubicBezTo>
                    <a:pt x="17383" y="33999"/>
                    <a:pt x="16800" y="36393"/>
                    <a:pt x="16300" y="38798"/>
                  </a:cubicBezTo>
                  <a:cubicBezTo>
                    <a:pt x="16157" y="39405"/>
                    <a:pt x="16038" y="40000"/>
                    <a:pt x="15907" y="40607"/>
                  </a:cubicBezTo>
                  <a:cubicBezTo>
                    <a:pt x="16193" y="40929"/>
                    <a:pt x="16490" y="41250"/>
                    <a:pt x="16776" y="41560"/>
                  </a:cubicBezTo>
                  <a:cubicBezTo>
                    <a:pt x="16955" y="40703"/>
                    <a:pt x="17145" y="39822"/>
                    <a:pt x="17324" y="38952"/>
                  </a:cubicBezTo>
                  <a:cubicBezTo>
                    <a:pt x="17753" y="36904"/>
                    <a:pt x="18157" y="34821"/>
                    <a:pt x="18622" y="32761"/>
                  </a:cubicBezTo>
                  <a:cubicBezTo>
                    <a:pt x="20372" y="35297"/>
                    <a:pt x="22110" y="37845"/>
                    <a:pt x="23765" y="40429"/>
                  </a:cubicBezTo>
                  <a:lnTo>
                    <a:pt x="23682" y="40655"/>
                  </a:lnTo>
                  <a:cubicBezTo>
                    <a:pt x="23479" y="41155"/>
                    <a:pt x="23289" y="41667"/>
                    <a:pt x="23087" y="42179"/>
                  </a:cubicBezTo>
                  <a:cubicBezTo>
                    <a:pt x="22694" y="43143"/>
                    <a:pt x="22289" y="44120"/>
                    <a:pt x="21896" y="45096"/>
                  </a:cubicBezTo>
                  <a:cubicBezTo>
                    <a:pt x="21717" y="45513"/>
                    <a:pt x="21551" y="45941"/>
                    <a:pt x="21384" y="46370"/>
                  </a:cubicBezTo>
                  <a:cubicBezTo>
                    <a:pt x="21658" y="46656"/>
                    <a:pt x="21932" y="46941"/>
                    <a:pt x="22205" y="47215"/>
                  </a:cubicBezTo>
                  <a:lnTo>
                    <a:pt x="22610" y="46191"/>
                  </a:lnTo>
                  <a:cubicBezTo>
                    <a:pt x="22979" y="45239"/>
                    <a:pt x="23348" y="44298"/>
                    <a:pt x="23718" y="43346"/>
                  </a:cubicBezTo>
                  <a:cubicBezTo>
                    <a:pt x="23896" y="42905"/>
                    <a:pt x="24063" y="42477"/>
                    <a:pt x="24241" y="42024"/>
                  </a:cubicBezTo>
                  <a:cubicBezTo>
                    <a:pt x="24301" y="41857"/>
                    <a:pt x="24372" y="41703"/>
                    <a:pt x="24456" y="41536"/>
                  </a:cubicBezTo>
                  <a:cubicBezTo>
                    <a:pt x="25658" y="43453"/>
                    <a:pt x="26813" y="45394"/>
                    <a:pt x="27909" y="47370"/>
                  </a:cubicBezTo>
                  <a:cubicBezTo>
                    <a:pt x="27551" y="48966"/>
                    <a:pt x="27218" y="50549"/>
                    <a:pt x="26932" y="52144"/>
                  </a:cubicBezTo>
                  <a:cubicBezTo>
                    <a:pt x="26920" y="52204"/>
                    <a:pt x="26920" y="52264"/>
                    <a:pt x="26908" y="52311"/>
                  </a:cubicBezTo>
                  <a:cubicBezTo>
                    <a:pt x="27194" y="52633"/>
                    <a:pt x="27456" y="52966"/>
                    <a:pt x="27730" y="53287"/>
                  </a:cubicBezTo>
                  <a:cubicBezTo>
                    <a:pt x="27790" y="52966"/>
                    <a:pt x="27849" y="52621"/>
                    <a:pt x="27909" y="52299"/>
                  </a:cubicBezTo>
                  <a:cubicBezTo>
                    <a:pt x="28123" y="51085"/>
                    <a:pt x="28361" y="49894"/>
                    <a:pt x="28623" y="48704"/>
                  </a:cubicBezTo>
                  <a:cubicBezTo>
                    <a:pt x="28754" y="48966"/>
                    <a:pt x="28897" y="49227"/>
                    <a:pt x="29040" y="49501"/>
                  </a:cubicBezTo>
                  <a:cubicBezTo>
                    <a:pt x="30242" y="51823"/>
                    <a:pt x="31361" y="54180"/>
                    <a:pt x="32219" y="56645"/>
                  </a:cubicBezTo>
                  <a:cubicBezTo>
                    <a:pt x="32814" y="58348"/>
                    <a:pt x="33266" y="60110"/>
                    <a:pt x="33576" y="61896"/>
                  </a:cubicBezTo>
                  <a:cubicBezTo>
                    <a:pt x="33661" y="61936"/>
                    <a:pt x="33755" y="61956"/>
                    <a:pt x="33849" y="61956"/>
                  </a:cubicBezTo>
                  <a:cubicBezTo>
                    <a:pt x="34030" y="61956"/>
                    <a:pt x="34212" y="61882"/>
                    <a:pt x="34338" y="61741"/>
                  </a:cubicBezTo>
                  <a:cubicBezTo>
                    <a:pt x="34064" y="57990"/>
                    <a:pt x="32564" y="54299"/>
                    <a:pt x="30980" y="50954"/>
                  </a:cubicBezTo>
                  <a:cubicBezTo>
                    <a:pt x="30540" y="50001"/>
                    <a:pt x="30064" y="49061"/>
                    <a:pt x="29587" y="48132"/>
                  </a:cubicBezTo>
                  <a:lnTo>
                    <a:pt x="29587" y="48132"/>
                  </a:lnTo>
                  <a:cubicBezTo>
                    <a:pt x="30707" y="48573"/>
                    <a:pt x="31814" y="49037"/>
                    <a:pt x="32933" y="49477"/>
                  </a:cubicBezTo>
                  <a:cubicBezTo>
                    <a:pt x="33243" y="49597"/>
                    <a:pt x="33540" y="49739"/>
                    <a:pt x="33838" y="49858"/>
                  </a:cubicBezTo>
                  <a:cubicBezTo>
                    <a:pt x="33778" y="49477"/>
                    <a:pt x="33707" y="49108"/>
                    <a:pt x="33647" y="48739"/>
                  </a:cubicBezTo>
                  <a:cubicBezTo>
                    <a:pt x="33540" y="48692"/>
                    <a:pt x="33421" y="48632"/>
                    <a:pt x="33326" y="48585"/>
                  </a:cubicBezTo>
                  <a:cubicBezTo>
                    <a:pt x="31861" y="47918"/>
                    <a:pt x="30361" y="47334"/>
                    <a:pt x="28873" y="46763"/>
                  </a:cubicBezTo>
                  <a:cubicBezTo>
                    <a:pt x="27813" y="44810"/>
                    <a:pt x="26694" y="42905"/>
                    <a:pt x="25527" y="41024"/>
                  </a:cubicBezTo>
                  <a:lnTo>
                    <a:pt x="25527" y="41024"/>
                  </a:lnTo>
                  <a:cubicBezTo>
                    <a:pt x="25658" y="41060"/>
                    <a:pt x="25789" y="41107"/>
                    <a:pt x="25920" y="41131"/>
                  </a:cubicBezTo>
                  <a:cubicBezTo>
                    <a:pt x="26385" y="41250"/>
                    <a:pt x="26861" y="41381"/>
                    <a:pt x="27325" y="41500"/>
                  </a:cubicBezTo>
                  <a:cubicBezTo>
                    <a:pt x="28290" y="41762"/>
                    <a:pt x="29242" y="42024"/>
                    <a:pt x="30206" y="42262"/>
                  </a:cubicBezTo>
                  <a:cubicBezTo>
                    <a:pt x="30945" y="42441"/>
                    <a:pt x="31683" y="42619"/>
                    <a:pt x="32409" y="42786"/>
                  </a:cubicBezTo>
                  <a:cubicBezTo>
                    <a:pt x="32326" y="42417"/>
                    <a:pt x="32242" y="42060"/>
                    <a:pt x="32147" y="41679"/>
                  </a:cubicBezTo>
                  <a:lnTo>
                    <a:pt x="30266" y="41143"/>
                  </a:lnTo>
                  <a:cubicBezTo>
                    <a:pt x="29218" y="40845"/>
                    <a:pt x="28147" y="40595"/>
                    <a:pt x="27075" y="40333"/>
                  </a:cubicBezTo>
                  <a:cubicBezTo>
                    <a:pt x="26539" y="40191"/>
                    <a:pt x="26004" y="40060"/>
                    <a:pt x="25480" y="39929"/>
                  </a:cubicBezTo>
                  <a:cubicBezTo>
                    <a:pt x="25230" y="39869"/>
                    <a:pt x="24956" y="39762"/>
                    <a:pt x="24706" y="39750"/>
                  </a:cubicBezTo>
                  <a:cubicBezTo>
                    <a:pt x="24480" y="39393"/>
                    <a:pt x="24253" y="39036"/>
                    <a:pt x="24027" y="38690"/>
                  </a:cubicBezTo>
                  <a:cubicBezTo>
                    <a:pt x="22563" y="36440"/>
                    <a:pt x="21051" y="34214"/>
                    <a:pt x="19527" y="32011"/>
                  </a:cubicBezTo>
                  <a:lnTo>
                    <a:pt x="19527" y="32011"/>
                  </a:lnTo>
                  <a:cubicBezTo>
                    <a:pt x="21598" y="32154"/>
                    <a:pt x="23658" y="32333"/>
                    <a:pt x="25718" y="32618"/>
                  </a:cubicBezTo>
                  <a:cubicBezTo>
                    <a:pt x="27016" y="32797"/>
                    <a:pt x="28290" y="33011"/>
                    <a:pt x="29575" y="33214"/>
                  </a:cubicBezTo>
                  <a:cubicBezTo>
                    <a:pt x="29421" y="32809"/>
                    <a:pt x="29278" y="32416"/>
                    <a:pt x="29111" y="32023"/>
                  </a:cubicBezTo>
                  <a:cubicBezTo>
                    <a:pt x="28051" y="31785"/>
                    <a:pt x="26980" y="31594"/>
                    <a:pt x="25896" y="31440"/>
                  </a:cubicBezTo>
                  <a:cubicBezTo>
                    <a:pt x="23515" y="31082"/>
                    <a:pt x="21134" y="30868"/>
                    <a:pt x="18729" y="30844"/>
                  </a:cubicBezTo>
                  <a:cubicBezTo>
                    <a:pt x="17479" y="29046"/>
                    <a:pt x="16240" y="27249"/>
                    <a:pt x="15002" y="25451"/>
                  </a:cubicBezTo>
                  <a:lnTo>
                    <a:pt x="15252" y="25451"/>
                  </a:lnTo>
                  <a:cubicBezTo>
                    <a:pt x="15916" y="25410"/>
                    <a:pt x="16573" y="25386"/>
                    <a:pt x="17230" y="25386"/>
                  </a:cubicBezTo>
                  <a:cubicBezTo>
                    <a:pt x="17539" y="25386"/>
                    <a:pt x="17848" y="25392"/>
                    <a:pt x="18157" y="25403"/>
                  </a:cubicBezTo>
                  <a:cubicBezTo>
                    <a:pt x="20003" y="25451"/>
                    <a:pt x="21836" y="25653"/>
                    <a:pt x="23670" y="25951"/>
                  </a:cubicBezTo>
                  <a:cubicBezTo>
                    <a:pt x="24563" y="26082"/>
                    <a:pt x="25468" y="26225"/>
                    <a:pt x="26373" y="26296"/>
                  </a:cubicBezTo>
                  <a:cubicBezTo>
                    <a:pt x="26135" y="25879"/>
                    <a:pt x="25896" y="25463"/>
                    <a:pt x="25646" y="25058"/>
                  </a:cubicBezTo>
                  <a:cubicBezTo>
                    <a:pt x="25111" y="24986"/>
                    <a:pt x="24575" y="24891"/>
                    <a:pt x="24027" y="24808"/>
                  </a:cubicBezTo>
                  <a:cubicBezTo>
                    <a:pt x="22086" y="24498"/>
                    <a:pt x="20158" y="24236"/>
                    <a:pt x="18193" y="24224"/>
                  </a:cubicBezTo>
                  <a:cubicBezTo>
                    <a:pt x="18092" y="24223"/>
                    <a:pt x="17991" y="24223"/>
                    <a:pt x="17890" y="24223"/>
                  </a:cubicBezTo>
                  <a:cubicBezTo>
                    <a:pt x="17003" y="24223"/>
                    <a:pt x="16117" y="24269"/>
                    <a:pt x="15240" y="24343"/>
                  </a:cubicBezTo>
                  <a:cubicBezTo>
                    <a:pt x="14943" y="24379"/>
                    <a:pt x="14621" y="24379"/>
                    <a:pt x="14300" y="24439"/>
                  </a:cubicBezTo>
                  <a:cubicBezTo>
                    <a:pt x="12823" y="22272"/>
                    <a:pt x="11407" y="20093"/>
                    <a:pt x="10013" y="17866"/>
                  </a:cubicBezTo>
                  <a:cubicBezTo>
                    <a:pt x="10299" y="17843"/>
                    <a:pt x="10597" y="17855"/>
                    <a:pt x="10811" y="17843"/>
                  </a:cubicBezTo>
                  <a:cubicBezTo>
                    <a:pt x="11240" y="17807"/>
                    <a:pt x="11668" y="17771"/>
                    <a:pt x="12097" y="17735"/>
                  </a:cubicBezTo>
                  <a:cubicBezTo>
                    <a:pt x="13424" y="17623"/>
                    <a:pt x="14714" y="17585"/>
                    <a:pt x="16013" y="17585"/>
                  </a:cubicBezTo>
                  <a:cubicBezTo>
                    <a:pt x="16370" y="17585"/>
                    <a:pt x="16727" y="17587"/>
                    <a:pt x="17086" y="17593"/>
                  </a:cubicBezTo>
                  <a:cubicBezTo>
                    <a:pt x="17848" y="17593"/>
                    <a:pt x="18586" y="17593"/>
                    <a:pt x="19336" y="17533"/>
                  </a:cubicBezTo>
                  <a:cubicBezTo>
                    <a:pt x="18943" y="17188"/>
                    <a:pt x="18550" y="16866"/>
                    <a:pt x="18134" y="16557"/>
                  </a:cubicBezTo>
                  <a:lnTo>
                    <a:pt x="17098" y="16521"/>
                  </a:lnTo>
                  <a:cubicBezTo>
                    <a:pt x="16246" y="16473"/>
                    <a:pt x="15392" y="16444"/>
                    <a:pt x="14536" y="16444"/>
                  </a:cubicBezTo>
                  <a:cubicBezTo>
                    <a:pt x="13681" y="16444"/>
                    <a:pt x="12823" y="16473"/>
                    <a:pt x="11966" y="16545"/>
                  </a:cubicBezTo>
                  <a:cubicBezTo>
                    <a:pt x="11121" y="16616"/>
                    <a:pt x="10228" y="16652"/>
                    <a:pt x="9394" y="16819"/>
                  </a:cubicBezTo>
                  <a:cubicBezTo>
                    <a:pt x="9001" y="16176"/>
                    <a:pt x="8620" y="15521"/>
                    <a:pt x="8228" y="14866"/>
                  </a:cubicBezTo>
                  <a:cubicBezTo>
                    <a:pt x="7180" y="13044"/>
                    <a:pt x="6168" y="11199"/>
                    <a:pt x="5239" y="9330"/>
                  </a:cubicBezTo>
                  <a:cubicBezTo>
                    <a:pt x="3822" y="6460"/>
                    <a:pt x="2560" y="3508"/>
                    <a:pt x="1548" y="460"/>
                  </a:cubicBezTo>
                  <a:cubicBezTo>
                    <a:pt x="1441" y="137"/>
                    <a:pt x="1194" y="1"/>
                    <a:pt x="9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4" name="Google Shape;834;p34"/>
          <p:cNvSpPr/>
          <p:nvPr/>
        </p:nvSpPr>
        <p:spPr>
          <a:xfrm rot="5110556">
            <a:off x="-735218" y="4381189"/>
            <a:ext cx="1469612" cy="1507039"/>
          </a:xfrm>
          <a:custGeom>
            <a:avLst/>
            <a:gdLst/>
            <a:ahLst/>
            <a:cxnLst/>
            <a:rect l="l" t="t" r="r" b="b"/>
            <a:pathLst>
              <a:path w="58782" h="60279" extrusionOk="0">
                <a:moveTo>
                  <a:pt x="27325" y="1"/>
                </a:moveTo>
                <a:cubicBezTo>
                  <a:pt x="21873" y="1"/>
                  <a:pt x="16764" y="1706"/>
                  <a:pt x="13336" y="5983"/>
                </a:cubicBezTo>
                <a:cubicBezTo>
                  <a:pt x="9681" y="10555"/>
                  <a:pt x="7002" y="16591"/>
                  <a:pt x="4454" y="21818"/>
                </a:cubicBezTo>
                <a:cubicBezTo>
                  <a:pt x="632" y="29664"/>
                  <a:pt x="1" y="36808"/>
                  <a:pt x="4870" y="44488"/>
                </a:cubicBezTo>
                <a:cubicBezTo>
                  <a:pt x="8740" y="50572"/>
                  <a:pt x="14276" y="57299"/>
                  <a:pt x="21396" y="59573"/>
                </a:cubicBezTo>
                <a:cubicBezTo>
                  <a:pt x="22833" y="60033"/>
                  <a:pt x="24361" y="60279"/>
                  <a:pt x="25876" y="60279"/>
                </a:cubicBezTo>
                <a:cubicBezTo>
                  <a:pt x="28442" y="60279"/>
                  <a:pt x="30975" y="59573"/>
                  <a:pt x="32981" y="58001"/>
                </a:cubicBezTo>
                <a:cubicBezTo>
                  <a:pt x="35624" y="55941"/>
                  <a:pt x="37053" y="52762"/>
                  <a:pt x="38625" y="49810"/>
                </a:cubicBezTo>
                <a:cubicBezTo>
                  <a:pt x="43982" y="39761"/>
                  <a:pt x="58782" y="25092"/>
                  <a:pt x="52745" y="12638"/>
                </a:cubicBezTo>
                <a:cubicBezTo>
                  <a:pt x="52079" y="11245"/>
                  <a:pt x="51102" y="9912"/>
                  <a:pt x="49769" y="8686"/>
                </a:cubicBezTo>
                <a:cubicBezTo>
                  <a:pt x="44582" y="3893"/>
                  <a:pt x="35562" y="1"/>
                  <a:pt x="27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34"/>
          <p:cNvSpPr txBox="1">
            <a:spLocks noGrp="1"/>
          </p:cNvSpPr>
          <p:nvPr>
            <p:ph type="title" hasCustomPrompt="1"/>
          </p:nvPr>
        </p:nvSpPr>
        <p:spPr>
          <a:xfrm>
            <a:off x="2620050" y="1593475"/>
            <a:ext cx="39039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836" name="Google Shape;836;p34"/>
          <p:cNvSpPr txBox="1">
            <a:spLocks noGrp="1"/>
          </p:cNvSpPr>
          <p:nvPr>
            <p:ph type="subTitle" idx="1"/>
          </p:nvPr>
        </p:nvSpPr>
        <p:spPr>
          <a:xfrm>
            <a:off x="3231300" y="2560150"/>
            <a:ext cx="2681400" cy="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0">
    <p:bg>
      <p:bgPr>
        <a:solidFill>
          <a:schemeClr val="accent6"/>
        </a:solidFill>
        <a:effectLst/>
      </p:bgPr>
    </p:bg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35"/>
          <p:cNvGrpSpPr/>
          <p:nvPr/>
        </p:nvGrpSpPr>
        <p:grpSpPr>
          <a:xfrm>
            <a:off x="-2468690" y="2795661"/>
            <a:ext cx="3562774" cy="3908200"/>
            <a:chOff x="-3130275" y="2997500"/>
            <a:chExt cx="2943225" cy="3228850"/>
          </a:xfrm>
        </p:grpSpPr>
        <p:sp>
          <p:nvSpPr>
            <p:cNvPr id="839" name="Google Shape;839;p35"/>
            <p:cNvSpPr/>
            <p:nvPr/>
          </p:nvSpPr>
          <p:spPr>
            <a:xfrm>
              <a:off x="-3130275" y="3146875"/>
              <a:ext cx="2943225" cy="3017850"/>
            </a:xfrm>
            <a:custGeom>
              <a:avLst/>
              <a:gdLst/>
              <a:ahLst/>
              <a:cxnLst/>
              <a:rect l="l" t="t" r="r" b="b"/>
              <a:pathLst>
                <a:path w="117729" h="120714" extrusionOk="0">
                  <a:moveTo>
                    <a:pt x="54749" y="1"/>
                  </a:moveTo>
                  <a:cubicBezTo>
                    <a:pt x="43825" y="1"/>
                    <a:pt x="33586" y="3414"/>
                    <a:pt x="26717" y="11973"/>
                  </a:cubicBezTo>
                  <a:cubicBezTo>
                    <a:pt x="19416" y="21096"/>
                    <a:pt x="14036" y="33210"/>
                    <a:pt x="8923" y="43703"/>
                  </a:cubicBezTo>
                  <a:cubicBezTo>
                    <a:pt x="1254" y="59426"/>
                    <a:pt x="0" y="73711"/>
                    <a:pt x="9758" y="89083"/>
                  </a:cubicBezTo>
                  <a:cubicBezTo>
                    <a:pt x="17511" y="101280"/>
                    <a:pt x="28572" y="114731"/>
                    <a:pt x="42824" y="119309"/>
                  </a:cubicBezTo>
                  <a:cubicBezTo>
                    <a:pt x="45682" y="120224"/>
                    <a:pt x="48726" y="120714"/>
                    <a:pt x="51751" y="120714"/>
                  </a:cubicBezTo>
                  <a:cubicBezTo>
                    <a:pt x="56897" y="120714"/>
                    <a:pt x="61992" y="119297"/>
                    <a:pt x="66033" y="116151"/>
                  </a:cubicBezTo>
                  <a:cubicBezTo>
                    <a:pt x="71313" y="112041"/>
                    <a:pt x="74153" y="105641"/>
                    <a:pt x="77311" y="99760"/>
                  </a:cubicBezTo>
                  <a:cubicBezTo>
                    <a:pt x="88088" y="79593"/>
                    <a:pt x="117729" y="50236"/>
                    <a:pt x="105649" y="25290"/>
                  </a:cubicBezTo>
                  <a:cubicBezTo>
                    <a:pt x="104295" y="22500"/>
                    <a:pt x="102357" y="19843"/>
                    <a:pt x="99684" y="17387"/>
                  </a:cubicBezTo>
                  <a:cubicBezTo>
                    <a:pt x="89309" y="7787"/>
                    <a:pt x="71248" y="1"/>
                    <a:pt x="54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-2976150" y="2997500"/>
              <a:ext cx="2726450" cy="3228850"/>
            </a:xfrm>
            <a:custGeom>
              <a:avLst/>
              <a:gdLst/>
              <a:ahLst/>
              <a:cxnLst/>
              <a:rect l="l" t="t" r="r" b="b"/>
              <a:pathLst>
                <a:path w="109058" h="129154" extrusionOk="0">
                  <a:moveTo>
                    <a:pt x="50225" y="637"/>
                  </a:moveTo>
                  <a:cubicBezTo>
                    <a:pt x="57708" y="637"/>
                    <a:pt x="65232" y="2421"/>
                    <a:pt x="72165" y="5049"/>
                  </a:cubicBezTo>
                  <a:cubicBezTo>
                    <a:pt x="81288" y="8508"/>
                    <a:pt x="90194" y="13621"/>
                    <a:pt x="97128" y="20555"/>
                  </a:cubicBezTo>
                  <a:cubicBezTo>
                    <a:pt x="99550" y="22978"/>
                    <a:pt x="101556" y="25735"/>
                    <a:pt x="103059" y="28809"/>
                  </a:cubicBezTo>
                  <a:cubicBezTo>
                    <a:pt x="103077" y="28836"/>
                    <a:pt x="103099" y="28859"/>
                    <a:pt x="103125" y="28878"/>
                  </a:cubicBezTo>
                  <a:lnTo>
                    <a:pt x="103125" y="28878"/>
                  </a:lnTo>
                  <a:cubicBezTo>
                    <a:pt x="107833" y="38902"/>
                    <a:pt x="106676" y="49952"/>
                    <a:pt x="102926" y="60071"/>
                  </a:cubicBezTo>
                  <a:cubicBezTo>
                    <a:pt x="98966" y="70848"/>
                    <a:pt x="92633" y="80605"/>
                    <a:pt x="86484" y="90230"/>
                  </a:cubicBezTo>
                  <a:cubicBezTo>
                    <a:pt x="83694" y="94590"/>
                    <a:pt x="80870" y="98985"/>
                    <a:pt x="78364" y="103513"/>
                  </a:cubicBezTo>
                  <a:cubicBezTo>
                    <a:pt x="75540" y="108609"/>
                    <a:pt x="73502" y="114139"/>
                    <a:pt x="70227" y="118985"/>
                  </a:cubicBezTo>
                  <a:cubicBezTo>
                    <a:pt x="68439" y="121608"/>
                    <a:pt x="66300" y="123981"/>
                    <a:pt x="63577" y="125635"/>
                  </a:cubicBezTo>
                  <a:cubicBezTo>
                    <a:pt x="60753" y="127339"/>
                    <a:pt x="57495" y="128241"/>
                    <a:pt x="54203" y="128459"/>
                  </a:cubicBezTo>
                  <a:cubicBezTo>
                    <a:pt x="53713" y="128487"/>
                    <a:pt x="53224" y="128501"/>
                    <a:pt x="52737" y="128501"/>
                  </a:cubicBezTo>
                  <a:cubicBezTo>
                    <a:pt x="46976" y="128501"/>
                    <a:pt x="41418" y="126541"/>
                    <a:pt x="36442" y="123630"/>
                  </a:cubicBezTo>
                  <a:cubicBezTo>
                    <a:pt x="25565" y="117264"/>
                    <a:pt x="17361" y="106821"/>
                    <a:pt x="10611" y="96345"/>
                  </a:cubicBezTo>
                  <a:cubicBezTo>
                    <a:pt x="6768" y="90397"/>
                    <a:pt x="3593" y="84114"/>
                    <a:pt x="2223" y="77113"/>
                  </a:cubicBezTo>
                  <a:cubicBezTo>
                    <a:pt x="937" y="70614"/>
                    <a:pt x="1271" y="63964"/>
                    <a:pt x="2841" y="57548"/>
                  </a:cubicBezTo>
                  <a:cubicBezTo>
                    <a:pt x="4479" y="50831"/>
                    <a:pt x="7419" y="44615"/>
                    <a:pt x="10193" y="38333"/>
                  </a:cubicBezTo>
                  <a:cubicBezTo>
                    <a:pt x="13000" y="31933"/>
                    <a:pt x="15874" y="25551"/>
                    <a:pt x="19399" y="19502"/>
                  </a:cubicBezTo>
                  <a:cubicBezTo>
                    <a:pt x="22223" y="14707"/>
                    <a:pt x="25364" y="9962"/>
                    <a:pt x="29892" y="6603"/>
                  </a:cubicBezTo>
                  <a:cubicBezTo>
                    <a:pt x="33669" y="3796"/>
                    <a:pt x="38113" y="2075"/>
                    <a:pt x="42741" y="1273"/>
                  </a:cubicBezTo>
                  <a:cubicBezTo>
                    <a:pt x="45216" y="837"/>
                    <a:pt x="47718" y="637"/>
                    <a:pt x="50225" y="637"/>
                  </a:cubicBezTo>
                  <a:close/>
                  <a:moveTo>
                    <a:pt x="50512" y="0"/>
                  </a:moveTo>
                  <a:cubicBezTo>
                    <a:pt x="50317" y="0"/>
                    <a:pt x="50121" y="1"/>
                    <a:pt x="49926" y="3"/>
                  </a:cubicBezTo>
                  <a:cubicBezTo>
                    <a:pt x="40402" y="137"/>
                    <a:pt x="30895" y="3278"/>
                    <a:pt x="24462" y="10580"/>
                  </a:cubicBezTo>
                  <a:cubicBezTo>
                    <a:pt x="20135" y="15476"/>
                    <a:pt x="16993" y="21541"/>
                    <a:pt x="14103" y="27389"/>
                  </a:cubicBezTo>
                  <a:cubicBezTo>
                    <a:pt x="10945" y="33805"/>
                    <a:pt x="8088" y="40388"/>
                    <a:pt x="5281" y="46971"/>
                  </a:cubicBezTo>
                  <a:cubicBezTo>
                    <a:pt x="2541" y="53421"/>
                    <a:pt x="552" y="60305"/>
                    <a:pt x="268" y="67356"/>
                  </a:cubicBezTo>
                  <a:cubicBezTo>
                    <a:pt x="1" y="74189"/>
                    <a:pt x="1404" y="80940"/>
                    <a:pt x="4161" y="87172"/>
                  </a:cubicBezTo>
                  <a:cubicBezTo>
                    <a:pt x="6918" y="93404"/>
                    <a:pt x="10895" y="99185"/>
                    <a:pt x="14955" y="104616"/>
                  </a:cubicBezTo>
                  <a:cubicBezTo>
                    <a:pt x="18882" y="109879"/>
                    <a:pt x="23276" y="114858"/>
                    <a:pt x="28322" y="119068"/>
                  </a:cubicBezTo>
                  <a:cubicBezTo>
                    <a:pt x="35000" y="124639"/>
                    <a:pt x="43688" y="129153"/>
                    <a:pt x="52433" y="129153"/>
                  </a:cubicBezTo>
                  <a:cubicBezTo>
                    <a:pt x="55832" y="129153"/>
                    <a:pt x="59239" y="128471"/>
                    <a:pt x="62541" y="126905"/>
                  </a:cubicBezTo>
                  <a:cubicBezTo>
                    <a:pt x="68339" y="124148"/>
                    <a:pt x="71831" y="118818"/>
                    <a:pt x="74638" y="113271"/>
                  </a:cubicBezTo>
                  <a:cubicBezTo>
                    <a:pt x="75991" y="110580"/>
                    <a:pt x="77194" y="107824"/>
                    <a:pt x="78598" y="105150"/>
                  </a:cubicBezTo>
                  <a:cubicBezTo>
                    <a:pt x="79834" y="102828"/>
                    <a:pt x="81154" y="100572"/>
                    <a:pt x="82508" y="98316"/>
                  </a:cubicBezTo>
                  <a:cubicBezTo>
                    <a:pt x="88540" y="88392"/>
                    <a:pt x="95240" y="78868"/>
                    <a:pt x="100403" y="68442"/>
                  </a:cubicBezTo>
                  <a:cubicBezTo>
                    <a:pt x="105298" y="58584"/>
                    <a:pt x="109058" y="47322"/>
                    <a:pt x="106886" y="36211"/>
                  </a:cubicBezTo>
                  <a:cubicBezTo>
                    <a:pt x="106351" y="33538"/>
                    <a:pt x="105482" y="30965"/>
                    <a:pt x="104313" y="28476"/>
                  </a:cubicBezTo>
                  <a:lnTo>
                    <a:pt x="104313" y="28476"/>
                  </a:lnTo>
                  <a:cubicBezTo>
                    <a:pt x="104313" y="28475"/>
                    <a:pt x="104313" y="28475"/>
                    <a:pt x="104312" y="28475"/>
                  </a:cubicBezTo>
                  <a:lnTo>
                    <a:pt x="104312" y="28475"/>
                  </a:lnTo>
                  <a:cubicBezTo>
                    <a:pt x="104312" y="28475"/>
                    <a:pt x="104312" y="28475"/>
                    <a:pt x="104312" y="28475"/>
                  </a:cubicBezTo>
                  <a:cubicBezTo>
                    <a:pt x="104312" y="28474"/>
                    <a:pt x="104312" y="28473"/>
                    <a:pt x="104311" y="28473"/>
                  </a:cubicBezTo>
                  <a:lnTo>
                    <a:pt x="104311" y="28473"/>
                  </a:lnTo>
                  <a:cubicBezTo>
                    <a:pt x="101722" y="23127"/>
                    <a:pt x="97511" y="18951"/>
                    <a:pt x="92867" y="15359"/>
                  </a:cubicBezTo>
                  <a:cubicBezTo>
                    <a:pt x="88874" y="12268"/>
                    <a:pt x="84513" y="9628"/>
                    <a:pt x="79968" y="7422"/>
                  </a:cubicBezTo>
                  <a:cubicBezTo>
                    <a:pt x="70886" y="2979"/>
                    <a:pt x="60709" y="0"/>
                    <a:pt x="50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1" name="Google Shape;841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35"/>
          <p:cNvSpPr txBox="1">
            <a:spLocks noGrp="1"/>
          </p:cNvSpPr>
          <p:nvPr>
            <p:ph type="subTitle" idx="1"/>
          </p:nvPr>
        </p:nvSpPr>
        <p:spPr>
          <a:xfrm>
            <a:off x="2890275" y="1720871"/>
            <a:ext cx="20247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43" name="Google Shape;843;p35"/>
          <p:cNvSpPr/>
          <p:nvPr/>
        </p:nvSpPr>
        <p:spPr>
          <a:xfrm>
            <a:off x="8380750" y="3504776"/>
            <a:ext cx="2375775" cy="2464563"/>
          </a:xfrm>
          <a:custGeom>
            <a:avLst/>
            <a:gdLst/>
            <a:ahLst/>
            <a:cxnLst/>
            <a:rect l="l" t="t" r="r" b="b"/>
            <a:pathLst>
              <a:path w="102107" h="105923" extrusionOk="0">
                <a:moveTo>
                  <a:pt x="68929" y="0"/>
                </a:moveTo>
                <a:cubicBezTo>
                  <a:pt x="60570" y="0"/>
                  <a:pt x="52411" y="3217"/>
                  <a:pt x="47553" y="10082"/>
                </a:cubicBezTo>
                <a:cubicBezTo>
                  <a:pt x="34353" y="28745"/>
                  <a:pt x="42123" y="33139"/>
                  <a:pt x="27235" y="39305"/>
                </a:cubicBezTo>
                <a:cubicBezTo>
                  <a:pt x="3777" y="49012"/>
                  <a:pt x="0" y="75278"/>
                  <a:pt x="16074" y="92856"/>
                </a:cubicBezTo>
                <a:cubicBezTo>
                  <a:pt x="24182" y="101689"/>
                  <a:pt x="35991" y="105922"/>
                  <a:pt x="47836" y="105922"/>
                </a:cubicBezTo>
                <a:cubicBezTo>
                  <a:pt x="55371" y="105922"/>
                  <a:pt x="62921" y="104209"/>
                  <a:pt x="69542" y="100876"/>
                </a:cubicBezTo>
                <a:cubicBezTo>
                  <a:pt x="83226" y="93975"/>
                  <a:pt x="90427" y="79656"/>
                  <a:pt x="95106" y="65754"/>
                </a:cubicBezTo>
                <a:cubicBezTo>
                  <a:pt x="100302" y="50366"/>
                  <a:pt x="102107" y="33240"/>
                  <a:pt x="96660" y="17667"/>
                </a:cubicBezTo>
                <a:cubicBezTo>
                  <a:pt x="92676" y="6282"/>
                  <a:pt x="80609" y="0"/>
                  <a:pt x="689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4" name="Google Shape;844;p35"/>
          <p:cNvGrpSpPr/>
          <p:nvPr/>
        </p:nvGrpSpPr>
        <p:grpSpPr>
          <a:xfrm>
            <a:off x="8080599" y="167727"/>
            <a:ext cx="6707134" cy="3905481"/>
            <a:chOff x="3632100" y="657125"/>
            <a:chExt cx="5999225" cy="3493275"/>
          </a:xfrm>
        </p:grpSpPr>
        <p:sp>
          <p:nvSpPr>
            <p:cNvPr id="845" name="Google Shape;845;p35"/>
            <p:cNvSpPr/>
            <p:nvPr/>
          </p:nvSpPr>
          <p:spPr>
            <a:xfrm>
              <a:off x="4048550" y="657125"/>
              <a:ext cx="5582775" cy="3115550"/>
            </a:xfrm>
            <a:custGeom>
              <a:avLst/>
              <a:gdLst/>
              <a:ahLst/>
              <a:cxnLst/>
              <a:rect l="l" t="t" r="r" b="b"/>
              <a:pathLst>
                <a:path w="223311" h="124622" extrusionOk="0">
                  <a:moveTo>
                    <a:pt x="104480" y="1"/>
                  </a:moveTo>
                  <a:cubicBezTo>
                    <a:pt x="92984" y="5865"/>
                    <a:pt x="82742" y="14236"/>
                    <a:pt x="74872" y="24111"/>
                  </a:cubicBezTo>
                  <a:cubicBezTo>
                    <a:pt x="69726" y="30494"/>
                    <a:pt x="65415" y="37561"/>
                    <a:pt x="59149" y="42975"/>
                  </a:cubicBezTo>
                  <a:cubicBezTo>
                    <a:pt x="52215" y="48990"/>
                    <a:pt x="43410" y="52549"/>
                    <a:pt x="35005" y="56475"/>
                  </a:cubicBezTo>
                  <a:cubicBezTo>
                    <a:pt x="25832" y="60753"/>
                    <a:pt x="16760" y="65715"/>
                    <a:pt x="10210" y="73151"/>
                  </a:cubicBezTo>
                  <a:cubicBezTo>
                    <a:pt x="3643" y="80569"/>
                    <a:pt x="1" y="90912"/>
                    <a:pt x="3042" y="100135"/>
                  </a:cubicBezTo>
                  <a:cubicBezTo>
                    <a:pt x="6935" y="111914"/>
                    <a:pt x="20101" y="118531"/>
                    <a:pt x="32700" y="121622"/>
                  </a:cubicBezTo>
                  <a:cubicBezTo>
                    <a:pt x="40931" y="123639"/>
                    <a:pt x="49415" y="124622"/>
                    <a:pt x="57904" y="124622"/>
                  </a:cubicBezTo>
                  <a:cubicBezTo>
                    <a:pt x="81483" y="124622"/>
                    <a:pt x="105097" y="117038"/>
                    <a:pt x="123427" y="102959"/>
                  </a:cubicBezTo>
                  <a:cubicBezTo>
                    <a:pt x="135959" y="93318"/>
                    <a:pt x="146318" y="80770"/>
                    <a:pt x="160771" y="73969"/>
                  </a:cubicBezTo>
                  <a:cubicBezTo>
                    <a:pt x="174372" y="67553"/>
                    <a:pt x="190111" y="66952"/>
                    <a:pt x="204597" y="62574"/>
                  </a:cubicBezTo>
                  <a:cubicBezTo>
                    <a:pt x="211147" y="60602"/>
                    <a:pt x="217463" y="57829"/>
                    <a:pt x="223311" y="54353"/>
                  </a:cubicBezTo>
                  <a:lnTo>
                    <a:pt x="2233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3632100" y="657550"/>
              <a:ext cx="5999225" cy="3492850"/>
            </a:xfrm>
            <a:custGeom>
              <a:avLst/>
              <a:gdLst/>
              <a:ahLst/>
              <a:cxnLst/>
              <a:rect l="l" t="t" r="r" b="b"/>
              <a:pathLst>
                <a:path w="239969" h="139714" extrusionOk="0">
                  <a:moveTo>
                    <a:pt x="88506" y="0"/>
                  </a:moveTo>
                  <a:cubicBezTo>
                    <a:pt x="83710" y="4512"/>
                    <a:pt x="79416" y="9524"/>
                    <a:pt x="75339" y="14888"/>
                  </a:cubicBezTo>
                  <a:cubicBezTo>
                    <a:pt x="69542" y="22507"/>
                    <a:pt x="63393" y="28789"/>
                    <a:pt x="54938" y="33852"/>
                  </a:cubicBezTo>
                  <a:cubicBezTo>
                    <a:pt x="47503" y="38280"/>
                    <a:pt x="39683" y="42106"/>
                    <a:pt x="32415" y="46801"/>
                  </a:cubicBezTo>
                  <a:cubicBezTo>
                    <a:pt x="19683" y="55022"/>
                    <a:pt x="7920" y="65966"/>
                    <a:pt x="3793" y="80485"/>
                  </a:cubicBezTo>
                  <a:cubicBezTo>
                    <a:pt x="0" y="93685"/>
                    <a:pt x="4412" y="107219"/>
                    <a:pt x="13568" y="117495"/>
                  </a:cubicBezTo>
                  <a:cubicBezTo>
                    <a:pt x="28100" y="133801"/>
                    <a:pt x="51635" y="139713"/>
                    <a:pt x="74610" y="139713"/>
                  </a:cubicBezTo>
                  <a:cubicBezTo>
                    <a:pt x="85607" y="139713"/>
                    <a:pt x="96475" y="138359"/>
                    <a:pt x="106167" y="136141"/>
                  </a:cubicBezTo>
                  <a:cubicBezTo>
                    <a:pt x="139066" y="128623"/>
                    <a:pt x="164162" y="106885"/>
                    <a:pt x="193770" y="92733"/>
                  </a:cubicBezTo>
                  <a:cubicBezTo>
                    <a:pt x="202558" y="88522"/>
                    <a:pt x="211748" y="85130"/>
                    <a:pt x="221372" y="83125"/>
                  </a:cubicBezTo>
                  <a:cubicBezTo>
                    <a:pt x="227521" y="81822"/>
                    <a:pt x="233753" y="81003"/>
                    <a:pt x="239969" y="80034"/>
                  </a:cubicBezTo>
                  <a:lnTo>
                    <a:pt x="239969" y="78547"/>
                  </a:lnTo>
                  <a:cubicBezTo>
                    <a:pt x="227371" y="80886"/>
                    <a:pt x="214772" y="82507"/>
                    <a:pt x="202726" y="87286"/>
                  </a:cubicBezTo>
                  <a:cubicBezTo>
                    <a:pt x="175725" y="98013"/>
                    <a:pt x="153469" y="116927"/>
                    <a:pt x="126702" y="128054"/>
                  </a:cubicBezTo>
                  <a:cubicBezTo>
                    <a:pt x="111230" y="134491"/>
                    <a:pt x="92810" y="138499"/>
                    <a:pt x="74649" y="138499"/>
                  </a:cubicBezTo>
                  <a:cubicBezTo>
                    <a:pt x="57546" y="138499"/>
                    <a:pt x="40671" y="134945"/>
                    <a:pt x="26701" y="126517"/>
                  </a:cubicBezTo>
                  <a:cubicBezTo>
                    <a:pt x="13133" y="118330"/>
                    <a:pt x="2691" y="103861"/>
                    <a:pt x="3827" y="88138"/>
                  </a:cubicBezTo>
                  <a:cubicBezTo>
                    <a:pt x="5046" y="71362"/>
                    <a:pt x="17862" y="58113"/>
                    <a:pt x="31697" y="48923"/>
                  </a:cubicBezTo>
                  <a:cubicBezTo>
                    <a:pt x="45865" y="39483"/>
                    <a:pt x="62073" y="33635"/>
                    <a:pt x="72883" y="20251"/>
                  </a:cubicBezTo>
                  <a:cubicBezTo>
                    <a:pt x="78063" y="13835"/>
                    <a:pt x="82574" y="7018"/>
                    <a:pt x="88556" y="1220"/>
                  </a:cubicBezTo>
                  <a:cubicBezTo>
                    <a:pt x="88974" y="802"/>
                    <a:pt x="89425" y="385"/>
                    <a:pt x="898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7" name="Google Shape;847;p35"/>
          <p:cNvSpPr txBox="1">
            <a:spLocks noGrp="1"/>
          </p:cNvSpPr>
          <p:nvPr>
            <p:ph type="body" idx="2"/>
          </p:nvPr>
        </p:nvSpPr>
        <p:spPr>
          <a:xfrm>
            <a:off x="4829175" y="1720871"/>
            <a:ext cx="21051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48" name="Google Shape;848;p35"/>
          <p:cNvGrpSpPr/>
          <p:nvPr/>
        </p:nvGrpSpPr>
        <p:grpSpPr>
          <a:xfrm>
            <a:off x="-425250" y="2585800"/>
            <a:ext cx="1833300" cy="2701850"/>
            <a:chOff x="0" y="2585800"/>
            <a:chExt cx="1833300" cy="2701850"/>
          </a:xfrm>
        </p:grpSpPr>
        <p:sp>
          <p:nvSpPr>
            <p:cNvPr id="849" name="Google Shape;849;p35"/>
            <p:cNvSpPr/>
            <p:nvPr/>
          </p:nvSpPr>
          <p:spPr>
            <a:xfrm>
              <a:off x="207100" y="2792850"/>
              <a:ext cx="1043075" cy="2494800"/>
            </a:xfrm>
            <a:custGeom>
              <a:avLst/>
              <a:gdLst/>
              <a:ahLst/>
              <a:cxnLst/>
              <a:rect l="l" t="t" r="r" b="b"/>
              <a:pathLst>
                <a:path w="41723" h="99792" extrusionOk="0">
                  <a:moveTo>
                    <a:pt x="41043" y="0"/>
                  </a:moveTo>
                  <a:cubicBezTo>
                    <a:pt x="40858" y="0"/>
                    <a:pt x="40674" y="87"/>
                    <a:pt x="40553" y="259"/>
                  </a:cubicBezTo>
                  <a:cubicBezTo>
                    <a:pt x="40519" y="309"/>
                    <a:pt x="37929" y="3968"/>
                    <a:pt x="34086" y="10034"/>
                  </a:cubicBezTo>
                  <a:cubicBezTo>
                    <a:pt x="33736" y="10568"/>
                    <a:pt x="33368" y="11136"/>
                    <a:pt x="33017" y="11721"/>
                  </a:cubicBezTo>
                  <a:cubicBezTo>
                    <a:pt x="30327" y="16049"/>
                    <a:pt x="27136" y="21412"/>
                    <a:pt x="23811" y="27444"/>
                  </a:cubicBezTo>
                  <a:cubicBezTo>
                    <a:pt x="23309" y="28363"/>
                    <a:pt x="22808" y="29282"/>
                    <a:pt x="22290" y="30251"/>
                  </a:cubicBezTo>
                  <a:cubicBezTo>
                    <a:pt x="22073" y="30618"/>
                    <a:pt x="21872" y="31019"/>
                    <a:pt x="21655" y="31420"/>
                  </a:cubicBezTo>
                  <a:cubicBezTo>
                    <a:pt x="21204" y="32306"/>
                    <a:pt x="20720" y="33225"/>
                    <a:pt x="20235" y="34144"/>
                  </a:cubicBezTo>
                  <a:cubicBezTo>
                    <a:pt x="19867" y="34862"/>
                    <a:pt x="19500" y="35598"/>
                    <a:pt x="19132" y="36316"/>
                  </a:cubicBezTo>
                  <a:cubicBezTo>
                    <a:pt x="18230" y="38104"/>
                    <a:pt x="17344" y="39942"/>
                    <a:pt x="16409" y="41830"/>
                  </a:cubicBezTo>
                  <a:cubicBezTo>
                    <a:pt x="16175" y="42381"/>
                    <a:pt x="15908" y="42899"/>
                    <a:pt x="15657" y="43451"/>
                  </a:cubicBezTo>
                  <a:cubicBezTo>
                    <a:pt x="15339" y="44136"/>
                    <a:pt x="15022" y="44821"/>
                    <a:pt x="14705" y="45506"/>
                  </a:cubicBezTo>
                  <a:cubicBezTo>
                    <a:pt x="14454" y="46074"/>
                    <a:pt x="14187" y="46642"/>
                    <a:pt x="13936" y="47227"/>
                  </a:cubicBezTo>
                  <a:cubicBezTo>
                    <a:pt x="13919" y="47260"/>
                    <a:pt x="13886" y="47310"/>
                    <a:pt x="13869" y="47377"/>
                  </a:cubicBezTo>
                  <a:cubicBezTo>
                    <a:pt x="13702" y="47728"/>
                    <a:pt x="13535" y="48079"/>
                    <a:pt x="13385" y="48463"/>
                  </a:cubicBezTo>
                  <a:cubicBezTo>
                    <a:pt x="12198" y="51153"/>
                    <a:pt x="11029" y="53944"/>
                    <a:pt x="9909" y="56784"/>
                  </a:cubicBezTo>
                  <a:cubicBezTo>
                    <a:pt x="9525" y="57753"/>
                    <a:pt x="9157" y="58705"/>
                    <a:pt x="8790" y="59691"/>
                  </a:cubicBezTo>
                  <a:cubicBezTo>
                    <a:pt x="7403" y="63367"/>
                    <a:pt x="6116" y="67127"/>
                    <a:pt x="4980" y="70936"/>
                  </a:cubicBezTo>
                  <a:cubicBezTo>
                    <a:pt x="4780" y="71538"/>
                    <a:pt x="4613" y="72139"/>
                    <a:pt x="4429" y="72774"/>
                  </a:cubicBezTo>
                  <a:cubicBezTo>
                    <a:pt x="1906" y="81563"/>
                    <a:pt x="218" y="90518"/>
                    <a:pt x="1" y="99040"/>
                  </a:cubicBezTo>
                  <a:lnTo>
                    <a:pt x="1171" y="99792"/>
                  </a:lnTo>
                  <a:cubicBezTo>
                    <a:pt x="1304" y="90869"/>
                    <a:pt x="3109" y="81379"/>
                    <a:pt x="5933" y="71888"/>
                  </a:cubicBezTo>
                  <a:cubicBezTo>
                    <a:pt x="6116" y="71270"/>
                    <a:pt x="6300" y="70619"/>
                    <a:pt x="6517" y="69984"/>
                  </a:cubicBezTo>
                  <a:cubicBezTo>
                    <a:pt x="7754" y="66024"/>
                    <a:pt x="9141" y="62047"/>
                    <a:pt x="10678" y="58137"/>
                  </a:cubicBezTo>
                  <a:cubicBezTo>
                    <a:pt x="11045" y="57152"/>
                    <a:pt x="11463" y="56132"/>
                    <a:pt x="11864" y="55147"/>
                  </a:cubicBezTo>
                  <a:cubicBezTo>
                    <a:pt x="12482" y="53576"/>
                    <a:pt x="13151" y="52005"/>
                    <a:pt x="13819" y="50485"/>
                  </a:cubicBezTo>
                  <a:cubicBezTo>
                    <a:pt x="13986" y="50067"/>
                    <a:pt x="14187" y="49649"/>
                    <a:pt x="14370" y="49232"/>
                  </a:cubicBezTo>
                  <a:cubicBezTo>
                    <a:pt x="15573" y="46492"/>
                    <a:pt x="16810" y="43801"/>
                    <a:pt x="18080" y="41195"/>
                  </a:cubicBezTo>
                  <a:cubicBezTo>
                    <a:pt x="18380" y="40610"/>
                    <a:pt x="18664" y="40025"/>
                    <a:pt x="18948" y="39441"/>
                  </a:cubicBezTo>
                  <a:cubicBezTo>
                    <a:pt x="20502" y="36266"/>
                    <a:pt x="22090" y="33208"/>
                    <a:pt x="23660" y="30284"/>
                  </a:cubicBezTo>
                  <a:lnTo>
                    <a:pt x="24345" y="29031"/>
                  </a:lnTo>
                  <a:cubicBezTo>
                    <a:pt x="24395" y="28914"/>
                    <a:pt x="24462" y="28797"/>
                    <a:pt x="24512" y="28697"/>
                  </a:cubicBezTo>
                  <a:cubicBezTo>
                    <a:pt x="24964" y="27862"/>
                    <a:pt x="25415" y="27043"/>
                    <a:pt x="25849" y="26257"/>
                  </a:cubicBezTo>
                  <a:cubicBezTo>
                    <a:pt x="28422" y="21646"/>
                    <a:pt x="30895" y="17486"/>
                    <a:pt x="33067" y="13927"/>
                  </a:cubicBezTo>
                  <a:cubicBezTo>
                    <a:pt x="33284" y="13542"/>
                    <a:pt x="33535" y="13158"/>
                    <a:pt x="33769" y="12790"/>
                  </a:cubicBezTo>
                  <a:cubicBezTo>
                    <a:pt x="35022" y="10785"/>
                    <a:pt x="36175" y="8964"/>
                    <a:pt x="37178" y="7410"/>
                  </a:cubicBezTo>
                  <a:cubicBezTo>
                    <a:pt x="38097" y="6023"/>
                    <a:pt x="38882" y="4804"/>
                    <a:pt x="39533" y="3851"/>
                  </a:cubicBezTo>
                  <a:cubicBezTo>
                    <a:pt x="40770" y="2047"/>
                    <a:pt x="41472" y="1028"/>
                    <a:pt x="41538" y="944"/>
                  </a:cubicBezTo>
                  <a:cubicBezTo>
                    <a:pt x="41722" y="677"/>
                    <a:pt x="41672" y="292"/>
                    <a:pt x="41388" y="109"/>
                  </a:cubicBezTo>
                  <a:cubicBezTo>
                    <a:pt x="41283" y="36"/>
                    <a:pt x="41163" y="0"/>
                    <a:pt x="41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223350" y="2801700"/>
              <a:ext cx="546025" cy="858125"/>
            </a:xfrm>
            <a:custGeom>
              <a:avLst/>
              <a:gdLst/>
              <a:ahLst/>
              <a:cxnLst/>
              <a:rect l="l" t="t" r="r" b="b"/>
              <a:pathLst>
                <a:path w="21841" h="34325" extrusionOk="0">
                  <a:moveTo>
                    <a:pt x="9434" y="1"/>
                  </a:moveTo>
                  <a:cubicBezTo>
                    <a:pt x="1" y="1"/>
                    <a:pt x="19869" y="34325"/>
                    <a:pt x="19869" y="34325"/>
                  </a:cubicBezTo>
                  <a:lnTo>
                    <a:pt x="21005" y="32537"/>
                  </a:lnTo>
                  <a:cubicBezTo>
                    <a:pt x="21005" y="32537"/>
                    <a:pt x="21841" y="2194"/>
                    <a:pt x="10329" y="89"/>
                  </a:cubicBezTo>
                  <a:cubicBezTo>
                    <a:pt x="10005" y="30"/>
                    <a:pt x="9707" y="1"/>
                    <a:pt x="9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768950" y="3391075"/>
              <a:ext cx="655400" cy="160975"/>
            </a:xfrm>
            <a:custGeom>
              <a:avLst/>
              <a:gdLst/>
              <a:ahLst/>
              <a:cxnLst/>
              <a:rect l="l" t="t" r="r" b="b"/>
              <a:pathLst>
                <a:path w="26216" h="6439" extrusionOk="0">
                  <a:moveTo>
                    <a:pt x="20007" y="1"/>
                  </a:moveTo>
                  <a:cubicBezTo>
                    <a:pt x="13487" y="1"/>
                    <a:pt x="843" y="5070"/>
                    <a:pt x="936" y="5403"/>
                  </a:cubicBezTo>
                  <a:lnTo>
                    <a:pt x="0" y="6439"/>
                  </a:lnTo>
                  <a:cubicBezTo>
                    <a:pt x="0" y="6439"/>
                    <a:pt x="26216" y="5202"/>
                    <a:pt x="23492" y="1159"/>
                  </a:cubicBezTo>
                  <a:cubicBezTo>
                    <a:pt x="22941" y="332"/>
                    <a:pt x="21674" y="1"/>
                    <a:pt x="20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710875" y="2585800"/>
              <a:ext cx="348825" cy="505925"/>
            </a:xfrm>
            <a:custGeom>
              <a:avLst/>
              <a:gdLst/>
              <a:ahLst/>
              <a:cxnLst/>
              <a:rect l="l" t="t" r="r" b="b"/>
              <a:pathLst>
                <a:path w="13953" h="20237" extrusionOk="0">
                  <a:moveTo>
                    <a:pt x="7290" y="1"/>
                  </a:moveTo>
                  <a:cubicBezTo>
                    <a:pt x="7104" y="1"/>
                    <a:pt x="6913" y="18"/>
                    <a:pt x="6717" y="53"/>
                  </a:cubicBezTo>
                  <a:cubicBezTo>
                    <a:pt x="1" y="1290"/>
                    <a:pt x="13016" y="20237"/>
                    <a:pt x="13016" y="20237"/>
                  </a:cubicBezTo>
                  <a:lnTo>
                    <a:pt x="13952" y="18817"/>
                  </a:lnTo>
                  <a:cubicBezTo>
                    <a:pt x="13952" y="18817"/>
                    <a:pt x="13448" y="1"/>
                    <a:pt x="7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1103100" y="2625350"/>
              <a:ext cx="730200" cy="364475"/>
            </a:xfrm>
            <a:custGeom>
              <a:avLst/>
              <a:gdLst/>
              <a:ahLst/>
              <a:cxnLst/>
              <a:rect l="l" t="t" r="r" b="b"/>
              <a:pathLst>
                <a:path w="29208" h="14579" extrusionOk="0">
                  <a:moveTo>
                    <a:pt x="22047" y="1"/>
                  </a:moveTo>
                  <a:cubicBezTo>
                    <a:pt x="15345" y="1"/>
                    <a:pt x="1254" y="12657"/>
                    <a:pt x="1254" y="12657"/>
                  </a:cubicBezTo>
                  <a:lnTo>
                    <a:pt x="1" y="14578"/>
                  </a:lnTo>
                  <a:cubicBezTo>
                    <a:pt x="1" y="14578"/>
                    <a:pt x="29207" y="5238"/>
                    <a:pt x="24329" y="777"/>
                  </a:cubicBezTo>
                  <a:cubicBezTo>
                    <a:pt x="23743" y="238"/>
                    <a:pt x="22964" y="1"/>
                    <a:pt x="220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1007025" y="3083275"/>
              <a:ext cx="385550" cy="72925"/>
            </a:xfrm>
            <a:custGeom>
              <a:avLst/>
              <a:gdLst/>
              <a:ahLst/>
              <a:cxnLst/>
              <a:rect l="l" t="t" r="r" b="b"/>
              <a:pathLst>
                <a:path w="15422" h="2917" extrusionOk="0">
                  <a:moveTo>
                    <a:pt x="10610" y="0"/>
                  </a:moveTo>
                  <a:cubicBezTo>
                    <a:pt x="6340" y="0"/>
                    <a:pt x="435" y="1508"/>
                    <a:pt x="435" y="1508"/>
                  </a:cubicBezTo>
                  <a:lnTo>
                    <a:pt x="1" y="2193"/>
                  </a:lnTo>
                  <a:cubicBezTo>
                    <a:pt x="1" y="2193"/>
                    <a:pt x="5578" y="2916"/>
                    <a:pt x="9900" y="2916"/>
                  </a:cubicBezTo>
                  <a:cubicBezTo>
                    <a:pt x="12980" y="2916"/>
                    <a:pt x="15422" y="2549"/>
                    <a:pt x="14755" y="1290"/>
                  </a:cubicBezTo>
                  <a:cubicBezTo>
                    <a:pt x="14239" y="328"/>
                    <a:pt x="12602" y="0"/>
                    <a:pt x="10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638600" y="3764900"/>
              <a:ext cx="561725" cy="152625"/>
            </a:xfrm>
            <a:custGeom>
              <a:avLst/>
              <a:gdLst/>
              <a:ahLst/>
              <a:cxnLst/>
              <a:rect l="l" t="t" r="r" b="b"/>
              <a:pathLst>
                <a:path w="22469" h="6105" extrusionOk="0">
                  <a:moveTo>
                    <a:pt x="11145" y="1"/>
                  </a:moveTo>
                  <a:cubicBezTo>
                    <a:pt x="5850" y="1"/>
                    <a:pt x="669" y="726"/>
                    <a:pt x="669" y="726"/>
                  </a:cubicBezTo>
                  <a:lnTo>
                    <a:pt x="1" y="2079"/>
                  </a:lnTo>
                  <a:cubicBezTo>
                    <a:pt x="1" y="2079"/>
                    <a:pt x="11835" y="6105"/>
                    <a:pt x="18274" y="6105"/>
                  </a:cubicBezTo>
                  <a:cubicBezTo>
                    <a:pt x="20780" y="6105"/>
                    <a:pt x="22469" y="5495"/>
                    <a:pt x="22324" y="3800"/>
                  </a:cubicBezTo>
                  <a:cubicBezTo>
                    <a:pt x="22062" y="755"/>
                    <a:pt x="16545" y="1"/>
                    <a:pt x="11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0" y="3931175"/>
              <a:ext cx="584750" cy="236600"/>
            </a:xfrm>
            <a:custGeom>
              <a:avLst/>
              <a:gdLst/>
              <a:ahLst/>
              <a:cxnLst/>
              <a:rect l="l" t="t" r="r" b="b"/>
              <a:pathLst>
                <a:path w="23390" h="9464" extrusionOk="0">
                  <a:moveTo>
                    <a:pt x="22600" y="0"/>
                  </a:moveTo>
                  <a:cubicBezTo>
                    <a:pt x="18512" y="0"/>
                    <a:pt x="0" y="371"/>
                    <a:pt x="1919" y="7124"/>
                  </a:cubicBezTo>
                  <a:cubicBezTo>
                    <a:pt x="2399" y="8809"/>
                    <a:pt x="3696" y="9464"/>
                    <a:pt x="5422" y="9464"/>
                  </a:cubicBezTo>
                  <a:cubicBezTo>
                    <a:pt x="11452" y="9464"/>
                    <a:pt x="22721" y="1476"/>
                    <a:pt x="22721" y="1476"/>
                  </a:cubicBezTo>
                  <a:lnTo>
                    <a:pt x="23390" y="6"/>
                  </a:lnTo>
                  <a:cubicBezTo>
                    <a:pt x="23390" y="6"/>
                    <a:pt x="23105" y="0"/>
                    <a:pt x="22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332075" y="3490450"/>
              <a:ext cx="289025" cy="395775"/>
            </a:xfrm>
            <a:custGeom>
              <a:avLst/>
              <a:gdLst/>
              <a:ahLst/>
              <a:cxnLst/>
              <a:rect l="l" t="t" r="r" b="b"/>
              <a:pathLst>
                <a:path w="11561" h="15831" extrusionOk="0">
                  <a:moveTo>
                    <a:pt x="4357" y="0"/>
                  </a:moveTo>
                  <a:cubicBezTo>
                    <a:pt x="1" y="0"/>
                    <a:pt x="10858" y="15831"/>
                    <a:pt x="10858" y="15831"/>
                  </a:cubicBezTo>
                  <a:lnTo>
                    <a:pt x="11560" y="14745"/>
                  </a:lnTo>
                  <a:cubicBezTo>
                    <a:pt x="11560" y="14745"/>
                    <a:pt x="9305" y="392"/>
                    <a:pt x="4526" y="8"/>
                  </a:cubicBezTo>
                  <a:cubicBezTo>
                    <a:pt x="4467" y="3"/>
                    <a:pt x="4411" y="0"/>
                    <a:pt x="4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8" name="Google Shape;858;p35"/>
          <p:cNvGrpSpPr/>
          <p:nvPr/>
        </p:nvGrpSpPr>
        <p:grpSpPr>
          <a:xfrm>
            <a:off x="121875" y="4099075"/>
            <a:ext cx="696350" cy="1073700"/>
            <a:chOff x="547125" y="4099075"/>
            <a:chExt cx="696350" cy="1073700"/>
          </a:xfrm>
        </p:grpSpPr>
        <p:sp>
          <p:nvSpPr>
            <p:cNvPr id="859" name="Google Shape;859;p35"/>
            <p:cNvSpPr/>
            <p:nvPr/>
          </p:nvSpPr>
          <p:spPr>
            <a:xfrm>
              <a:off x="723000" y="4201925"/>
              <a:ext cx="275300" cy="970850"/>
            </a:xfrm>
            <a:custGeom>
              <a:avLst/>
              <a:gdLst/>
              <a:ahLst/>
              <a:cxnLst/>
              <a:rect l="l" t="t" r="r" b="b"/>
              <a:pathLst>
                <a:path w="11012" h="38834" extrusionOk="0">
                  <a:moveTo>
                    <a:pt x="10737" y="1"/>
                  </a:moveTo>
                  <a:cubicBezTo>
                    <a:pt x="10623" y="1"/>
                    <a:pt x="10540" y="64"/>
                    <a:pt x="10510" y="154"/>
                  </a:cubicBezTo>
                  <a:lnTo>
                    <a:pt x="10476" y="220"/>
                  </a:lnTo>
                  <a:cubicBezTo>
                    <a:pt x="10209" y="822"/>
                    <a:pt x="9457" y="2426"/>
                    <a:pt x="8488" y="4765"/>
                  </a:cubicBezTo>
                  <a:cubicBezTo>
                    <a:pt x="8371" y="5016"/>
                    <a:pt x="8271" y="5300"/>
                    <a:pt x="8154" y="5567"/>
                  </a:cubicBezTo>
                  <a:cubicBezTo>
                    <a:pt x="7201" y="7856"/>
                    <a:pt x="6082" y="10764"/>
                    <a:pt x="4996" y="14022"/>
                  </a:cubicBezTo>
                  <a:cubicBezTo>
                    <a:pt x="4979" y="14089"/>
                    <a:pt x="4946" y="14172"/>
                    <a:pt x="4929" y="14239"/>
                  </a:cubicBezTo>
                  <a:cubicBezTo>
                    <a:pt x="4478" y="15609"/>
                    <a:pt x="4010" y="17046"/>
                    <a:pt x="3576" y="18533"/>
                  </a:cubicBezTo>
                  <a:cubicBezTo>
                    <a:pt x="3509" y="18767"/>
                    <a:pt x="3442" y="19001"/>
                    <a:pt x="3358" y="19218"/>
                  </a:cubicBezTo>
                  <a:cubicBezTo>
                    <a:pt x="1587" y="25367"/>
                    <a:pt x="150" y="32217"/>
                    <a:pt x="0" y="38633"/>
                  </a:cubicBezTo>
                  <a:lnTo>
                    <a:pt x="501" y="38834"/>
                  </a:lnTo>
                  <a:cubicBezTo>
                    <a:pt x="602" y="32384"/>
                    <a:pt x="2072" y="25467"/>
                    <a:pt x="3860" y="19285"/>
                  </a:cubicBezTo>
                  <a:cubicBezTo>
                    <a:pt x="3943" y="18967"/>
                    <a:pt x="4060" y="18650"/>
                    <a:pt x="4144" y="18366"/>
                  </a:cubicBezTo>
                  <a:cubicBezTo>
                    <a:pt x="4578" y="16879"/>
                    <a:pt x="5029" y="15459"/>
                    <a:pt x="5497" y="14105"/>
                  </a:cubicBezTo>
                  <a:cubicBezTo>
                    <a:pt x="5597" y="13838"/>
                    <a:pt x="5681" y="13554"/>
                    <a:pt x="5765" y="13287"/>
                  </a:cubicBezTo>
                  <a:cubicBezTo>
                    <a:pt x="6650" y="10747"/>
                    <a:pt x="7519" y="8441"/>
                    <a:pt x="8321" y="6503"/>
                  </a:cubicBezTo>
                  <a:cubicBezTo>
                    <a:pt x="8404" y="6319"/>
                    <a:pt x="8455" y="6152"/>
                    <a:pt x="8521" y="5951"/>
                  </a:cubicBezTo>
                  <a:cubicBezTo>
                    <a:pt x="8922" y="5016"/>
                    <a:pt x="9273" y="4164"/>
                    <a:pt x="9591" y="3428"/>
                  </a:cubicBezTo>
                  <a:cubicBezTo>
                    <a:pt x="9875" y="2777"/>
                    <a:pt x="10125" y="2225"/>
                    <a:pt x="10343" y="1741"/>
                  </a:cubicBezTo>
                  <a:cubicBezTo>
                    <a:pt x="10610" y="1139"/>
                    <a:pt x="10827" y="688"/>
                    <a:pt x="10944" y="421"/>
                  </a:cubicBezTo>
                  <a:cubicBezTo>
                    <a:pt x="10978" y="337"/>
                    <a:pt x="10978" y="337"/>
                    <a:pt x="10978" y="304"/>
                  </a:cubicBezTo>
                  <a:cubicBezTo>
                    <a:pt x="11011" y="154"/>
                    <a:pt x="10927" y="37"/>
                    <a:pt x="10777" y="3"/>
                  </a:cubicBezTo>
                  <a:cubicBezTo>
                    <a:pt x="10763" y="2"/>
                    <a:pt x="10750" y="1"/>
                    <a:pt x="10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548575" y="4270925"/>
              <a:ext cx="297250" cy="347550"/>
            </a:xfrm>
            <a:custGeom>
              <a:avLst/>
              <a:gdLst/>
              <a:ahLst/>
              <a:cxnLst/>
              <a:rect l="l" t="t" r="r" b="b"/>
              <a:pathLst>
                <a:path w="11890" h="13902" extrusionOk="0">
                  <a:moveTo>
                    <a:pt x="4995" y="0"/>
                  </a:moveTo>
                  <a:cubicBezTo>
                    <a:pt x="1" y="0"/>
                    <a:pt x="11539" y="13902"/>
                    <a:pt x="11539" y="13902"/>
                  </a:cubicBezTo>
                  <a:lnTo>
                    <a:pt x="11889" y="13066"/>
                  </a:lnTo>
                  <a:cubicBezTo>
                    <a:pt x="11889" y="13066"/>
                    <a:pt x="10068" y="84"/>
                    <a:pt x="5022" y="0"/>
                  </a:cubicBezTo>
                  <a:cubicBezTo>
                    <a:pt x="5013" y="0"/>
                    <a:pt x="5004" y="0"/>
                    <a:pt x="49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848725" y="4448925"/>
              <a:ext cx="276975" cy="106050"/>
            </a:xfrm>
            <a:custGeom>
              <a:avLst/>
              <a:gdLst/>
              <a:ahLst/>
              <a:cxnLst/>
              <a:rect l="l" t="t" r="r" b="b"/>
              <a:pathLst>
                <a:path w="11079" h="4242" extrusionOk="0">
                  <a:moveTo>
                    <a:pt x="8717" y="0"/>
                  </a:moveTo>
                  <a:cubicBezTo>
                    <a:pt x="6164" y="0"/>
                    <a:pt x="262" y="3580"/>
                    <a:pt x="335" y="3724"/>
                  </a:cubicBezTo>
                  <a:lnTo>
                    <a:pt x="0" y="4242"/>
                  </a:lnTo>
                  <a:cubicBezTo>
                    <a:pt x="0" y="4242"/>
                    <a:pt x="11078" y="1819"/>
                    <a:pt x="9641" y="299"/>
                  </a:cubicBezTo>
                  <a:cubicBezTo>
                    <a:pt x="9442" y="91"/>
                    <a:pt x="9122" y="0"/>
                    <a:pt x="8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756400" y="4137275"/>
              <a:ext cx="179650" cy="205100"/>
            </a:xfrm>
            <a:custGeom>
              <a:avLst/>
              <a:gdLst/>
              <a:ahLst/>
              <a:cxnLst/>
              <a:rect l="l" t="t" r="r" b="b"/>
              <a:pathLst>
                <a:path w="7186" h="8204" extrusionOk="0">
                  <a:moveTo>
                    <a:pt x="3209" y="1"/>
                  </a:moveTo>
                  <a:cubicBezTo>
                    <a:pt x="3062" y="1"/>
                    <a:pt x="2912" y="27"/>
                    <a:pt x="2758" y="83"/>
                  </a:cubicBezTo>
                  <a:cubicBezTo>
                    <a:pt x="1" y="1085"/>
                    <a:pt x="6901" y="8203"/>
                    <a:pt x="6901" y="8203"/>
                  </a:cubicBezTo>
                  <a:lnTo>
                    <a:pt x="7185" y="7552"/>
                  </a:lnTo>
                  <a:cubicBezTo>
                    <a:pt x="7185" y="7552"/>
                    <a:pt x="5696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949800" y="4099075"/>
              <a:ext cx="293675" cy="195675"/>
            </a:xfrm>
            <a:custGeom>
              <a:avLst/>
              <a:gdLst/>
              <a:ahLst/>
              <a:cxnLst/>
              <a:rect l="l" t="t" r="r" b="b"/>
              <a:pathLst>
                <a:path w="11747" h="7827" extrusionOk="0">
                  <a:moveTo>
                    <a:pt x="8664" y="0"/>
                  </a:moveTo>
                  <a:cubicBezTo>
                    <a:pt x="5896" y="0"/>
                    <a:pt x="385" y="6924"/>
                    <a:pt x="385" y="6924"/>
                  </a:cubicBezTo>
                  <a:lnTo>
                    <a:pt x="1" y="7827"/>
                  </a:lnTo>
                  <a:cubicBezTo>
                    <a:pt x="1" y="7827"/>
                    <a:pt x="11747" y="1745"/>
                    <a:pt x="9358" y="191"/>
                  </a:cubicBezTo>
                  <a:cubicBezTo>
                    <a:pt x="9154" y="60"/>
                    <a:pt x="8921" y="0"/>
                    <a:pt x="86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919725" y="4320250"/>
              <a:ext cx="177550" cy="44250"/>
            </a:xfrm>
            <a:custGeom>
              <a:avLst/>
              <a:gdLst/>
              <a:ahLst/>
              <a:cxnLst/>
              <a:rect l="l" t="t" r="r" b="b"/>
              <a:pathLst>
                <a:path w="7102" h="1770" extrusionOk="0">
                  <a:moveTo>
                    <a:pt x="5214" y="0"/>
                  </a:moveTo>
                  <a:cubicBezTo>
                    <a:pt x="3421" y="0"/>
                    <a:pt x="134" y="1452"/>
                    <a:pt x="134" y="1452"/>
                  </a:cubicBezTo>
                  <a:lnTo>
                    <a:pt x="1" y="1770"/>
                  </a:lnTo>
                  <a:cubicBezTo>
                    <a:pt x="1" y="1770"/>
                    <a:pt x="7102" y="1503"/>
                    <a:pt x="6216" y="333"/>
                  </a:cubicBezTo>
                  <a:cubicBezTo>
                    <a:pt x="6033" y="95"/>
                    <a:pt x="5672" y="0"/>
                    <a:pt x="5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811950" y="4635625"/>
              <a:ext cx="247700" cy="61750"/>
            </a:xfrm>
            <a:custGeom>
              <a:avLst/>
              <a:gdLst/>
              <a:ahLst/>
              <a:cxnLst/>
              <a:rect l="l" t="t" r="r" b="b"/>
              <a:pathLst>
                <a:path w="9908" h="2470" extrusionOk="0">
                  <a:moveTo>
                    <a:pt x="7144" y="1"/>
                  </a:moveTo>
                  <a:cubicBezTo>
                    <a:pt x="4336" y="1"/>
                    <a:pt x="185" y="1319"/>
                    <a:pt x="185" y="1319"/>
                  </a:cubicBezTo>
                  <a:lnTo>
                    <a:pt x="1" y="1937"/>
                  </a:lnTo>
                  <a:cubicBezTo>
                    <a:pt x="1" y="1937"/>
                    <a:pt x="3308" y="2469"/>
                    <a:pt x="6051" y="2469"/>
                  </a:cubicBezTo>
                  <a:cubicBezTo>
                    <a:pt x="8143" y="2469"/>
                    <a:pt x="9907" y="2160"/>
                    <a:pt x="9625" y="1068"/>
                  </a:cubicBezTo>
                  <a:cubicBezTo>
                    <a:pt x="9421" y="274"/>
                    <a:pt x="842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547125" y="4729975"/>
              <a:ext cx="252325" cy="134025"/>
            </a:xfrm>
            <a:custGeom>
              <a:avLst/>
              <a:gdLst/>
              <a:ahLst/>
              <a:cxnLst/>
              <a:rect l="l" t="t" r="r" b="b"/>
              <a:pathLst>
                <a:path w="10093" h="5361" extrusionOk="0">
                  <a:moveTo>
                    <a:pt x="10093" y="1"/>
                  </a:moveTo>
                  <a:cubicBezTo>
                    <a:pt x="10093" y="1"/>
                    <a:pt x="1" y="1505"/>
                    <a:pt x="1454" y="4579"/>
                  </a:cubicBezTo>
                  <a:cubicBezTo>
                    <a:pt x="1720" y="5134"/>
                    <a:pt x="2164" y="5361"/>
                    <a:pt x="2714" y="5361"/>
                  </a:cubicBezTo>
                  <a:cubicBezTo>
                    <a:pt x="5212" y="5361"/>
                    <a:pt x="9892" y="669"/>
                    <a:pt x="9892" y="669"/>
                  </a:cubicBezTo>
                  <a:lnTo>
                    <a:pt x="100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654900" y="4559025"/>
              <a:ext cx="153325" cy="157625"/>
            </a:xfrm>
            <a:custGeom>
              <a:avLst/>
              <a:gdLst/>
              <a:ahLst/>
              <a:cxnLst/>
              <a:rect l="l" t="t" r="r" b="b"/>
              <a:pathLst>
                <a:path w="6133" h="6305" extrusionOk="0">
                  <a:moveTo>
                    <a:pt x="2167" y="1"/>
                  </a:moveTo>
                  <a:cubicBezTo>
                    <a:pt x="2135" y="1"/>
                    <a:pt x="2104" y="2"/>
                    <a:pt x="2072" y="5"/>
                  </a:cubicBezTo>
                  <a:cubicBezTo>
                    <a:pt x="1" y="189"/>
                    <a:pt x="5915" y="6304"/>
                    <a:pt x="5915" y="6304"/>
                  </a:cubicBezTo>
                  <a:lnTo>
                    <a:pt x="6133" y="5769"/>
                  </a:lnTo>
                  <a:cubicBezTo>
                    <a:pt x="6133" y="5769"/>
                    <a:pt x="4204" y="1"/>
                    <a:pt x="2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662425" y="4272175"/>
              <a:ext cx="183400" cy="325425"/>
            </a:xfrm>
            <a:custGeom>
              <a:avLst/>
              <a:gdLst/>
              <a:ahLst/>
              <a:cxnLst/>
              <a:rect l="l" t="t" r="r" b="b"/>
              <a:pathLst>
                <a:path w="7336" h="13017" extrusionOk="0">
                  <a:moveTo>
                    <a:pt x="0" y="0"/>
                  </a:moveTo>
                  <a:lnTo>
                    <a:pt x="0" y="0"/>
                  </a:lnTo>
                  <a:cubicBezTo>
                    <a:pt x="485" y="418"/>
                    <a:pt x="903" y="869"/>
                    <a:pt x="1270" y="1370"/>
                  </a:cubicBezTo>
                  <a:cubicBezTo>
                    <a:pt x="1654" y="1872"/>
                    <a:pt x="2005" y="2373"/>
                    <a:pt x="2340" y="2924"/>
                  </a:cubicBezTo>
                  <a:cubicBezTo>
                    <a:pt x="3008" y="3994"/>
                    <a:pt x="3609" y="5080"/>
                    <a:pt x="4177" y="6182"/>
                  </a:cubicBezTo>
                  <a:cubicBezTo>
                    <a:pt x="4762" y="7285"/>
                    <a:pt x="5280" y="8421"/>
                    <a:pt x="5815" y="9558"/>
                  </a:cubicBezTo>
                  <a:cubicBezTo>
                    <a:pt x="6082" y="10126"/>
                    <a:pt x="6333" y="10710"/>
                    <a:pt x="6583" y="11279"/>
                  </a:cubicBezTo>
                  <a:cubicBezTo>
                    <a:pt x="6834" y="11847"/>
                    <a:pt x="7085" y="12431"/>
                    <a:pt x="7335" y="13016"/>
                  </a:cubicBezTo>
                  <a:cubicBezTo>
                    <a:pt x="6934" y="11813"/>
                    <a:pt x="6483" y="10644"/>
                    <a:pt x="5999" y="9474"/>
                  </a:cubicBezTo>
                  <a:cubicBezTo>
                    <a:pt x="5514" y="8338"/>
                    <a:pt x="4979" y="7185"/>
                    <a:pt x="4411" y="6049"/>
                  </a:cubicBezTo>
                  <a:cubicBezTo>
                    <a:pt x="3827" y="4946"/>
                    <a:pt x="3225" y="3843"/>
                    <a:pt x="2507" y="2791"/>
                  </a:cubicBezTo>
                  <a:cubicBezTo>
                    <a:pt x="1805" y="1771"/>
                    <a:pt x="1020" y="73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857075" y="4456800"/>
              <a:ext cx="232700" cy="85225"/>
            </a:xfrm>
            <a:custGeom>
              <a:avLst/>
              <a:gdLst/>
              <a:ahLst/>
              <a:cxnLst/>
              <a:rect l="l" t="t" r="r" b="b"/>
              <a:pathLst>
                <a:path w="9308" h="3409" extrusionOk="0">
                  <a:moveTo>
                    <a:pt x="9307" y="0"/>
                  </a:moveTo>
                  <a:lnTo>
                    <a:pt x="9307" y="0"/>
                  </a:lnTo>
                  <a:cubicBezTo>
                    <a:pt x="8472" y="67"/>
                    <a:pt x="7653" y="284"/>
                    <a:pt x="6851" y="502"/>
                  </a:cubicBezTo>
                  <a:cubicBezTo>
                    <a:pt x="6066" y="736"/>
                    <a:pt x="5264" y="1036"/>
                    <a:pt x="4495" y="1320"/>
                  </a:cubicBezTo>
                  <a:cubicBezTo>
                    <a:pt x="3727" y="1638"/>
                    <a:pt x="2958" y="1955"/>
                    <a:pt x="2223" y="2306"/>
                  </a:cubicBezTo>
                  <a:cubicBezTo>
                    <a:pt x="1471" y="2640"/>
                    <a:pt x="736" y="3008"/>
                    <a:pt x="1" y="3409"/>
                  </a:cubicBezTo>
                  <a:lnTo>
                    <a:pt x="2306" y="2473"/>
                  </a:lnTo>
                  <a:cubicBezTo>
                    <a:pt x="3075" y="2156"/>
                    <a:pt x="3827" y="1838"/>
                    <a:pt x="4595" y="1554"/>
                  </a:cubicBezTo>
                  <a:cubicBezTo>
                    <a:pt x="5381" y="1237"/>
                    <a:pt x="6149" y="970"/>
                    <a:pt x="6918" y="702"/>
                  </a:cubicBezTo>
                  <a:cubicBezTo>
                    <a:pt x="7319" y="552"/>
                    <a:pt x="7686" y="418"/>
                    <a:pt x="8087" y="318"/>
                  </a:cubicBezTo>
                  <a:lnTo>
                    <a:pt x="8689" y="151"/>
                  </a:lnTo>
                  <a:cubicBezTo>
                    <a:pt x="8906" y="117"/>
                    <a:pt x="9090" y="67"/>
                    <a:pt x="93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583475" y="4734575"/>
              <a:ext cx="214300" cy="109875"/>
            </a:xfrm>
            <a:custGeom>
              <a:avLst/>
              <a:gdLst/>
              <a:ahLst/>
              <a:cxnLst/>
              <a:rect l="l" t="t" r="r" b="b"/>
              <a:pathLst>
                <a:path w="8572" h="4395" extrusionOk="0">
                  <a:moveTo>
                    <a:pt x="8572" y="1"/>
                  </a:moveTo>
                  <a:lnTo>
                    <a:pt x="8572" y="1"/>
                  </a:lnTo>
                  <a:cubicBezTo>
                    <a:pt x="7787" y="235"/>
                    <a:pt x="7035" y="552"/>
                    <a:pt x="6316" y="853"/>
                  </a:cubicBezTo>
                  <a:cubicBezTo>
                    <a:pt x="5581" y="1187"/>
                    <a:pt x="4846" y="1555"/>
                    <a:pt x="4144" y="1922"/>
                  </a:cubicBezTo>
                  <a:cubicBezTo>
                    <a:pt x="3426" y="2306"/>
                    <a:pt x="2724" y="2707"/>
                    <a:pt x="2022" y="3092"/>
                  </a:cubicBezTo>
                  <a:cubicBezTo>
                    <a:pt x="1370" y="3509"/>
                    <a:pt x="669" y="3927"/>
                    <a:pt x="0" y="4395"/>
                  </a:cubicBezTo>
                  <a:lnTo>
                    <a:pt x="1070" y="3844"/>
                  </a:lnTo>
                  <a:lnTo>
                    <a:pt x="2139" y="3275"/>
                  </a:lnTo>
                  <a:lnTo>
                    <a:pt x="4261" y="2156"/>
                  </a:lnTo>
                  <a:cubicBezTo>
                    <a:pt x="4980" y="1788"/>
                    <a:pt x="5681" y="1404"/>
                    <a:pt x="6400" y="1053"/>
                  </a:cubicBezTo>
                  <a:cubicBezTo>
                    <a:pt x="6751" y="869"/>
                    <a:pt x="7102" y="686"/>
                    <a:pt x="7486" y="502"/>
                  </a:cubicBezTo>
                  <a:lnTo>
                    <a:pt x="8021" y="251"/>
                  </a:lnTo>
                  <a:cubicBezTo>
                    <a:pt x="8221" y="168"/>
                    <a:pt x="8405" y="84"/>
                    <a:pt x="8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06700" y="4559150"/>
              <a:ext cx="94000" cy="146200"/>
            </a:xfrm>
            <a:custGeom>
              <a:avLst/>
              <a:gdLst/>
              <a:ahLst/>
              <a:cxnLst/>
              <a:rect l="l" t="t" r="r" b="b"/>
              <a:pathLst>
                <a:path w="3760" h="5848" extrusionOk="0">
                  <a:moveTo>
                    <a:pt x="0" y="0"/>
                  </a:moveTo>
                  <a:lnTo>
                    <a:pt x="0" y="0"/>
                  </a:lnTo>
                  <a:cubicBezTo>
                    <a:pt x="201" y="234"/>
                    <a:pt x="401" y="451"/>
                    <a:pt x="569" y="668"/>
                  </a:cubicBezTo>
                  <a:cubicBezTo>
                    <a:pt x="752" y="886"/>
                    <a:pt x="919" y="1136"/>
                    <a:pt x="1086" y="1370"/>
                  </a:cubicBezTo>
                  <a:cubicBezTo>
                    <a:pt x="1421" y="1838"/>
                    <a:pt x="1738" y="2323"/>
                    <a:pt x="2056" y="2824"/>
                  </a:cubicBezTo>
                  <a:cubicBezTo>
                    <a:pt x="2373" y="3325"/>
                    <a:pt x="2640" y="3826"/>
                    <a:pt x="2924" y="4328"/>
                  </a:cubicBezTo>
                  <a:cubicBezTo>
                    <a:pt x="3075" y="4578"/>
                    <a:pt x="3208" y="4829"/>
                    <a:pt x="3342" y="5096"/>
                  </a:cubicBezTo>
                  <a:cubicBezTo>
                    <a:pt x="3493" y="5330"/>
                    <a:pt x="3626" y="5597"/>
                    <a:pt x="3760" y="5848"/>
                  </a:cubicBezTo>
                  <a:cubicBezTo>
                    <a:pt x="3593" y="5297"/>
                    <a:pt x="3359" y="4745"/>
                    <a:pt x="3125" y="4227"/>
                  </a:cubicBezTo>
                  <a:cubicBezTo>
                    <a:pt x="2874" y="3676"/>
                    <a:pt x="2590" y="3175"/>
                    <a:pt x="2289" y="2673"/>
                  </a:cubicBezTo>
                  <a:cubicBezTo>
                    <a:pt x="1972" y="2172"/>
                    <a:pt x="1638" y="1704"/>
                    <a:pt x="1254" y="1236"/>
                  </a:cubicBezTo>
                  <a:cubicBezTo>
                    <a:pt x="886" y="785"/>
                    <a:pt x="468" y="36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821575" y="4649175"/>
              <a:ext cx="231850" cy="30700"/>
            </a:xfrm>
            <a:custGeom>
              <a:avLst/>
              <a:gdLst/>
              <a:ahLst/>
              <a:cxnLst/>
              <a:rect l="l" t="t" r="r" b="b"/>
              <a:pathLst>
                <a:path w="9274" h="1228" extrusionOk="0">
                  <a:moveTo>
                    <a:pt x="5988" y="0"/>
                  </a:moveTo>
                  <a:cubicBezTo>
                    <a:pt x="5527" y="0"/>
                    <a:pt x="5069" y="26"/>
                    <a:pt x="4612" y="75"/>
                  </a:cubicBezTo>
                  <a:cubicBezTo>
                    <a:pt x="3827" y="158"/>
                    <a:pt x="3058" y="309"/>
                    <a:pt x="2306" y="493"/>
                  </a:cubicBezTo>
                  <a:cubicBezTo>
                    <a:pt x="1487" y="693"/>
                    <a:pt x="735" y="910"/>
                    <a:pt x="0" y="1228"/>
                  </a:cubicBezTo>
                  <a:cubicBezTo>
                    <a:pt x="385" y="1128"/>
                    <a:pt x="752" y="1027"/>
                    <a:pt x="1153" y="944"/>
                  </a:cubicBezTo>
                  <a:cubicBezTo>
                    <a:pt x="1537" y="827"/>
                    <a:pt x="1905" y="743"/>
                    <a:pt x="2306" y="693"/>
                  </a:cubicBezTo>
                  <a:cubicBezTo>
                    <a:pt x="3075" y="543"/>
                    <a:pt x="3843" y="409"/>
                    <a:pt x="4612" y="326"/>
                  </a:cubicBezTo>
                  <a:cubicBezTo>
                    <a:pt x="5397" y="242"/>
                    <a:pt x="6166" y="225"/>
                    <a:pt x="6951" y="225"/>
                  </a:cubicBezTo>
                  <a:cubicBezTo>
                    <a:pt x="7352" y="242"/>
                    <a:pt x="7736" y="275"/>
                    <a:pt x="8121" y="326"/>
                  </a:cubicBezTo>
                  <a:cubicBezTo>
                    <a:pt x="8522" y="342"/>
                    <a:pt x="8906" y="476"/>
                    <a:pt x="9274" y="543"/>
                  </a:cubicBezTo>
                  <a:cubicBezTo>
                    <a:pt x="8538" y="275"/>
                    <a:pt x="7753" y="92"/>
                    <a:pt x="6984" y="41"/>
                  </a:cubicBezTo>
                  <a:cubicBezTo>
                    <a:pt x="6650" y="14"/>
                    <a:pt x="6318" y="0"/>
                    <a:pt x="5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825750" y="4140175"/>
              <a:ext cx="107800" cy="192175"/>
            </a:xfrm>
            <a:custGeom>
              <a:avLst/>
              <a:gdLst/>
              <a:ahLst/>
              <a:cxnLst/>
              <a:rect l="l" t="t" r="r" b="b"/>
              <a:pathLst>
                <a:path w="4312" h="7687" extrusionOk="0">
                  <a:moveTo>
                    <a:pt x="0" y="0"/>
                  </a:moveTo>
                  <a:lnTo>
                    <a:pt x="0" y="0"/>
                  </a:lnTo>
                  <a:cubicBezTo>
                    <a:pt x="134" y="134"/>
                    <a:pt x="251" y="268"/>
                    <a:pt x="401" y="385"/>
                  </a:cubicBezTo>
                  <a:cubicBezTo>
                    <a:pt x="535" y="518"/>
                    <a:pt x="652" y="685"/>
                    <a:pt x="752" y="802"/>
                  </a:cubicBezTo>
                  <a:lnTo>
                    <a:pt x="953" y="1020"/>
                  </a:lnTo>
                  <a:cubicBezTo>
                    <a:pt x="1003" y="1086"/>
                    <a:pt x="1053" y="1170"/>
                    <a:pt x="1120" y="1254"/>
                  </a:cubicBezTo>
                  <a:cubicBezTo>
                    <a:pt x="1220" y="1387"/>
                    <a:pt x="1337" y="1538"/>
                    <a:pt x="1421" y="1705"/>
                  </a:cubicBezTo>
                  <a:cubicBezTo>
                    <a:pt x="1838" y="2306"/>
                    <a:pt x="2206" y="2958"/>
                    <a:pt x="2557" y="3609"/>
                  </a:cubicBezTo>
                  <a:cubicBezTo>
                    <a:pt x="2908" y="4261"/>
                    <a:pt x="3208" y="4946"/>
                    <a:pt x="3492" y="5614"/>
                  </a:cubicBezTo>
                  <a:cubicBezTo>
                    <a:pt x="3643" y="5949"/>
                    <a:pt x="3793" y="6299"/>
                    <a:pt x="3910" y="6634"/>
                  </a:cubicBezTo>
                  <a:cubicBezTo>
                    <a:pt x="4061" y="6985"/>
                    <a:pt x="4178" y="7352"/>
                    <a:pt x="4311" y="7686"/>
                  </a:cubicBezTo>
                  <a:cubicBezTo>
                    <a:pt x="4144" y="6951"/>
                    <a:pt x="3910" y="6233"/>
                    <a:pt x="3660" y="5531"/>
                  </a:cubicBezTo>
                  <a:cubicBezTo>
                    <a:pt x="3409" y="4812"/>
                    <a:pt x="3091" y="4127"/>
                    <a:pt x="2757" y="3476"/>
                  </a:cubicBezTo>
                  <a:cubicBezTo>
                    <a:pt x="2406" y="2807"/>
                    <a:pt x="2039" y="2172"/>
                    <a:pt x="1571" y="1588"/>
                  </a:cubicBezTo>
                  <a:cubicBezTo>
                    <a:pt x="1120" y="1003"/>
                    <a:pt x="585" y="43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969025" y="4105925"/>
              <a:ext cx="219750" cy="164175"/>
            </a:xfrm>
            <a:custGeom>
              <a:avLst/>
              <a:gdLst/>
              <a:ahLst/>
              <a:cxnLst/>
              <a:rect l="l" t="t" r="r" b="b"/>
              <a:pathLst>
                <a:path w="8790" h="6567" extrusionOk="0">
                  <a:moveTo>
                    <a:pt x="8789" y="0"/>
                  </a:moveTo>
                  <a:lnTo>
                    <a:pt x="8789" y="0"/>
                  </a:lnTo>
                  <a:cubicBezTo>
                    <a:pt x="7870" y="134"/>
                    <a:pt x="7018" y="568"/>
                    <a:pt x="6199" y="1020"/>
                  </a:cubicBezTo>
                  <a:cubicBezTo>
                    <a:pt x="5381" y="1487"/>
                    <a:pt x="4629" y="2055"/>
                    <a:pt x="3927" y="2640"/>
                  </a:cubicBezTo>
                  <a:cubicBezTo>
                    <a:pt x="3208" y="3225"/>
                    <a:pt x="2507" y="3843"/>
                    <a:pt x="1855" y="4512"/>
                  </a:cubicBezTo>
                  <a:cubicBezTo>
                    <a:pt x="1203" y="5163"/>
                    <a:pt x="585" y="5832"/>
                    <a:pt x="0" y="6567"/>
                  </a:cubicBezTo>
                  <a:cubicBezTo>
                    <a:pt x="335" y="6233"/>
                    <a:pt x="669" y="5915"/>
                    <a:pt x="1003" y="5598"/>
                  </a:cubicBezTo>
                  <a:cubicBezTo>
                    <a:pt x="1337" y="5280"/>
                    <a:pt x="1671" y="4946"/>
                    <a:pt x="2005" y="4662"/>
                  </a:cubicBezTo>
                  <a:cubicBezTo>
                    <a:pt x="2690" y="4027"/>
                    <a:pt x="3376" y="3426"/>
                    <a:pt x="4094" y="2841"/>
                  </a:cubicBezTo>
                  <a:cubicBezTo>
                    <a:pt x="4796" y="2256"/>
                    <a:pt x="5531" y="1688"/>
                    <a:pt x="6300" y="1187"/>
                  </a:cubicBezTo>
                  <a:cubicBezTo>
                    <a:pt x="6684" y="936"/>
                    <a:pt x="7102" y="719"/>
                    <a:pt x="7503" y="502"/>
                  </a:cubicBezTo>
                  <a:lnTo>
                    <a:pt x="8121" y="217"/>
                  </a:lnTo>
                  <a:cubicBezTo>
                    <a:pt x="8355" y="151"/>
                    <a:pt x="8555" y="67"/>
                    <a:pt x="87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921400" y="4327325"/>
              <a:ext cx="152900" cy="33000"/>
            </a:xfrm>
            <a:custGeom>
              <a:avLst/>
              <a:gdLst/>
              <a:ahLst/>
              <a:cxnLst/>
              <a:rect l="l" t="t" r="r" b="b"/>
              <a:pathLst>
                <a:path w="6116" h="1320" extrusionOk="0">
                  <a:moveTo>
                    <a:pt x="5455" y="0"/>
                  </a:moveTo>
                  <a:cubicBezTo>
                    <a:pt x="5149" y="0"/>
                    <a:pt x="4839" y="28"/>
                    <a:pt x="4529" y="67"/>
                  </a:cubicBezTo>
                  <a:cubicBezTo>
                    <a:pt x="4011" y="133"/>
                    <a:pt x="3493" y="234"/>
                    <a:pt x="2975" y="367"/>
                  </a:cubicBezTo>
                  <a:cubicBezTo>
                    <a:pt x="1972" y="585"/>
                    <a:pt x="970" y="902"/>
                    <a:pt x="1" y="1320"/>
                  </a:cubicBezTo>
                  <a:cubicBezTo>
                    <a:pt x="1020" y="1086"/>
                    <a:pt x="2056" y="819"/>
                    <a:pt x="3042" y="585"/>
                  </a:cubicBezTo>
                  <a:cubicBezTo>
                    <a:pt x="3543" y="468"/>
                    <a:pt x="4078" y="367"/>
                    <a:pt x="4579" y="250"/>
                  </a:cubicBezTo>
                  <a:cubicBezTo>
                    <a:pt x="5097" y="150"/>
                    <a:pt x="5598" y="67"/>
                    <a:pt x="6116" y="50"/>
                  </a:cubicBezTo>
                  <a:cubicBezTo>
                    <a:pt x="5898" y="15"/>
                    <a:pt x="5678" y="0"/>
                    <a:pt x="5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6" name="Google Shape;876;p35"/>
          <p:cNvGrpSpPr/>
          <p:nvPr/>
        </p:nvGrpSpPr>
        <p:grpSpPr>
          <a:xfrm>
            <a:off x="5913585" y="4843400"/>
            <a:ext cx="2024683" cy="1260399"/>
            <a:chOff x="2771200" y="4287475"/>
            <a:chExt cx="1503775" cy="936125"/>
          </a:xfrm>
        </p:grpSpPr>
        <p:sp>
          <p:nvSpPr>
            <p:cNvPr id="877" name="Google Shape;877;p35"/>
            <p:cNvSpPr/>
            <p:nvPr/>
          </p:nvSpPr>
          <p:spPr>
            <a:xfrm>
              <a:off x="3861000" y="5182225"/>
              <a:ext cx="66450" cy="38850"/>
            </a:xfrm>
            <a:custGeom>
              <a:avLst/>
              <a:gdLst/>
              <a:ahLst/>
              <a:cxnLst/>
              <a:rect l="l" t="t" r="r" b="b"/>
              <a:pathLst>
                <a:path w="2658" h="1554" extrusionOk="0">
                  <a:moveTo>
                    <a:pt x="1321" y="0"/>
                  </a:moveTo>
                  <a:cubicBezTo>
                    <a:pt x="352" y="0"/>
                    <a:pt x="1" y="902"/>
                    <a:pt x="268" y="1554"/>
                  </a:cubicBezTo>
                  <a:lnTo>
                    <a:pt x="2357" y="1554"/>
                  </a:lnTo>
                  <a:cubicBezTo>
                    <a:pt x="2657" y="902"/>
                    <a:pt x="2290" y="0"/>
                    <a:pt x="1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3702275" y="5185550"/>
              <a:ext cx="66850" cy="34700"/>
            </a:xfrm>
            <a:custGeom>
              <a:avLst/>
              <a:gdLst/>
              <a:ahLst/>
              <a:cxnLst/>
              <a:rect l="l" t="t" r="r" b="b"/>
              <a:pathLst>
                <a:path w="2674" h="1388" extrusionOk="0">
                  <a:moveTo>
                    <a:pt x="1337" y="1"/>
                  </a:moveTo>
                  <a:cubicBezTo>
                    <a:pt x="401" y="1"/>
                    <a:pt x="0" y="769"/>
                    <a:pt x="117" y="1388"/>
                  </a:cubicBezTo>
                  <a:lnTo>
                    <a:pt x="2540" y="1388"/>
                  </a:lnTo>
                  <a:cubicBezTo>
                    <a:pt x="2674" y="753"/>
                    <a:pt x="2256" y="1"/>
                    <a:pt x="1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3531425" y="5192650"/>
              <a:ext cx="66450" cy="28425"/>
            </a:xfrm>
            <a:custGeom>
              <a:avLst/>
              <a:gdLst/>
              <a:ahLst/>
              <a:cxnLst/>
              <a:rect l="l" t="t" r="r" b="b"/>
              <a:pathLst>
                <a:path w="2658" h="1137" extrusionOk="0">
                  <a:moveTo>
                    <a:pt x="1321" y="1"/>
                  </a:moveTo>
                  <a:cubicBezTo>
                    <a:pt x="652" y="1"/>
                    <a:pt x="68" y="502"/>
                    <a:pt x="1" y="1137"/>
                  </a:cubicBezTo>
                  <a:lnTo>
                    <a:pt x="2657" y="1137"/>
                  </a:lnTo>
                  <a:cubicBezTo>
                    <a:pt x="2591" y="502"/>
                    <a:pt x="2006" y="1"/>
                    <a:pt x="1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3345975" y="5194800"/>
              <a:ext cx="75200" cy="26700"/>
            </a:xfrm>
            <a:custGeom>
              <a:avLst/>
              <a:gdLst/>
              <a:ahLst/>
              <a:cxnLst/>
              <a:rect l="l" t="t" r="r" b="b"/>
              <a:pathLst>
                <a:path w="3008" h="1068" extrusionOk="0">
                  <a:moveTo>
                    <a:pt x="1522" y="0"/>
                  </a:moveTo>
                  <a:cubicBezTo>
                    <a:pt x="986" y="0"/>
                    <a:pt x="496" y="270"/>
                    <a:pt x="201" y="683"/>
                  </a:cubicBezTo>
                  <a:cubicBezTo>
                    <a:pt x="201" y="733"/>
                    <a:pt x="167" y="750"/>
                    <a:pt x="150" y="767"/>
                  </a:cubicBezTo>
                  <a:cubicBezTo>
                    <a:pt x="84" y="850"/>
                    <a:pt x="50" y="967"/>
                    <a:pt x="0" y="1051"/>
                  </a:cubicBezTo>
                  <a:lnTo>
                    <a:pt x="0" y="1068"/>
                  </a:lnTo>
                  <a:lnTo>
                    <a:pt x="3008" y="1068"/>
                  </a:lnTo>
                  <a:lnTo>
                    <a:pt x="3008" y="1051"/>
                  </a:lnTo>
                  <a:cubicBezTo>
                    <a:pt x="2807" y="500"/>
                    <a:pt x="2389" y="99"/>
                    <a:pt x="1738" y="15"/>
                  </a:cubicBezTo>
                  <a:cubicBezTo>
                    <a:pt x="1665" y="5"/>
                    <a:pt x="1593" y="0"/>
                    <a:pt x="1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3181800" y="5212700"/>
              <a:ext cx="39300" cy="8375"/>
            </a:xfrm>
            <a:custGeom>
              <a:avLst/>
              <a:gdLst/>
              <a:ahLst/>
              <a:cxnLst/>
              <a:rect l="l" t="t" r="r" b="b"/>
              <a:pathLst>
                <a:path w="1572" h="335" extrusionOk="0">
                  <a:moveTo>
                    <a:pt x="786" y="1"/>
                  </a:moveTo>
                  <a:cubicBezTo>
                    <a:pt x="435" y="1"/>
                    <a:pt x="151" y="118"/>
                    <a:pt x="1" y="335"/>
                  </a:cubicBezTo>
                  <a:lnTo>
                    <a:pt x="1571" y="335"/>
                  </a:lnTo>
                  <a:cubicBezTo>
                    <a:pt x="1404" y="118"/>
                    <a:pt x="113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4043550" y="5173450"/>
              <a:ext cx="70200" cy="50150"/>
            </a:xfrm>
            <a:custGeom>
              <a:avLst/>
              <a:gdLst/>
              <a:ahLst/>
              <a:cxnLst/>
              <a:rect l="l" t="t" r="r" b="b"/>
              <a:pathLst>
                <a:path w="2808" h="2006" extrusionOk="0">
                  <a:moveTo>
                    <a:pt x="1404" y="0"/>
                  </a:moveTo>
                  <a:cubicBezTo>
                    <a:pt x="0" y="0"/>
                    <a:pt x="0" y="2005"/>
                    <a:pt x="1404" y="2005"/>
                  </a:cubicBezTo>
                  <a:cubicBezTo>
                    <a:pt x="2807" y="2005"/>
                    <a:pt x="2807" y="0"/>
                    <a:pt x="1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2800850" y="5129175"/>
              <a:ext cx="75200" cy="53475"/>
            </a:xfrm>
            <a:custGeom>
              <a:avLst/>
              <a:gdLst/>
              <a:ahLst/>
              <a:cxnLst/>
              <a:rect l="l" t="t" r="r" b="b"/>
              <a:pathLst>
                <a:path w="3008" h="2139" extrusionOk="0">
                  <a:moveTo>
                    <a:pt x="1504" y="0"/>
                  </a:moveTo>
                  <a:cubicBezTo>
                    <a:pt x="0" y="0"/>
                    <a:pt x="0" y="2139"/>
                    <a:pt x="1504" y="2139"/>
                  </a:cubicBezTo>
                  <a:cubicBezTo>
                    <a:pt x="3008" y="2139"/>
                    <a:pt x="3008" y="0"/>
                    <a:pt x="1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2934100" y="5117475"/>
              <a:ext cx="77300" cy="54750"/>
            </a:xfrm>
            <a:custGeom>
              <a:avLst/>
              <a:gdLst/>
              <a:ahLst/>
              <a:cxnLst/>
              <a:rect l="l" t="t" r="r" b="b"/>
              <a:pathLst>
                <a:path w="3092" h="2190" extrusionOk="0">
                  <a:moveTo>
                    <a:pt x="1554" y="0"/>
                  </a:moveTo>
                  <a:cubicBezTo>
                    <a:pt x="0" y="0"/>
                    <a:pt x="0" y="2189"/>
                    <a:pt x="1554" y="2189"/>
                  </a:cubicBezTo>
                  <a:cubicBezTo>
                    <a:pt x="3075" y="2189"/>
                    <a:pt x="3092" y="0"/>
                    <a:pt x="15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3101600" y="5102850"/>
              <a:ext cx="66025" cy="60600"/>
            </a:xfrm>
            <a:custGeom>
              <a:avLst/>
              <a:gdLst/>
              <a:ahLst/>
              <a:cxnLst/>
              <a:rect l="l" t="t" r="r" b="b"/>
              <a:pathLst>
                <a:path w="2641" h="2424" extrusionOk="0">
                  <a:moveTo>
                    <a:pt x="1321" y="0"/>
                  </a:moveTo>
                  <a:cubicBezTo>
                    <a:pt x="619" y="0"/>
                    <a:pt x="1" y="569"/>
                    <a:pt x="1" y="1220"/>
                  </a:cubicBezTo>
                  <a:cubicBezTo>
                    <a:pt x="1" y="1889"/>
                    <a:pt x="585" y="2423"/>
                    <a:pt x="1321" y="2423"/>
                  </a:cubicBezTo>
                  <a:cubicBezTo>
                    <a:pt x="2039" y="2423"/>
                    <a:pt x="2641" y="1855"/>
                    <a:pt x="2641" y="1220"/>
                  </a:cubicBezTo>
                  <a:cubicBezTo>
                    <a:pt x="2641" y="569"/>
                    <a:pt x="2039" y="0"/>
                    <a:pt x="1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3244875" y="5081125"/>
              <a:ext cx="84000" cy="59750"/>
            </a:xfrm>
            <a:custGeom>
              <a:avLst/>
              <a:gdLst/>
              <a:ahLst/>
              <a:cxnLst/>
              <a:rect l="l" t="t" r="r" b="b"/>
              <a:pathLst>
                <a:path w="3360" h="2390" extrusionOk="0">
                  <a:moveTo>
                    <a:pt x="1688" y="1"/>
                  </a:moveTo>
                  <a:cubicBezTo>
                    <a:pt x="17" y="1"/>
                    <a:pt x="1" y="2390"/>
                    <a:pt x="1688" y="2390"/>
                  </a:cubicBezTo>
                  <a:cubicBezTo>
                    <a:pt x="3359" y="2390"/>
                    <a:pt x="3359" y="1"/>
                    <a:pt x="1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3403600" y="5075275"/>
              <a:ext cx="65625" cy="60600"/>
            </a:xfrm>
            <a:custGeom>
              <a:avLst/>
              <a:gdLst/>
              <a:ahLst/>
              <a:cxnLst/>
              <a:rect l="l" t="t" r="r" b="b"/>
              <a:pathLst>
                <a:path w="2625" h="2424" extrusionOk="0">
                  <a:moveTo>
                    <a:pt x="1321" y="1"/>
                  </a:moveTo>
                  <a:cubicBezTo>
                    <a:pt x="602" y="1"/>
                    <a:pt x="1" y="569"/>
                    <a:pt x="1" y="1204"/>
                  </a:cubicBezTo>
                  <a:cubicBezTo>
                    <a:pt x="1" y="1855"/>
                    <a:pt x="602" y="2423"/>
                    <a:pt x="1321" y="2423"/>
                  </a:cubicBezTo>
                  <a:cubicBezTo>
                    <a:pt x="2023" y="2423"/>
                    <a:pt x="2624" y="1855"/>
                    <a:pt x="2624" y="1204"/>
                  </a:cubicBezTo>
                  <a:cubicBezTo>
                    <a:pt x="2624" y="569"/>
                    <a:pt x="2023" y="1"/>
                    <a:pt x="1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3592825" y="5069850"/>
              <a:ext cx="65200" cy="59750"/>
            </a:xfrm>
            <a:custGeom>
              <a:avLst/>
              <a:gdLst/>
              <a:ahLst/>
              <a:cxnLst/>
              <a:rect l="l" t="t" r="r" b="b"/>
              <a:pathLst>
                <a:path w="2608" h="2390" extrusionOk="0">
                  <a:moveTo>
                    <a:pt x="1304" y="0"/>
                  </a:moveTo>
                  <a:cubicBezTo>
                    <a:pt x="586" y="0"/>
                    <a:pt x="1" y="552"/>
                    <a:pt x="1" y="1203"/>
                  </a:cubicBezTo>
                  <a:cubicBezTo>
                    <a:pt x="1" y="1838"/>
                    <a:pt x="602" y="2390"/>
                    <a:pt x="1304" y="2390"/>
                  </a:cubicBezTo>
                  <a:cubicBezTo>
                    <a:pt x="2023" y="2390"/>
                    <a:pt x="2607" y="1838"/>
                    <a:pt x="2607" y="1203"/>
                  </a:cubicBezTo>
                  <a:cubicBezTo>
                    <a:pt x="2607" y="552"/>
                    <a:pt x="2023" y="0"/>
                    <a:pt x="1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3769950" y="5071950"/>
              <a:ext cx="77300" cy="55575"/>
            </a:xfrm>
            <a:custGeom>
              <a:avLst/>
              <a:gdLst/>
              <a:ahLst/>
              <a:cxnLst/>
              <a:rect l="l" t="t" r="r" b="b"/>
              <a:pathLst>
                <a:path w="3092" h="2223" extrusionOk="0">
                  <a:moveTo>
                    <a:pt x="1554" y="0"/>
                  </a:moveTo>
                  <a:cubicBezTo>
                    <a:pt x="0" y="0"/>
                    <a:pt x="0" y="2222"/>
                    <a:pt x="1554" y="2222"/>
                  </a:cubicBezTo>
                  <a:cubicBezTo>
                    <a:pt x="3091" y="2222"/>
                    <a:pt x="3091" y="0"/>
                    <a:pt x="15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3926175" y="5064825"/>
              <a:ext cx="81900" cy="58525"/>
            </a:xfrm>
            <a:custGeom>
              <a:avLst/>
              <a:gdLst/>
              <a:ahLst/>
              <a:cxnLst/>
              <a:rect l="l" t="t" r="r" b="b"/>
              <a:pathLst>
                <a:path w="3276" h="2341" extrusionOk="0">
                  <a:moveTo>
                    <a:pt x="1654" y="1"/>
                  </a:moveTo>
                  <a:cubicBezTo>
                    <a:pt x="17" y="18"/>
                    <a:pt x="0" y="2340"/>
                    <a:pt x="1654" y="2340"/>
                  </a:cubicBezTo>
                  <a:cubicBezTo>
                    <a:pt x="3275" y="2340"/>
                    <a:pt x="3275" y="1"/>
                    <a:pt x="1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4111225" y="5043950"/>
              <a:ext cx="78125" cy="56000"/>
            </a:xfrm>
            <a:custGeom>
              <a:avLst/>
              <a:gdLst/>
              <a:ahLst/>
              <a:cxnLst/>
              <a:rect l="l" t="t" r="r" b="b"/>
              <a:pathLst>
                <a:path w="3125" h="2240" extrusionOk="0">
                  <a:moveTo>
                    <a:pt x="1554" y="1"/>
                  </a:moveTo>
                  <a:cubicBezTo>
                    <a:pt x="0" y="1"/>
                    <a:pt x="0" y="2239"/>
                    <a:pt x="1554" y="2239"/>
                  </a:cubicBezTo>
                  <a:cubicBezTo>
                    <a:pt x="3125" y="2239"/>
                    <a:pt x="3125" y="1"/>
                    <a:pt x="15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4173050" y="5162575"/>
              <a:ext cx="76450" cy="54325"/>
            </a:xfrm>
            <a:custGeom>
              <a:avLst/>
              <a:gdLst/>
              <a:ahLst/>
              <a:cxnLst/>
              <a:rect l="l" t="t" r="r" b="b"/>
              <a:pathLst>
                <a:path w="3058" h="2173" extrusionOk="0">
                  <a:moveTo>
                    <a:pt x="1537" y="1"/>
                  </a:moveTo>
                  <a:cubicBezTo>
                    <a:pt x="0" y="1"/>
                    <a:pt x="0" y="2173"/>
                    <a:pt x="1537" y="2173"/>
                  </a:cubicBezTo>
                  <a:cubicBezTo>
                    <a:pt x="3058" y="2173"/>
                    <a:pt x="3058" y="1"/>
                    <a:pt x="1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4010125" y="4965425"/>
              <a:ext cx="66450" cy="60600"/>
            </a:xfrm>
            <a:custGeom>
              <a:avLst/>
              <a:gdLst/>
              <a:ahLst/>
              <a:cxnLst/>
              <a:rect l="l" t="t" r="r" b="b"/>
              <a:pathLst>
                <a:path w="2658" h="2424" extrusionOk="0">
                  <a:moveTo>
                    <a:pt x="1337" y="0"/>
                  </a:moveTo>
                  <a:cubicBezTo>
                    <a:pt x="636" y="0"/>
                    <a:pt x="34" y="568"/>
                    <a:pt x="34" y="1220"/>
                  </a:cubicBezTo>
                  <a:cubicBezTo>
                    <a:pt x="1" y="1888"/>
                    <a:pt x="619" y="2423"/>
                    <a:pt x="1337" y="2423"/>
                  </a:cubicBezTo>
                  <a:cubicBezTo>
                    <a:pt x="2056" y="2423"/>
                    <a:pt x="2657" y="1872"/>
                    <a:pt x="2657" y="1220"/>
                  </a:cubicBezTo>
                  <a:cubicBezTo>
                    <a:pt x="2657" y="552"/>
                    <a:pt x="2056" y="0"/>
                    <a:pt x="1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3825925" y="4977525"/>
              <a:ext cx="75200" cy="53925"/>
            </a:xfrm>
            <a:custGeom>
              <a:avLst/>
              <a:gdLst/>
              <a:ahLst/>
              <a:cxnLst/>
              <a:rect l="l" t="t" r="r" b="b"/>
              <a:pathLst>
                <a:path w="3008" h="2157" extrusionOk="0">
                  <a:moveTo>
                    <a:pt x="1504" y="1"/>
                  </a:moveTo>
                  <a:cubicBezTo>
                    <a:pt x="0" y="1"/>
                    <a:pt x="0" y="2156"/>
                    <a:pt x="1504" y="2156"/>
                  </a:cubicBezTo>
                  <a:cubicBezTo>
                    <a:pt x="3008" y="2156"/>
                    <a:pt x="3008" y="1"/>
                    <a:pt x="1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3681400" y="4969175"/>
              <a:ext cx="71850" cy="64775"/>
            </a:xfrm>
            <a:custGeom>
              <a:avLst/>
              <a:gdLst/>
              <a:ahLst/>
              <a:cxnLst/>
              <a:rect l="l" t="t" r="r" b="b"/>
              <a:pathLst>
                <a:path w="2874" h="2591" extrusionOk="0">
                  <a:moveTo>
                    <a:pt x="1437" y="1"/>
                  </a:moveTo>
                  <a:cubicBezTo>
                    <a:pt x="702" y="1"/>
                    <a:pt x="0" y="602"/>
                    <a:pt x="33" y="1304"/>
                  </a:cubicBezTo>
                  <a:cubicBezTo>
                    <a:pt x="67" y="2006"/>
                    <a:pt x="635" y="2591"/>
                    <a:pt x="1437" y="2591"/>
                  </a:cubicBezTo>
                  <a:cubicBezTo>
                    <a:pt x="2172" y="2591"/>
                    <a:pt x="2874" y="1989"/>
                    <a:pt x="2841" y="1304"/>
                  </a:cubicBezTo>
                  <a:cubicBezTo>
                    <a:pt x="2790" y="586"/>
                    <a:pt x="2206" y="1"/>
                    <a:pt x="1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3479625" y="4982975"/>
              <a:ext cx="66025" cy="60575"/>
            </a:xfrm>
            <a:custGeom>
              <a:avLst/>
              <a:gdLst/>
              <a:ahLst/>
              <a:cxnLst/>
              <a:rect l="l" t="t" r="r" b="b"/>
              <a:pathLst>
                <a:path w="2641" h="2423" extrusionOk="0">
                  <a:moveTo>
                    <a:pt x="1321" y="0"/>
                  </a:moveTo>
                  <a:cubicBezTo>
                    <a:pt x="619" y="0"/>
                    <a:pt x="1" y="551"/>
                    <a:pt x="1" y="1203"/>
                  </a:cubicBezTo>
                  <a:cubicBezTo>
                    <a:pt x="1" y="1855"/>
                    <a:pt x="619" y="2423"/>
                    <a:pt x="1321" y="2423"/>
                  </a:cubicBezTo>
                  <a:cubicBezTo>
                    <a:pt x="2039" y="2423"/>
                    <a:pt x="2641" y="1855"/>
                    <a:pt x="2641" y="1203"/>
                  </a:cubicBezTo>
                  <a:cubicBezTo>
                    <a:pt x="2641" y="535"/>
                    <a:pt x="2023" y="0"/>
                    <a:pt x="1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3296675" y="4982125"/>
              <a:ext cx="84400" cy="60600"/>
            </a:xfrm>
            <a:custGeom>
              <a:avLst/>
              <a:gdLst/>
              <a:ahLst/>
              <a:cxnLst/>
              <a:rect l="l" t="t" r="r" b="b"/>
              <a:pathLst>
                <a:path w="3376" h="2424" extrusionOk="0">
                  <a:moveTo>
                    <a:pt x="1688" y="1"/>
                  </a:moveTo>
                  <a:cubicBezTo>
                    <a:pt x="0" y="34"/>
                    <a:pt x="0" y="2423"/>
                    <a:pt x="1688" y="2423"/>
                  </a:cubicBezTo>
                  <a:cubicBezTo>
                    <a:pt x="3376" y="2423"/>
                    <a:pt x="3376" y="1"/>
                    <a:pt x="1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3140025" y="4992575"/>
              <a:ext cx="67700" cy="62675"/>
            </a:xfrm>
            <a:custGeom>
              <a:avLst/>
              <a:gdLst/>
              <a:ahLst/>
              <a:cxnLst/>
              <a:rect l="l" t="t" r="r" b="b"/>
              <a:pathLst>
                <a:path w="2708" h="2507" extrusionOk="0">
                  <a:moveTo>
                    <a:pt x="1354" y="0"/>
                  </a:moveTo>
                  <a:cubicBezTo>
                    <a:pt x="619" y="0"/>
                    <a:pt x="1" y="568"/>
                    <a:pt x="1" y="1254"/>
                  </a:cubicBezTo>
                  <a:cubicBezTo>
                    <a:pt x="17" y="1922"/>
                    <a:pt x="619" y="2507"/>
                    <a:pt x="1354" y="2507"/>
                  </a:cubicBezTo>
                  <a:cubicBezTo>
                    <a:pt x="2089" y="2507"/>
                    <a:pt x="2708" y="1939"/>
                    <a:pt x="2708" y="1254"/>
                  </a:cubicBezTo>
                  <a:cubicBezTo>
                    <a:pt x="2708" y="585"/>
                    <a:pt x="2089" y="0"/>
                    <a:pt x="1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993825" y="5003850"/>
              <a:ext cx="67700" cy="62675"/>
            </a:xfrm>
            <a:custGeom>
              <a:avLst/>
              <a:gdLst/>
              <a:ahLst/>
              <a:cxnLst/>
              <a:rect l="l" t="t" r="r" b="b"/>
              <a:pathLst>
                <a:path w="2708" h="2507" extrusionOk="0">
                  <a:moveTo>
                    <a:pt x="1354" y="1"/>
                  </a:moveTo>
                  <a:cubicBezTo>
                    <a:pt x="619" y="1"/>
                    <a:pt x="1" y="552"/>
                    <a:pt x="1" y="1254"/>
                  </a:cubicBezTo>
                  <a:cubicBezTo>
                    <a:pt x="1" y="1939"/>
                    <a:pt x="619" y="2507"/>
                    <a:pt x="1354" y="2507"/>
                  </a:cubicBezTo>
                  <a:cubicBezTo>
                    <a:pt x="2089" y="2507"/>
                    <a:pt x="2708" y="1939"/>
                    <a:pt x="2708" y="1254"/>
                  </a:cubicBezTo>
                  <a:cubicBezTo>
                    <a:pt x="2708" y="585"/>
                    <a:pt x="2089" y="1"/>
                    <a:pt x="1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2839700" y="5020550"/>
              <a:ext cx="88575" cy="63100"/>
            </a:xfrm>
            <a:custGeom>
              <a:avLst/>
              <a:gdLst/>
              <a:ahLst/>
              <a:cxnLst/>
              <a:rect l="l" t="t" r="r" b="b"/>
              <a:pathLst>
                <a:path w="3543" h="2524" extrusionOk="0">
                  <a:moveTo>
                    <a:pt x="1771" y="1"/>
                  </a:moveTo>
                  <a:cubicBezTo>
                    <a:pt x="17" y="1"/>
                    <a:pt x="0" y="2524"/>
                    <a:pt x="1771" y="2524"/>
                  </a:cubicBezTo>
                  <a:cubicBezTo>
                    <a:pt x="3542" y="2524"/>
                    <a:pt x="3542" y="1"/>
                    <a:pt x="1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2771200" y="4914875"/>
              <a:ext cx="67275" cy="61850"/>
            </a:xfrm>
            <a:custGeom>
              <a:avLst/>
              <a:gdLst/>
              <a:ahLst/>
              <a:cxnLst/>
              <a:rect l="l" t="t" r="r" b="b"/>
              <a:pathLst>
                <a:path w="2691" h="2474" extrusionOk="0">
                  <a:moveTo>
                    <a:pt x="1353" y="1"/>
                  </a:moveTo>
                  <a:cubicBezTo>
                    <a:pt x="635" y="1"/>
                    <a:pt x="17" y="569"/>
                    <a:pt x="17" y="1237"/>
                  </a:cubicBezTo>
                  <a:cubicBezTo>
                    <a:pt x="0" y="1889"/>
                    <a:pt x="635" y="2473"/>
                    <a:pt x="1353" y="2473"/>
                  </a:cubicBezTo>
                  <a:cubicBezTo>
                    <a:pt x="2089" y="2473"/>
                    <a:pt x="2690" y="1905"/>
                    <a:pt x="2690" y="1237"/>
                  </a:cubicBezTo>
                  <a:cubicBezTo>
                    <a:pt x="2690" y="569"/>
                    <a:pt x="2089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4213725" y="4944425"/>
              <a:ext cx="61250" cy="52825"/>
            </a:xfrm>
            <a:custGeom>
              <a:avLst/>
              <a:gdLst/>
              <a:ahLst/>
              <a:cxnLst/>
              <a:rect l="l" t="t" r="r" b="b"/>
              <a:pathLst>
                <a:path w="2450" h="2113" extrusionOk="0">
                  <a:moveTo>
                    <a:pt x="1202" y="1"/>
                  </a:moveTo>
                  <a:cubicBezTo>
                    <a:pt x="601" y="1"/>
                    <a:pt x="10" y="392"/>
                    <a:pt x="10" y="1074"/>
                  </a:cubicBezTo>
                  <a:cubicBezTo>
                    <a:pt x="0" y="1731"/>
                    <a:pt x="576" y="2113"/>
                    <a:pt x="1174" y="2113"/>
                  </a:cubicBezTo>
                  <a:cubicBezTo>
                    <a:pt x="1565" y="2113"/>
                    <a:pt x="1965" y="1949"/>
                    <a:pt x="2216" y="1592"/>
                  </a:cubicBezTo>
                  <a:lnTo>
                    <a:pt x="2266" y="1542"/>
                  </a:lnTo>
                  <a:cubicBezTo>
                    <a:pt x="2450" y="1258"/>
                    <a:pt x="2450" y="840"/>
                    <a:pt x="2266" y="573"/>
                  </a:cubicBezTo>
                  <a:cubicBezTo>
                    <a:pt x="2249" y="556"/>
                    <a:pt x="2216" y="540"/>
                    <a:pt x="2216" y="506"/>
                  </a:cubicBezTo>
                  <a:cubicBezTo>
                    <a:pt x="1975" y="161"/>
                    <a:pt x="1586" y="1"/>
                    <a:pt x="1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4083225" y="4866850"/>
              <a:ext cx="85250" cy="61000"/>
            </a:xfrm>
            <a:custGeom>
              <a:avLst/>
              <a:gdLst/>
              <a:ahLst/>
              <a:cxnLst/>
              <a:rect l="l" t="t" r="r" b="b"/>
              <a:pathLst>
                <a:path w="3410" h="2440" extrusionOk="0">
                  <a:moveTo>
                    <a:pt x="1688" y="0"/>
                  </a:moveTo>
                  <a:cubicBezTo>
                    <a:pt x="1" y="17"/>
                    <a:pt x="1" y="2440"/>
                    <a:pt x="1688" y="2440"/>
                  </a:cubicBezTo>
                  <a:cubicBezTo>
                    <a:pt x="3393" y="2440"/>
                    <a:pt x="3409" y="0"/>
                    <a:pt x="1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3914900" y="4878525"/>
              <a:ext cx="86475" cy="61450"/>
            </a:xfrm>
            <a:custGeom>
              <a:avLst/>
              <a:gdLst/>
              <a:ahLst/>
              <a:cxnLst/>
              <a:rect l="l" t="t" r="r" b="b"/>
              <a:pathLst>
                <a:path w="3459" h="2458" extrusionOk="0">
                  <a:moveTo>
                    <a:pt x="1687" y="1"/>
                  </a:moveTo>
                  <a:cubicBezTo>
                    <a:pt x="0" y="1"/>
                    <a:pt x="12" y="2457"/>
                    <a:pt x="1721" y="2457"/>
                  </a:cubicBezTo>
                  <a:cubicBezTo>
                    <a:pt x="3459" y="2457"/>
                    <a:pt x="3459" y="1"/>
                    <a:pt x="1721" y="1"/>
                  </a:cubicBezTo>
                  <a:cubicBezTo>
                    <a:pt x="1710" y="1"/>
                    <a:pt x="1698" y="1"/>
                    <a:pt x="16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3756575" y="4861825"/>
              <a:ext cx="73950" cy="66850"/>
            </a:xfrm>
            <a:custGeom>
              <a:avLst/>
              <a:gdLst/>
              <a:ahLst/>
              <a:cxnLst/>
              <a:rect l="l" t="t" r="r" b="b"/>
              <a:pathLst>
                <a:path w="2958" h="2674" extrusionOk="0">
                  <a:moveTo>
                    <a:pt x="1488" y="1"/>
                  </a:moveTo>
                  <a:cubicBezTo>
                    <a:pt x="736" y="1"/>
                    <a:pt x="1" y="602"/>
                    <a:pt x="17" y="1337"/>
                  </a:cubicBezTo>
                  <a:cubicBezTo>
                    <a:pt x="67" y="2039"/>
                    <a:pt x="669" y="2674"/>
                    <a:pt x="1488" y="2674"/>
                  </a:cubicBezTo>
                  <a:cubicBezTo>
                    <a:pt x="2223" y="2674"/>
                    <a:pt x="2958" y="2056"/>
                    <a:pt x="2941" y="1337"/>
                  </a:cubicBezTo>
                  <a:cubicBezTo>
                    <a:pt x="2908" y="602"/>
                    <a:pt x="2290" y="1"/>
                    <a:pt x="1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1075" y="4869350"/>
              <a:ext cx="74400" cy="66850"/>
            </a:xfrm>
            <a:custGeom>
              <a:avLst/>
              <a:gdLst/>
              <a:ahLst/>
              <a:cxnLst/>
              <a:rect l="l" t="t" r="r" b="b"/>
              <a:pathLst>
                <a:path w="2976" h="2674" extrusionOk="0">
                  <a:moveTo>
                    <a:pt x="1488" y="0"/>
                  </a:moveTo>
                  <a:cubicBezTo>
                    <a:pt x="736" y="0"/>
                    <a:pt x="1" y="619"/>
                    <a:pt x="51" y="1337"/>
                  </a:cubicBezTo>
                  <a:cubicBezTo>
                    <a:pt x="68" y="2072"/>
                    <a:pt x="669" y="2674"/>
                    <a:pt x="1488" y="2674"/>
                  </a:cubicBezTo>
                  <a:cubicBezTo>
                    <a:pt x="2240" y="2674"/>
                    <a:pt x="2975" y="2072"/>
                    <a:pt x="2925" y="1337"/>
                  </a:cubicBezTo>
                  <a:cubicBezTo>
                    <a:pt x="2892" y="635"/>
                    <a:pt x="2307" y="0"/>
                    <a:pt x="14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353900" y="4889400"/>
              <a:ext cx="85650" cy="61000"/>
            </a:xfrm>
            <a:custGeom>
              <a:avLst/>
              <a:gdLst/>
              <a:ahLst/>
              <a:cxnLst/>
              <a:rect l="l" t="t" r="r" b="b"/>
              <a:pathLst>
                <a:path w="3426" h="2440" extrusionOk="0">
                  <a:moveTo>
                    <a:pt x="1722" y="0"/>
                  </a:moveTo>
                  <a:cubicBezTo>
                    <a:pt x="17" y="17"/>
                    <a:pt x="1" y="2440"/>
                    <a:pt x="1722" y="2440"/>
                  </a:cubicBezTo>
                  <a:cubicBezTo>
                    <a:pt x="3409" y="2440"/>
                    <a:pt x="3426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3190575" y="4890225"/>
              <a:ext cx="64775" cy="59775"/>
            </a:xfrm>
            <a:custGeom>
              <a:avLst/>
              <a:gdLst/>
              <a:ahLst/>
              <a:cxnLst/>
              <a:rect l="l" t="t" r="r" b="b"/>
              <a:pathLst>
                <a:path w="2591" h="2391" extrusionOk="0">
                  <a:moveTo>
                    <a:pt x="1287" y="1"/>
                  </a:moveTo>
                  <a:cubicBezTo>
                    <a:pt x="602" y="1"/>
                    <a:pt x="0" y="552"/>
                    <a:pt x="0" y="1204"/>
                  </a:cubicBezTo>
                  <a:cubicBezTo>
                    <a:pt x="0" y="1839"/>
                    <a:pt x="602" y="2390"/>
                    <a:pt x="1287" y="2390"/>
                  </a:cubicBezTo>
                  <a:cubicBezTo>
                    <a:pt x="1989" y="2390"/>
                    <a:pt x="2590" y="1839"/>
                    <a:pt x="2590" y="1204"/>
                  </a:cubicBezTo>
                  <a:cubicBezTo>
                    <a:pt x="2590" y="552"/>
                    <a:pt x="2006" y="1"/>
                    <a:pt x="1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3048850" y="4907775"/>
              <a:ext cx="67400" cy="48075"/>
            </a:xfrm>
            <a:custGeom>
              <a:avLst/>
              <a:gdLst/>
              <a:ahLst/>
              <a:cxnLst/>
              <a:rect l="l" t="t" r="r" b="b"/>
              <a:pathLst>
                <a:path w="2696" h="1923" extrusionOk="0">
                  <a:moveTo>
                    <a:pt x="1308" y="0"/>
                  </a:moveTo>
                  <a:cubicBezTo>
                    <a:pt x="5" y="0"/>
                    <a:pt x="0" y="1922"/>
                    <a:pt x="1342" y="1922"/>
                  </a:cubicBezTo>
                  <a:cubicBezTo>
                    <a:pt x="2695" y="1922"/>
                    <a:pt x="2695" y="1"/>
                    <a:pt x="1342" y="1"/>
                  </a:cubicBezTo>
                  <a:cubicBezTo>
                    <a:pt x="1331" y="0"/>
                    <a:pt x="1319" y="0"/>
                    <a:pt x="1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2907375" y="4903600"/>
              <a:ext cx="94000" cy="66850"/>
            </a:xfrm>
            <a:custGeom>
              <a:avLst/>
              <a:gdLst/>
              <a:ahLst/>
              <a:cxnLst/>
              <a:rect l="l" t="t" r="r" b="b"/>
              <a:pathLst>
                <a:path w="3760" h="2674" extrusionOk="0">
                  <a:moveTo>
                    <a:pt x="1888" y="0"/>
                  </a:moveTo>
                  <a:cubicBezTo>
                    <a:pt x="0" y="0"/>
                    <a:pt x="0" y="2674"/>
                    <a:pt x="1888" y="2674"/>
                  </a:cubicBezTo>
                  <a:cubicBezTo>
                    <a:pt x="3759" y="2674"/>
                    <a:pt x="3759" y="0"/>
                    <a:pt x="1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2992150" y="4801850"/>
              <a:ext cx="71050" cy="61975"/>
            </a:xfrm>
            <a:custGeom>
              <a:avLst/>
              <a:gdLst/>
              <a:ahLst/>
              <a:cxnLst/>
              <a:rect l="l" t="t" r="r" b="b"/>
              <a:pathLst>
                <a:path w="2842" h="2479" extrusionOk="0">
                  <a:moveTo>
                    <a:pt x="1488" y="1"/>
                  </a:moveTo>
                  <a:cubicBezTo>
                    <a:pt x="1276" y="1"/>
                    <a:pt x="1064" y="60"/>
                    <a:pt x="870" y="194"/>
                  </a:cubicBezTo>
                  <a:cubicBezTo>
                    <a:pt x="836" y="228"/>
                    <a:pt x="786" y="261"/>
                    <a:pt x="753" y="278"/>
                  </a:cubicBezTo>
                  <a:cubicBezTo>
                    <a:pt x="1" y="829"/>
                    <a:pt x="1" y="1664"/>
                    <a:pt x="753" y="2199"/>
                  </a:cubicBezTo>
                  <a:cubicBezTo>
                    <a:pt x="786" y="2233"/>
                    <a:pt x="836" y="2266"/>
                    <a:pt x="870" y="2283"/>
                  </a:cubicBezTo>
                  <a:cubicBezTo>
                    <a:pt x="1066" y="2419"/>
                    <a:pt x="1282" y="2478"/>
                    <a:pt x="1496" y="2478"/>
                  </a:cubicBezTo>
                  <a:cubicBezTo>
                    <a:pt x="2175" y="2478"/>
                    <a:pt x="2841" y="1882"/>
                    <a:pt x="2841" y="1247"/>
                  </a:cubicBezTo>
                  <a:cubicBezTo>
                    <a:pt x="2841" y="609"/>
                    <a:pt x="2170" y="1"/>
                    <a:pt x="1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2829675" y="4817975"/>
              <a:ext cx="72275" cy="64775"/>
            </a:xfrm>
            <a:custGeom>
              <a:avLst/>
              <a:gdLst/>
              <a:ahLst/>
              <a:cxnLst/>
              <a:rect l="l" t="t" r="r" b="b"/>
              <a:pathLst>
                <a:path w="2891" h="2591" extrusionOk="0">
                  <a:moveTo>
                    <a:pt x="1437" y="0"/>
                  </a:moveTo>
                  <a:cubicBezTo>
                    <a:pt x="719" y="0"/>
                    <a:pt x="0" y="602"/>
                    <a:pt x="34" y="1287"/>
                  </a:cubicBezTo>
                  <a:cubicBezTo>
                    <a:pt x="84" y="1972"/>
                    <a:pt x="669" y="2590"/>
                    <a:pt x="1437" y="2590"/>
                  </a:cubicBezTo>
                  <a:cubicBezTo>
                    <a:pt x="2172" y="2590"/>
                    <a:pt x="2891" y="1972"/>
                    <a:pt x="2841" y="1287"/>
                  </a:cubicBezTo>
                  <a:cubicBezTo>
                    <a:pt x="2807" y="585"/>
                    <a:pt x="2223" y="0"/>
                    <a:pt x="1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3152550" y="4784975"/>
              <a:ext cx="67700" cy="62675"/>
            </a:xfrm>
            <a:custGeom>
              <a:avLst/>
              <a:gdLst/>
              <a:ahLst/>
              <a:cxnLst/>
              <a:rect l="l" t="t" r="r" b="b"/>
              <a:pathLst>
                <a:path w="2708" h="2507" extrusionOk="0">
                  <a:moveTo>
                    <a:pt x="1354" y="0"/>
                  </a:moveTo>
                  <a:cubicBezTo>
                    <a:pt x="619" y="0"/>
                    <a:pt x="1" y="568"/>
                    <a:pt x="1" y="1253"/>
                  </a:cubicBezTo>
                  <a:cubicBezTo>
                    <a:pt x="1" y="1922"/>
                    <a:pt x="619" y="2507"/>
                    <a:pt x="1354" y="2507"/>
                  </a:cubicBezTo>
                  <a:cubicBezTo>
                    <a:pt x="2090" y="2507"/>
                    <a:pt x="2708" y="1938"/>
                    <a:pt x="2708" y="1253"/>
                  </a:cubicBezTo>
                  <a:cubicBezTo>
                    <a:pt x="2708" y="585"/>
                    <a:pt x="2090" y="0"/>
                    <a:pt x="1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3296675" y="4769525"/>
              <a:ext cx="71875" cy="65175"/>
            </a:xfrm>
            <a:custGeom>
              <a:avLst/>
              <a:gdLst/>
              <a:ahLst/>
              <a:cxnLst/>
              <a:rect l="l" t="t" r="r" b="b"/>
              <a:pathLst>
                <a:path w="2875" h="2607" extrusionOk="0">
                  <a:moveTo>
                    <a:pt x="1437" y="0"/>
                  </a:moveTo>
                  <a:cubicBezTo>
                    <a:pt x="702" y="0"/>
                    <a:pt x="0" y="585"/>
                    <a:pt x="34" y="1303"/>
                  </a:cubicBezTo>
                  <a:cubicBezTo>
                    <a:pt x="84" y="1988"/>
                    <a:pt x="669" y="2607"/>
                    <a:pt x="1437" y="2607"/>
                  </a:cubicBezTo>
                  <a:cubicBezTo>
                    <a:pt x="2173" y="2607"/>
                    <a:pt x="2874" y="2022"/>
                    <a:pt x="2841" y="1303"/>
                  </a:cubicBezTo>
                  <a:cubicBezTo>
                    <a:pt x="2791" y="618"/>
                    <a:pt x="2223" y="0"/>
                    <a:pt x="1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3455400" y="4772425"/>
              <a:ext cx="71875" cy="64775"/>
            </a:xfrm>
            <a:custGeom>
              <a:avLst/>
              <a:gdLst/>
              <a:ahLst/>
              <a:cxnLst/>
              <a:rect l="l" t="t" r="r" b="b"/>
              <a:pathLst>
                <a:path w="2875" h="2591" extrusionOk="0">
                  <a:moveTo>
                    <a:pt x="1438" y="1"/>
                  </a:moveTo>
                  <a:cubicBezTo>
                    <a:pt x="702" y="1"/>
                    <a:pt x="1" y="586"/>
                    <a:pt x="34" y="1288"/>
                  </a:cubicBezTo>
                  <a:cubicBezTo>
                    <a:pt x="84" y="2006"/>
                    <a:pt x="669" y="2591"/>
                    <a:pt x="1438" y="2591"/>
                  </a:cubicBezTo>
                  <a:cubicBezTo>
                    <a:pt x="2156" y="2591"/>
                    <a:pt x="2875" y="2006"/>
                    <a:pt x="2841" y="1288"/>
                  </a:cubicBezTo>
                  <a:cubicBezTo>
                    <a:pt x="2791" y="603"/>
                    <a:pt x="2223" y="1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3683900" y="4777025"/>
              <a:ext cx="66850" cy="61850"/>
            </a:xfrm>
            <a:custGeom>
              <a:avLst/>
              <a:gdLst/>
              <a:ahLst/>
              <a:cxnLst/>
              <a:rect l="l" t="t" r="r" b="b"/>
              <a:pathLst>
                <a:path w="2674" h="2474" extrusionOk="0">
                  <a:moveTo>
                    <a:pt x="1337" y="1"/>
                  </a:moveTo>
                  <a:cubicBezTo>
                    <a:pt x="635" y="1"/>
                    <a:pt x="0" y="569"/>
                    <a:pt x="0" y="1237"/>
                  </a:cubicBezTo>
                  <a:cubicBezTo>
                    <a:pt x="0" y="1906"/>
                    <a:pt x="602" y="2474"/>
                    <a:pt x="1337" y="2474"/>
                  </a:cubicBezTo>
                  <a:cubicBezTo>
                    <a:pt x="2055" y="2474"/>
                    <a:pt x="2674" y="1906"/>
                    <a:pt x="2674" y="1237"/>
                  </a:cubicBezTo>
                  <a:cubicBezTo>
                    <a:pt x="2674" y="569"/>
                    <a:pt x="2072" y="1"/>
                    <a:pt x="1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3851400" y="4777025"/>
              <a:ext cx="85225" cy="61025"/>
            </a:xfrm>
            <a:custGeom>
              <a:avLst/>
              <a:gdLst/>
              <a:ahLst/>
              <a:cxnLst/>
              <a:rect l="l" t="t" r="r" b="b"/>
              <a:pathLst>
                <a:path w="3409" h="2441" extrusionOk="0">
                  <a:moveTo>
                    <a:pt x="1705" y="1"/>
                  </a:moveTo>
                  <a:cubicBezTo>
                    <a:pt x="0" y="18"/>
                    <a:pt x="0" y="2440"/>
                    <a:pt x="1705" y="2440"/>
                  </a:cubicBezTo>
                  <a:cubicBezTo>
                    <a:pt x="3392" y="2440"/>
                    <a:pt x="3409" y="1"/>
                    <a:pt x="1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3998425" y="4780375"/>
              <a:ext cx="65625" cy="60600"/>
            </a:xfrm>
            <a:custGeom>
              <a:avLst/>
              <a:gdLst/>
              <a:ahLst/>
              <a:cxnLst/>
              <a:rect l="l" t="t" r="r" b="b"/>
              <a:pathLst>
                <a:path w="2625" h="2424" extrusionOk="0">
                  <a:moveTo>
                    <a:pt x="1304" y="0"/>
                  </a:moveTo>
                  <a:cubicBezTo>
                    <a:pt x="602" y="0"/>
                    <a:pt x="1" y="552"/>
                    <a:pt x="1" y="1203"/>
                  </a:cubicBezTo>
                  <a:cubicBezTo>
                    <a:pt x="1" y="1872"/>
                    <a:pt x="602" y="2423"/>
                    <a:pt x="1304" y="2423"/>
                  </a:cubicBezTo>
                  <a:cubicBezTo>
                    <a:pt x="2023" y="2423"/>
                    <a:pt x="2624" y="1855"/>
                    <a:pt x="2624" y="1203"/>
                  </a:cubicBezTo>
                  <a:cubicBezTo>
                    <a:pt x="2624" y="535"/>
                    <a:pt x="2023" y="0"/>
                    <a:pt x="1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4168025" y="4759500"/>
              <a:ext cx="80225" cy="57250"/>
            </a:xfrm>
            <a:custGeom>
              <a:avLst/>
              <a:gdLst/>
              <a:ahLst/>
              <a:cxnLst/>
              <a:rect l="l" t="t" r="r" b="b"/>
              <a:pathLst>
                <a:path w="3209" h="2290" extrusionOk="0">
                  <a:moveTo>
                    <a:pt x="1605" y="0"/>
                  </a:moveTo>
                  <a:cubicBezTo>
                    <a:pt x="1" y="0"/>
                    <a:pt x="1" y="2289"/>
                    <a:pt x="1605" y="2289"/>
                  </a:cubicBezTo>
                  <a:cubicBezTo>
                    <a:pt x="3209" y="2289"/>
                    <a:pt x="3209" y="0"/>
                    <a:pt x="1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4048975" y="4670100"/>
              <a:ext cx="87325" cy="62250"/>
            </a:xfrm>
            <a:custGeom>
              <a:avLst/>
              <a:gdLst/>
              <a:ahLst/>
              <a:cxnLst/>
              <a:rect l="l" t="t" r="r" b="b"/>
              <a:pathLst>
                <a:path w="3493" h="2490" extrusionOk="0">
                  <a:moveTo>
                    <a:pt x="1738" y="0"/>
                  </a:moveTo>
                  <a:cubicBezTo>
                    <a:pt x="1" y="0"/>
                    <a:pt x="1" y="2490"/>
                    <a:pt x="1738" y="2490"/>
                  </a:cubicBezTo>
                  <a:cubicBezTo>
                    <a:pt x="3459" y="2490"/>
                    <a:pt x="3493" y="0"/>
                    <a:pt x="1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3900700" y="4676375"/>
              <a:ext cx="65600" cy="60575"/>
            </a:xfrm>
            <a:custGeom>
              <a:avLst/>
              <a:gdLst/>
              <a:ahLst/>
              <a:cxnLst/>
              <a:rect l="l" t="t" r="r" b="b"/>
              <a:pathLst>
                <a:path w="2624" h="2423" extrusionOk="0">
                  <a:moveTo>
                    <a:pt x="1320" y="0"/>
                  </a:moveTo>
                  <a:cubicBezTo>
                    <a:pt x="602" y="0"/>
                    <a:pt x="0" y="568"/>
                    <a:pt x="0" y="1203"/>
                  </a:cubicBezTo>
                  <a:cubicBezTo>
                    <a:pt x="0" y="1871"/>
                    <a:pt x="602" y="2423"/>
                    <a:pt x="1320" y="2423"/>
                  </a:cubicBezTo>
                  <a:cubicBezTo>
                    <a:pt x="2022" y="2423"/>
                    <a:pt x="2623" y="1855"/>
                    <a:pt x="2623" y="1203"/>
                  </a:cubicBezTo>
                  <a:cubicBezTo>
                    <a:pt x="2623" y="535"/>
                    <a:pt x="2022" y="0"/>
                    <a:pt x="1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3731925" y="4682200"/>
              <a:ext cx="86075" cy="61025"/>
            </a:xfrm>
            <a:custGeom>
              <a:avLst/>
              <a:gdLst/>
              <a:ahLst/>
              <a:cxnLst/>
              <a:rect l="l" t="t" r="r" b="b"/>
              <a:pathLst>
                <a:path w="3443" h="2441" extrusionOk="0">
                  <a:moveTo>
                    <a:pt x="1704" y="1"/>
                  </a:moveTo>
                  <a:cubicBezTo>
                    <a:pt x="1" y="1"/>
                    <a:pt x="12" y="2440"/>
                    <a:pt x="1738" y="2440"/>
                  </a:cubicBezTo>
                  <a:cubicBezTo>
                    <a:pt x="3443" y="2440"/>
                    <a:pt x="3443" y="1"/>
                    <a:pt x="1738" y="1"/>
                  </a:cubicBezTo>
                  <a:cubicBezTo>
                    <a:pt x="1727" y="1"/>
                    <a:pt x="1715" y="1"/>
                    <a:pt x="17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3589075" y="4676350"/>
              <a:ext cx="85650" cy="61025"/>
            </a:xfrm>
            <a:custGeom>
              <a:avLst/>
              <a:gdLst/>
              <a:ahLst/>
              <a:cxnLst/>
              <a:rect l="l" t="t" r="r" b="b"/>
              <a:pathLst>
                <a:path w="3426" h="2441" extrusionOk="0">
                  <a:moveTo>
                    <a:pt x="1687" y="1"/>
                  </a:moveTo>
                  <a:cubicBezTo>
                    <a:pt x="0" y="1"/>
                    <a:pt x="6" y="2440"/>
                    <a:pt x="1705" y="2440"/>
                  </a:cubicBezTo>
                  <a:cubicBezTo>
                    <a:pt x="3426" y="2440"/>
                    <a:pt x="3426" y="1"/>
                    <a:pt x="1705" y="1"/>
                  </a:cubicBezTo>
                  <a:cubicBezTo>
                    <a:pt x="1699" y="1"/>
                    <a:pt x="1693" y="1"/>
                    <a:pt x="16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3397350" y="4696425"/>
              <a:ext cx="59325" cy="43050"/>
            </a:xfrm>
            <a:custGeom>
              <a:avLst/>
              <a:gdLst/>
              <a:ahLst/>
              <a:cxnLst/>
              <a:rect l="l" t="t" r="r" b="b"/>
              <a:pathLst>
                <a:path w="2373" h="1722" extrusionOk="0">
                  <a:moveTo>
                    <a:pt x="1187" y="0"/>
                  </a:moveTo>
                  <a:cubicBezTo>
                    <a:pt x="0" y="17"/>
                    <a:pt x="0" y="1721"/>
                    <a:pt x="1187" y="1721"/>
                  </a:cubicBezTo>
                  <a:cubicBezTo>
                    <a:pt x="2373" y="1721"/>
                    <a:pt x="2373" y="0"/>
                    <a:pt x="1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3214375" y="4684725"/>
              <a:ext cx="66025" cy="60575"/>
            </a:xfrm>
            <a:custGeom>
              <a:avLst/>
              <a:gdLst/>
              <a:ahLst/>
              <a:cxnLst/>
              <a:rect l="l" t="t" r="r" b="b"/>
              <a:pathLst>
                <a:path w="2641" h="2423" extrusionOk="0">
                  <a:moveTo>
                    <a:pt x="1321" y="0"/>
                  </a:moveTo>
                  <a:cubicBezTo>
                    <a:pt x="619" y="0"/>
                    <a:pt x="1" y="568"/>
                    <a:pt x="1" y="1203"/>
                  </a:cubicBezTo>
                  <a:cubicBezTo>
                    <a:pt x="1" y="1872"/>
                    <a:pt x="619" y="2423"/>
                    <a:pt x="1321" y="2423"/>
                  </a:cubicBezTo>
                  <a:cubicBezTo>
                    <a:pt x="2039" y="2423"/>
                    <a:pt x="2641" y="1855"/>
                    <a:pt x="2641" y="1203"/>
                  </a:cubicBezTo>
                  <a:cubicBezTo>
                    <a:pt x="2641" y="568"/>
                    <a:pt x="2039" y="0"/>
                    <a:pt x="1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3042700" y="4693075"/>
              <a:ext cx="85650" cy="61000"/>
            </a:xfrm>
            <a:custGeom>
              <a:avLst/>
              <a:gdLst/>
              <a:ahLst/>
              <a:cxnLst/>
              <a:rect l="l" t="t" r="r" b="b"/>
              <a:pathLst>
                <a:path w="3426" h="2440" extrusionOk="0">
                  <a:moveTo>
                    <a:pt x="1722" y="0"/>
                  </a:moveTo>
                  <a:cubicBezTo>
                    <a:pt x="1" y="0"/>
                    <a:pt x="1" y="2440"/>
                    <a:pt x="1722" y="2440"/>
                  </a:cubicBezTo>
                  <a:cubicBezTo>
                    <a:pt x="3426" y="2440"/>
                    <a:pt x="3426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2895675" y="4700525"/>
              <a:ext cx="73250" cy="62475"/>
            </a:xfrm>
            <a:custGeom>
              <a:avLst/>
              <a:gdLst/>
              <a:ahLst/>
              <a:cxnLst/>
              <a:rect l="l" t="t" r="r" b="b"/>
              <a:pathLst>
                <a:path w="2930" h="2499" extrusionOk="0">
                  <a:moveTo>
                    <a:pt x="1495" y="0"/>
                  </a:moveTo>
                  <a:cubicBezTo>
                    <a:pt x="916" y="0"/>
                    <a:pt x="363" y="355"/>
                    <a:pt x="184" y="905"/>
                  </a:cubicBezTo>
                  <a:cubicBezTo>
                    <a:pt x="0" y="1574"/>
                    <a:pt x="435" y="2292"/>
                    <a:pt x="1136" y="2459"/>
                  </a:cubicBezTo>
                  <a:cubicBezTo>
                    <a:pt x="1244" y="2486"/>
                    <a:pt x="1355" y="2499"/>
                    <a:pt x="1466" y="2499"/>
                  </a:cubicBezTo>
                  <a:cubicBezTo>
                    <a:pt x="2187" y="2499"/>
                    <a:pt x="2930" y="1963"/>
                    <a:pt x="2857" y="1240"/>
                  </a:cubicBezTo>
                  <a:cubicBezTo>
                    <a:pt x="2807" y="722"/>
                    <a:pt x="2557" y="304"/>
                    <a:pt x="2022" y="103"/>
                  </a:cubicBezTo>
                  <a:cubicBezTo>
                    <a:pt x="1850" y="33"/>
                    <a:pt x="1671" y="0"/>
                    <a:pt x="1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3482975" y="4594900"/>
              <a:ext cx="83975" cy="60600"/>
            </a:xfrm>
            <a:custGeom>
              <a:avLst/>
              <a:gdLst/>
              <a:ahLst/>
              <a:cxnLst/>
              <a:rect l="l" t="t" r="r" b="b"/>
              <a:pathLst>
                <a:path w="3359" h="2424" extrusionOk="0">
                  <a:moveTo>
                    <a:pt x="1671" y="1"/>
                  </a:moveTo>
                  <a:cubicBezTo>
                    <a:pt x="0" y="1"/>
                    <a:pt x="0" y="2424"/>
                    <a:pt x="1671" y="2424"/>
                  </a:cubicBezTo>
                  <a:cubicBezTo>
                    <a:pt x="3359" y="2424"/>
                    <a:pt x="3359" y="1"/>
                    <a:pt x="1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3302100" y="4594900"/>
              <a:ext cx="73125" cy="65625"/>
            </a:xfrm>
            <a:custGeom>
              <a:avLst/>
              <a:gdLst/>
              <a:ahLst/>
              <a:cxnLst/>
              <a:rect l="l" t="t" r="r" b="b"/>
              <a:pathLst>
                <a:path w="2925" h="2625" extrusionOk="0">
                  <a:moveTo>
                    <a:pt x="1471" y="1"/>
                  </a:moveTo>
                  <a:cubicBezTo>
                    <a:pt x="719" y="1"/>
                    <a:pt x="1" y="602"/>
                    <a:pt x="51" y="1321"/>
                  </a:cubicBezTo>
                  <a:cubicBezTo>
                    <a:pt x="84" y="2023"/>
                    <a:pt x="669" y="2624"/>
                    <a:pt x="1471" y="2624"/>
                  </a:cubicBezTo>
                  <a:cubicBezTo>
                    <a:pt x="2223" y="2624"/>
                    <a:pt x="2925" y="2023"/>
                    <a:pt x="2891" y="1321"/>
                  </a:cubicBezTo>
                  <a:cubicBezTo>
                    <a:pt x="2841" y="602"/>
                    <a:pt x="2256" y="1"/>
                    <a:pt x="1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3122475" y="4593250"/>
              <a:ext cx="78575" cy="70200"/>
            </a:xfrm>
            <a:custGeom>
              <a:avLst/>
              <a:gdLst/>
              <a:ahLst/>
              <a:cxnLst/>
              <a:rect l="l" t="t" r="r" b="b"/>
              <a:pathLst>
                <a:path w="3143" h="2808" extrusionOk="0">
                  <a:moveTo>
                    <a:pt x="1572" y="0"/>
                  </a:moveTo>
                  <a:cubicBezTo>
                    <a:pt x="786" y="0"/>
                    <a:pt x="1" y="652"/>
                    <a:pt x="51" y="1404"/>
                  </a:cubicBezTo>
                  <a:cubicBezTo>
                    <a:pt x="85" y="2155"/>
                    <a:pt x="719" y="2807"/>
                    <a:pt x="1572" y="2807"/>
                  </a:cubicBezTo>
                  <a:cubicBezTo>
                    <a:pt x="2374" y="2807"/>
                    <a:pt x="3142" y="2155"/>
                    <a:pt x="3092" y="1404"/>
                  </a:cubicBezTo>
                  <a:cubicBezTo>
                    <a:pt x="3059" y="635"/>
                    <a:pt x="2424" y="0"/>
                    <a:pt x="1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2969175" y="4586550"/>
              <a:ext cx="92775" cy="66450"/>
            </a:xfrm>
            <a:custGeom>
              <a:avLst/>
              <a:gdLst/>
              <a:ahLst/>
              <a:cxnLst/>
              <a:rect l="l" t="t" r="r" b="b"/>
              <a:pathLst>
                <a:path w="3711" h="2658" extrusionOk="0">
                  <a:moveTo>
                    <a:pt x="1856" y="1"/>
                  </a:moveTo>
                  <a:cubicBezTo>
                    <a:pt x="1" y="1"/>
                    <a:pt x="1" y="2657"/>
                    <a:pt x="1856" y="2657"/>
                  </a:cubicBezTo>
                  <a:cubicBezTo>
                    <a:pt x="3710" y="2657"/>
                    <a:pt x="3710" y="1"/>
                    <a:pt x="18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2853900" y="4611200"/>
              <a:ext cx="66850" cy="61425"/>
            </a:xfrm>
            <a:custGeom>
              <a:avLst/>
              <a:gdLst/>
              <a:ahLst/>
              <a:cxnLst/>
              <a:rect l="l" t="t" r="r" b="b"/>
              <a:pathLst>
                <a:path w="2674" h="2457" extrusionOk="0">
                  <a:moveTo>
                    <a:pt x="1337" y="1"/>
                  </a:moveTo>
                  <a:cubicBezTo>
                    <a:pt x="619" y="1"/>
                    <a:pt x="0" y="552"/>
                    <a:pt x="0" y="1220"/>
                  </a:cubicBezTo>
                  <a:cubicBezTo>
                    <a:pt x="0" y="1889"/>
                    <a:pt x="619" y="2457"/>
                    <a:pt x="1337" y="2457"/>
                  </a:cubicBezTo>
                  <a:cubicBezTo>
                    <a:pt x="2039" y="2457"/>
                    <a:pt x="2674" y="1889"/>
                    <a:pt x="2674" y="1220"/>
                  </a:cubicBezTo>
                  <a:cubicBezTo>
                    <a:pt x="2674" y="552"/>
                    <a:pt x="2056" y="1"/>
                    <a:pt x="1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3049800" y="4463325"/>
              <a:ext cx="65200" cy="59350"/>
            </a:xfrm>
            <a:custGeom>
              <a:avLst/>
              <a:gdLst/>
              <a:ahLst/>
              <a:cxnLst/>
              <a:rect l="l" t="t" r="r" b="b"/>
              <a:pathLst>
                <a:path w="2608" h="2374" extrusionOk="0">
                  <a:moveTo>
                    <a:pt x="1304" y="1"/>
                  </a:moveTo>
                  <a:cubicBezTo>
                    <a:pt x="619" y="1"/>
                    <a:pt x="1" y="535"/>
                    <a:pt x="1" y="1187"/>
                  </a:cubicBezTo>
                  <a:cubicBezTo>
                    <a:pt x="17" y="1839"/>
                    <a:pt x="619" y="2373"/>
                    <a:pt x="1304" y="2373"/>
                  </a:cubicBezTo>
                  <a:cubicBezTo>
                    <a:pt x="1989" y="2373"/>
                    <a:pt x="2607" y="1839"/>
                    <a:pt x="2607" y="1187"/>
                  </a:cubicBezTo>
                  <a:cubicBezTo>
                    <a:pt x="2607" y="535"/>
                    <a:pt x="2022" y="1"/>
                    <a:pt x="1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3208950" y="4467725"/>
              <a:ext cx="82325" cy="67650"/>
            </a:xfrm>
            <a:custGeom>
              <a:avLst/>
              <a:gdLst/>
              <a:ahLst/>
              <a:cxnLst/>
              <a:rect l="l" t="t" r="r" b="b"/>
              <a:pathLst>
                <a:path w="3293" h="2706" extrusionOk="0">
                  <a:moveTo>
                    <a:pt x="1660" y="0"/>
                  </a:moveTo>
                  <a:cubicBezTo>
                    <a:pt x="1033" y="0"/>
                    <a:pt x="490" y="437"/>
                    <a:pt x="268" y="978"/>
                  </a:cubicBezTo>
                  <a:cubicBezTo>
                    <a:pt x="1" y="1613"/>
                    <a:pt x="468" y="2348"/>
                    <a:pt x="1103" y="2598"/>
                  </a:cubicBezTo>
                  <a:cubicBezTo>
                    <a:pt x="1291" y="2671"/>
                    <a:pt x="1486" y="2705"/>
                    <a:pt x="1676" y="2705"/>
                  </a:cubicBezTo>
                  <a:cubicBezTo>
                    <a:pt x="2315" y="2705"/>
                    <a:pt x="2912" y="2322"/>
                    <a:pt x="3092" y="1729"/>
                  </a:cubicBezTo>
                  <a:cubicBezTo>
                    <a:pt x="3292" y="994"/>
                    <a:pt x="2808" y="276"/>
                    <a:pt x="2056" y="59"/>
                  </a:cubicBezTo>
                  <a:cubicBezTo>
                    <a:pt x="1922" y="19"/>
                    <a:pt x="1789" y="0"/>
                    <a:pt x="16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3366025" y="4465425"/>
              <a:ext cx="73950" cy="66850"/>
            </a:xfrm>
            <a:custGeom>
              <a:avLst/>
              <a:gdLst/>
              <a:ahLst/>
              <a:cxnLst/>
              <a:rect l="l" t="t" r="r" b="b"/>
              <a:pathLst>
                <a:path w="2958" h="2674" extrusionOk="0">
                  <a:moveTo>
                    <a:pt x="1487" y="0"/>
                  </a:moveTo>
                  <a:cubicBezTo>
                    <a:pt x="735" y="0"/>
                    <a:pt x="0" y="602"/>
                    <a:pt x="17" y="1337"/>
                  </a:cubicBezTo>
                  <a:cubicBezTo>
                    <a:pt x="67" y="2072"/>
                    <a:pt x="668" y="2674"/>
                    <a:pt x="1487" y="2674"/>
                  </a:cubicBezTo>
                  <a:cubicBezTo>
                    <a:pt x="2239" y="2674"/>
                    <a:pt x="2957" y="2072"/>
                    <a:pt x="2941" y="1337"/>
                  </a:cubicBezTo>
                  <a:cubicBezTo>
                    <a:pt x="2907" y="602"/>
                    <a:pt x="2289" y="0"/>
                    <a:pt x="14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3567350" y="4469175"/>
              <a:ext cx="91925" cy="65600"/>
            </a:xfrm>
            <a:custGeom>
              <a:avLst/>
              <a:gdLst/>
              <a:ahLst/>
              <a:cxnLst/>
              <a:rect l="l" t="t" r="r" b="b"/>
              <a:pathLst>
                <a:path w="3677" h="2624" extrusionOk="0">
                  <a:moveTo>
                    <a:pt x="1804" y="0"/>
                  </a:moveTo>
                  <a:cubicBezTo>
                    <a:pt x="1" y="0"/>
                    <a:pt x="12" y="2624"/>
                    <a:pt x="1839" y="2624"/>
                  </a:cubicBezTo>
                  <a:cubicBezTo>
                    <a:pt x="3676" y="2624"/>
                    <a:pt x="3676" y="1"/>
                    <a:pt x="1839" y="1"/>
                  </a:cubicBezTo>
                  <a:cubicBezTo>
                    <a:pt x="1827" y="0"/>
                    <a:pt x="1816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3663425" y="4562325"/>
              <a:ext cx="76475" cy="68950"/>
            </a:xfrm>
            <a:custGeom>
              <a:avLst/>
              <a:gdLst/>
              <a:ahLst/>
              <a:cxnLst/>
              <a:rect l="l" t="t" r="r" b="b"/>
              <a:pathLst>
                <a:path w="3059" h="2758" extrusionOk="0">
                  <a:moveTo>
                    <a:pt x="1538" y="1"/>
                  </a:moveTo>
                  <a:cubicBezTo>
                    <a:pt x="752" y="1"/>
                    <a:pt x="1" y="636"/>
                    <a:pt x="34" y="1387"/>
                  </a:cubicBezTo>
                  <a:cubicBezTo>
                    <a:pt x="67" y="2139"/>
                    <a:pt x="702" y="2758"/>
                    <a:pt x="1538" y="2758"/>
                  </a:cubicBezTo>
                  <a:cubicBezTo>
                    <a:pt x="2306" y="2758"/>
                    <a:pt x="3058" y="2139"/>
                    <a:pt x="3042" y="1387"/>
                  </a:cubicBezTo>
                  <a:cubicBezTo>
                    <a:pt x="2991" y="636"/>
                    <a:pt x="2390" y="1"/>
                    <a:pt x="1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3814650" y="4569425"/>
              <a:ext cx="73950" cy="66875"/>
            </a:xfrm>
            <a:custGeom>
              <a:avLst/>
              <a:gdLst/>
              <a:ahLst/>
              <a:cxnLst/>
              <a:rect l="l" t="t" r="r" b="b"/>
              <a:pathLst>
                <a:path w="2958" h="2675" extrusionOk="0">
                  <a:moveTo>
                    <a:pt x="1470" y="1"/>
                  </a:moveTo>
                  <a:cubicBezTo>
                    <a:pt x="719" y="1"/>
                    <a:pt x="0" y="602"/>
                    <a:pt x="34" y="1337"/>
                  </a:cubicBezTo>
                  <a:cubicBezTo>
                    <a:pt x="50" y="2056"/>
                    <a:pt x="668" y="2674"/>
                    <a:pt x="1470" y="2674"/>
                  </a:cubicBezTo>
                  <a:cubicBezTo>
                    <a:pt x="2222" y="2674"/>
                    <a:pt x="2958" y="2056"/>
                    <a:pt x="2924" y="1337"/>
                  </a:cubicBezTo>
                  <a:cubicBezTo>
                    <a:pt x="2874" y="619"/>
                    <a:pt x="2289" y="1"/>
                    <a:pt x="14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3951225" y="4573600"/>
              <a:ext cx="68950" cy="63525"/>
            </a:xfrm>
            <a:custGeom>
              <a:avLst/>
              <a:gdLst/>
              <a:ahLst/>
              <a:cxnLst/>
              <a:rect l="l" t="t" r="r" b="b"/>
              <a:pathLst>
                <a:path w="2758" h="2541" extrusionOk="0">
                  <a:moveTo>
                    <a:pt x="1388" y="1"/>
                  </a:moveTo>
                  <a:cubicBezTo>
                    <a:pt x="636" y="1"/>
                    <a:pt x="1" y="586"/>
                    <a:pt x="1" y="1271"/>
                  </a:cubicBezTo>
                  <a:cubicBezTo>
                    <a:pt x="1" y="1956"/>
                    <a:pt x="636" y="2540"/>
                    <a:pt x="1388" y="2540"/>
                  </a:cubicBezTo>
                  <a:cubicBezTo>
                    <a:pt x="2123" y="2540"/>
                    <a:pt x="2758" y="1956"/>
                    <a:pt x="2758" y="1271"/>
                  </a:cubicBezTo>
                  <a:cubicBezTo>
                    <a:pt x="2758" y="586"/>
                    <a:pt x="2123" y="1"/>
                    <a:pt x="1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4102025" y="4564000"/>
              <a:ext cx="66025" cy="60600"/>
            </a:xfrm>
            <a:custGeom>
              <a:avLst/>
              <a:gdLst/>
              <a:ahLst/>
              <a:cxnLst/>
              <a:rect l="l" t="t" r="r" b="b"/>
              <a:pathLst>
                <a:path w="2641" h="2424" extrusionOk="0">
                  <a:moveTo>
                    <a:pt x="1321" y="0"/>
                  </a:moveTo>
                  <a:cubicBezTo>
                    <a:pt x="619" y="0"/>
                    <a:pt x="1" y="569"/>
                    <a:pt x="1" y="1220"/>
                  </a:cubicBezTo>
                  <a:cubicBezTo>
                    <a:pt x="1" y="1855"/>
                    <a:pt x="619" y="2423"/>
                    <a:pt x="1321" y="2423"/>
                  </a:cubicBezTo>
                  <a:cubicBezTo>
                    <a:pt x="2039" y="2423"/>
                    <a:pt x="2641" y="1855"/>
                    <a:pt x="2641" y="1220"/>
                  </a:cubicBezTo>
                  <a:cubicBezTo>
                    <a:pt x="2641" y="569"/>
                    <a:pt x="2039" y="0"/>
                    <a:pt x="1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3981725" y="4455400"/>
              <a:ext cx="81050" cy="58500"/>
            </a:xfrm>
            <a:custGeom>
              <a:avLst/>
              <a:gdLst/>
              <a:ahLst/>
              <a:cxnLst/>
              <a:rect l="l" t="t" r="r" b="b"/>
              <a:pathLst>
                <a:path w="3242" h="2340" extrusionOk="0">
                  <a:moveTo>
                    <a:pt x="1621" y="0"/>
                  </a:moveTo>
                  <a:cubicBezTo>
                    <a:pt x="1" y="0"/>
                    <a:pt x="1" y="2339"/>
                    <a:pt x="1621" y="2339"/>
                  </a:cubicBezTo>
                  <a:cubicBezTo>
                    <a:pt x="3242" y="2339"/>
                    <a:pt x="3242" y="0"/>
                    <a:pt x="1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3840125" y="4455400"/>
              <a:ext cx="77300" cy="70200"/>
            </a:xfrm>
            <a:custGeom>
              <a:avLst/>
              <a:gdLst/>
              <a:ahLst/>
              <a:cxnLst/>
              <a:rect l="l" t="t" r="r" b="b"/>
              <a:pathLst>
                <a:path w="3092" h="2808" extrusionOk="0">
                  <a:moveTo>
                    <a:pt x="1537" y="0"/>
                  </a:moveTo>
                  <a:cubicBezTo>
                    <a:pt x="752" y="0"/>
                    <a:pt x="0" y="652"/>
                    <a:pt x="17" y="1404"/>
                  </a:cubicBezTo>
                  <a:cubicBezTo>
                    <a:pt x="67" y="2156"/>
                    <a:pt x="685" y="2807"/>
                    <a:pt x="1537" y="2807"/>
                  </a:cubicBezTo>
                  <a:cubicBezTo>
                    <a:pt x="2340" y="2807"/>
                    <a:pt x="3091" y="2156"/>
                    <a:pt x="3058" y="1404"/>
                  </a:cubicBezTo>
                  <a:cubicBezTo>
                    <a:pt x="3025" y="652"/>
                    <a:pt x="2390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3713125" y="4463325"/>
              <a:ext cx="99025" cy="71050"/>
            </a:xfrm>
            <a:custGeom>
              <a:avLst/>
              <a:gdLst/>
              <a:ahLst/>
              <a:cxnLst/>
              <a:rect l="l" t="t" r="r" b="b"/>
              <a:pathLst>
                <a:path w="3961" h="2842" extrusionOk="0">
                  <a:moveTo>
                    <a:pt x="1989" y="1"/>
                  </a:moveTo>
                  <a:cubicBezTo>
                    <a:pt x="1" y="1"/>
                    <a:pt x="1" y="2841"/>
                    <a:pt x="1989" y="2841"/>
                  </a:cubicBezTo>
                  <a:cubicBezTo>
                    <a:pt x="3961" y="2841"/>
                    <a:pt x="3961" y="1"/>
                    <a:pt x="1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3750725" y="4365575"/>
              <a:ext cx="96950" cy="69375"/>
            </a:xfrm>
            <a:custGeom>
              <a:avLst/>
              <a:gdLst/>
              <a:ahLst/>
              <a:cxnLst/>
              <a:rect l="l" t="t" r="r" b="b"/>
              <a:pathLst>
                <a:path w="3878" h="2775" extrusionOk="0">
                  <a:moveTo>
                    <a:pt x="1939" y="1"/>
                  </a:moveTo>
                  <a:cubicBezTo>
                    <a:pt x="1" y="1"/>
                    <a:pt x="1" y="2775"/>
                    <a:pt x="1939" y="2775"/>
                  </a:cubicBezTo>
                  <a:cubicBezTo>
                    <a:pt x="3877" y="2775"/>
                    <a:pt x="3877" y="1"/>
                    <a:pt x="1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3625000" y="4340950"/>
              <a:ext cx="79400" cy="71025"/>
            </a:xfrm>
            <a:custGeom>
              <a:avLst/>
              <a:gdLst/>
              <a:ahLst/>
              <a:cxnLst/>
              <a:rect l="l" t="t" r="r" b="b"/>
              <a:pathLst>
                <a:path w="3176" h="2841" extrusionOk="0">
                  <a:moveTo>
                    <a:pt x="1588" y="0"/>
                  </a:moveTo>
                  <a:cubicBezTo>
                    <a:pt x="769" y="0"/>
                    <a:pt x="0" y="652"/>
                    <a:pt x="34" y="1420"/>
                  </a:cubicBezTo>
                  <a:cubicBezTo>
                    <a:pt x="67" y="2206"/>
                    <a:pt x="702" y="2841"/>
                    <a:pt x="1588" y="2841"/>
                  </a:cubicBezTo>
                  <a:cubicBezTo>
                    <a:pt x="2406" y="2841"/>
                    <a:pt x="3175" y="2206"/>
                    <a:pt x="3125" y="1420"/>
                  </a:cubicBezTo>
                  <a:cubicBezTo>
                    <a:pt x="3091" y="652"/>
                    <a:pt x="2440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3466275" y="4380625"/>
              <a:ext cx="62675" cy="45125"/>
            </a:xfrm>
            <a:custGeom>
              <a:avLst/>
              <a:gdLst/>
              <a:ahLst/>
              <a:cxnLst/>
              <a:rect l="l" t="t" r="r" b="b"/>
              <a:pathLst>
                <a:path w="2507" h="1805" extrusionOk="0">
                  <a:moveTo>
                    <a:pt x="1253" y="0"/>
                  </a:moveTo>
                  <a:cubicBezTo>
                    <a:pt x="0" y="0"/>
                    <a:pt x="0" y="1805"/>
                    <a:pt x="1253" y="1805"/>
                  </a:cubicBezTo>
                  <a:cubicBezTo>
                    <a:pt x="2506" y="1805"/>
                    <a:pt x="2506" y="0"/>
                    <a:pt x="1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3294575" y="4376425"/>
              <a:ext cx="76050" cy="73200"/>
            </a:xfrm>
            <a:custGeom>
              <a:avLst/>
              <a:gdLst/>
              <a:ahLst/>
              <a:cxnLst/>
              <a:rect l="l" t="t" r="r" b="b"/>
              <a:pathLst>
                <a:path w="3042" h="2928" extrusionOk="0">
                  <a:moveTo>
                    <a:pt x="1578" y="0"/>
                  </a:moveTo>
                  <a:cubicBezTo>
                    <a:pt x="1559" y="0"/>
                    <a:pt x="1540" y="1"/>
                    <a:pt x="1521" y="1"/>
                  </a:cubicBezTo>
                  <a:cubicBezTo>
                    <a:pt x="686" y="51"/>
                    <a:pt x="1" y="636"/>
                    <a:pt x="1" y="1405"/>
                  </a:cubicBezTo>
                  <a:lnTo>
                    <a:pt x="1" y="1505"/>
                  </a:lnTo>
                  <a:cubicBezTo>
                    <a:pt x="1" y="2232"/>
                    <a:pt x="657" y="2928"/>
                    <a:pt x="1440" y="2928"/>
                  </a:cubicBezTo>
                  <a:cubicBezTo>
                    <a:pt x="1467" y="2928"/>
                    <a:pt x="1494" y="2927"/>
                    <a:pt x="1521" y="2925"/>
                  </a:cubicBezTo>
                  <a:cubicBezTo>
                    <a:pt x="2357" y="2892"/>
                    <a:pt x="3042" y="2307"/>
                    <a:pt x="3042" y="1522"/>
                  </a:cubicBezTo>
                  <a:lnTo>
                    <a:pt x="3042" y="1405"/>
                  </a:lnTo>
                  <a:cubicBezTo>
                    <a:pt x="3042" y="687"/>
                    <a:pt x="2372" y="0"/>
                    <a:pt x="1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3152975" y="4378125"/>
              <a:ext cx="67275" cy="61850"/>
            </a:xfrm>
            <a:custGeom>
              <a:avLst/>
              <a:gdLst/>
              <a:ahLst/>
              <a:cxnLst/>
              <a:rect l="l" t="t" r="r" b="b"/>
              <a:pathLst>
                <a:path w="2691" h="2474" extrusionOk="0">
                  <a:moveTo>
                    <a:pt x="1354" y="0"/>
                  </a:moveTo>
                  <a:cubicBezTo>
                    <a:pt x="619" y="0"/>
                    <a:pt x="17" y="568"/>
                    <a:pt x="17" y="1237"/>
                  </a:cubicBezTo>
                  <a:cubicBezTo>
                    <a:pt x="1" y="1905"/>
                    <a:pt x="619" y="2473"/>
                    <a:pt x="1354" y="2473"/>
                  </a:cubicBezTo>
                  <a:cubicBezTo>
                    <a:pt x="2089" y="2473"/>
                    <a:pt x="2691" y="1905"/>
                    <a:pt x="2691" y="1237"/>
                  </a:cubicBezTo>
                  <a:cubicBezTo>
                    <a:pt x="2691" y="568"/>
                    <a:pt x="2089" y="0"/>
                    <a:pt x="1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3373125" y="4291125"/>
              <a:ext cx="90650" cy="68375"/>
            </a:xfrm>
            <a:custGeom>
              <a:avLst/>
              <a:gdLst/>
              <a:ahLst/>
              <a:cxnLst/>
              <a:rect l="l" t="t" r="r" b="b"/>
              <a:pathLst>
                <a:path w="3626" h="2735" extrusionOk="0">
                  <a:moveTo>
                    <a:pt x="1808" y="0"/>
                  </a:moveTo>
                  <a:cubicBezTo>
                    <a:pt x="1238" y="0"/>
                    <a:pt x="676" y="303"/>
                    <a:pt x="451" y="824"/>
                  </a:cubicBezTo>
                  <a:cubicBezTo>
                    <a:pt x="0" y="1776"/>
                    <a:pt x="752" y="2661"/>
                    <a:pt x="1788" y="2728"/>
                  </a:cubicBezTo>
                  <a:cubicBezTo>
                    <a:pt x="1837" y="2732"/>
                    <a:pt x="1886" y="2734"/>
                    <a:pt x="1937" y="2734"/>
                  </a:cubicBezTo>
                  <a:cubicBezTo>
                    <a:pt x="2109" y="2734"/>
                    <a:pt x="2288" y="2709"/>
                    <a:pt x="2456" y="2645"/>
                  </a:cubicBezTo>
                  <a:cubicBezTo>
                    <a:pt x="3058" y="2461"/>
                    <a:pt x="3626" y="1809"/>
                    <a:pt x="3342" y="1191"/>
                  </a:cubicBezTo>
                  <a:cubicBezTo>
                    <a:pt x="3208" y="874"/>
                    <a:pt x="3075" y="640"/>
                    <a:pt x="2824" y="389"/>
                  </a:cubicBezTo>
                  <a:cubicBezTo>
                    <a:pt x="2538" y="123"/>
                    <a:pt x="2171" y="0"/>
                    <a:pt x="1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3544375" y="4287475"/>
              <a:ext cx="64775" cy="59350"/>
            </a:xfrm>
            <a:custGeom>
              <a:avLst/>
              <a:gdLst/>
              <a:ahLst/>
              <a:cxnLst/>
              <a:rect l="l" t="t" r="r" b="b"/>
              <a:pathLst>
                <a:path w="2591" h="2374" extrusionOk="0">
                  <a:moveTo>
                    <a:pt x="1304" y="0"/>
                  </a:moveTo>
                  <a:cubicBezTo>
                    <a:pt x="619" y="0"/>
                    <a:pt x="1" y="535"/>
                    <a:pt x="1" y="1187"/>
                  </a:cubicBezTo>
                  <a:cubicBezTo>
                    <a:pt x="1" y="1838"/>
                    <a:pt x="585" y="2373"/>
                    <a:pt x="1304" y="2373"/>
                  </a:cubicBezTo>
                  <a:cubicBezTo>
                    <a:pt x="1989" y="2373"/>
                    <a:pt x="2590" y="1838"/>
                    <a:pt x="2590" y="1187"/>
                  </a:cubicBezTo>
                  <a:cubicBezTo>
                    <a:pt x="2590" y="535"/>
                    <a:pt x="2006" y="0"/>
                    <a:pt x="1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1" name="Google Shape;951;p35"/>
          <p:cNvGrpSpPr/>
          <p:nvPr/>
        </p:nvGrpSpPr>
        <p:grpSpPr>
          <a:xfrm>
            <a:off x="5" y="2"/>
            <a:ext cx="1500346" cy="831564"/>
            <a:chOff x="-1822650" y="767000"/>
            <a:chExt cx="1181375" cy="654775"/>
          </a:xfrm>
        </p:grpSpPr>
        <p:sp>
          <p:nvSpPr>
            <p:cNvPr id="952" name="Google Shape;952;p35"/>
            <p:cNvSpPr/>
            <p:nvPr/>
          </p:nvSpPr>
          <p:spPr>
            <a:xfrm>
              <a:off x="-1822650" y="820100"/>
              <a:ext cx="95075" cy="103400"/>
            </a:xfrm>
            <a:custGeom>
              <a:avLst/>
              <a:gdLst/>
              <a:ahLst/>
              <a:cxnLst/>
              <a:rect l="l" t="t" r="r" b="b"/>
              <a:pathLst>
                <a:path w="3803" h="4136" extrusionOk="0">
                  <a:moveTo>
                    <a:pt x="605" y="1"/>
                  </a:moveTo>
                  <a:cubicBezTo>
                    <a:pt x="297" y="1"/>
                    <a:pt x="0" y="255"/>
                    <a:pt x="77" y="616"/>
                  </a:cubicBezTo>
                  <a:cubicBezTo>
                    <a:pt x="227" y="1301"/>
                    <a:pt x="611" y="2036"/>
                    <a:pt x="1029" y="2621"/>
                  </a:cubicBezTo>
                  <a:cubicBezTo>
                    <a:pt x="1413" y="3189"/>
                    <a:pt x="1982" y="3975"/>
                    <a:pt x="2717" y="4125"/>
                  </a:cubicBezTo>
                  <a:cubicBezTo>
                    <a:pt x="2759" y="4132"/>
                    <a:pt x="2801" y="4136"/>
                    <a:pt x="2845" y="4136"/>
                  </a:cubicBezTo>
                  <a:cubicBezTo>
                    <a:pt x="3302" y="4136"/>
                    <a:pt x="3802" y="3747"/>
                    <a:pt x="3619" y="3290"/>
                  </a:cubicBezTo>
                  <a:cubicBezTo>
                    <a:pt x="3368" y="2688"/>
                    <a:pt x="2733" y="2320"/>
                    <a:pt x="2282" y="1853"/>
                  </a:cubicBezTo>
                  <a:cubicBezTo>
                    <a:pt x="1798" y="1351"/>
                    <a:pt x="1447" y="800"/>
                    <a:pt x="1046" y="232"/>
                  </a:cubicBezTo>
                  <a:cubicBezTo>
                    <a:pt x="931" y="71"/>
                    <a:pt x="766" y="1"/>
                    <a:pt x="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5"/>
            <p:cNvSpPr/>
            <p:nvPr/>
          </p:nvSpPr>
          <p:spPr>
            <a:xfrm>
              <a:off x="-1779800" y="767000"/>
              <a:ext cx="91825" cy="63325"/>
            </a:xfrm>
            <a:custGeom>
              <a:avLst/>
              <a:gdLst/>
              <a:ahLst/>
              <a:cxnLst/>
              <a:rect l="l" t="t" r="r" b="b"/>
              <a:pathLst>
                <a:path w="3673" h="2533" extrusionOk="0">
                  <a:moveTo>
                    <a:pt x="0" y="0"/>
                  </a:moveTo>
                  <a:cubicBezTo>
                    <a:pt x="451" y="785"/>
                    <a:pt x="1070" y="1520"/>
                    <a:pt x="1688" y="2239"/>
                  </a:cubicBezTo>
                  <a:cubicBezTo>
                    <a:pt x="1875" y="2446"/>
                    <a:pt x="2096" y="2532"/>
                    <a:pt x="2314" y="2532"/>
                  </a:cubicBezTo>
                  <a:cubicBezTo>
                    <a:pt x="3011" y="2532"/>
                    <a:pt x="3673" y="1648"/>
                    <a:pt x="3075" y="986"/>
                  </a:cubicBezTo>
                  <a:cubicBezTo>
                    <a:pt x="2774" y="668"/>
                    <a:pt x="2506" y="334"/>
                    <a:pt x="2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-1581400" y="767000"/>
              <a:ext cx="67275" cy="34500"/>
            </a:xfrm>
            <a:custGeom>
              <a:avLst/>
              <a:gdLst/>
              <a:ahLst/>
              <a:cxnLst/>
              <a:rect l="l" t="t" r="r" b="b"/>
              <a:pathLst>
                <a:path w="2691" h="1380" extrusionOk="0">
                  <a:moveTo>
                    <a:pt x="1" y="0"/>
                  </a:moveTo>
                  <a:cubicBezTo>
                    <a:pt x="301" y="434"/>
                    <a:pt x="686" y="835"/>
                    <a:pt x="1137" y="1153"/>
                  </a:cubicBezTo>
                  <a:cubicBezTo>
                    <a:pt x="1322" y="1294"/>
                    <a:pt x="1549" y="1379"/>
                    <a:pt x="1774" y="1379"/>
                  </a:cubicBezTo>
                  <a:cubicBezTo>
                    <a:pt x="1975" y="1379"/>
                    <a:pt x="2174" y="1311"/>
                    <a:pt x="2340" y="1153"/>
                  </a:cubicBezTo>
                  <a:cubicBezTo>
                    <a:pt x="2641" y="886"/>
                    <a:pt x="2691" y="301"/>
                    <a:pt x="2340" y="50"/>
                  </a:cubicBezTo>
                  <a:cubicBezTo>
                    <a:pt x="2340" y="17"/>
                    <a:pt x="2323" y="17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-1380475" y="767000"/>
              <a:ext cx="62250" cy="27700"/>
            </a:xfrm>
            <a:custGeom>
              <a:avLst/>
              <a:gdLst/>
              <a:ahLst/>
              <a:cxnLst/>
              <a:rect l="l" t="t" r="r" b="b"/>
              <a:pathLst>
                <a:path w="2490" h="1108" extrusionOk="0">
                  <a:moveTo>
                    <a:pt x="1" y="0"/>
                  </a:moveTo>
                  <a:cubicBezTo>
                    <a:pt x="201" y="267"/>
                    <a:pt x="402" y="518"/>
                    <a:pt x="585" y="769"/>
                  </a:cubicBezTo>
                  <a:cubicBezTo>
                    <a:pt x="775" y="1008"/>
                    <a:pt x="1038" y="1108"/>
                    <a:pt x="1297" y="1108"/>
                  </a:cubicBezTo>
                  <a:cubicBezTo>
                    <a:pt x="1905" y="1108"/>
                    <a:pt x="2489" y="562"/>
                    <a:pt x="20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-1258075" y="877725"/>
              <a:ext cx="70375" cy="78750"/>
            </a:xfrm>
            <a:custGeom>
              <a:avLst/>
              <a:gdLst/>
              <a:ahLst/>
              <a:cxnLst/>
              <a:rect l="l" t="t" r="r" b="b"/>
              <a:pathLst>
                <a:path w="2815" h="3150" extrusionOk="0">
                  <a:moveTo>
                    <a:pt x="413" y="0"/>
                  </a:moveTo>
                  <a:cubicBezTo>
                    <a:pt x="206" y="0"/>
                    <a:pt x="17" y="144"/>
                    <a:pt x="17" y="383"/>
                  </a:cubicBezTo>
                  <a:cubicBezTo>
                    <a:pt x="0" y="801"/>
                    <a:pt x="234" y="1185"/>
                    <a:pt x="418" y="1586"/>
                  </a:cubicBezTo>
                  <a:cubicBezTo>
                    <a:pt x="602" y="2004"/>
                    <a:pt x="785" y="2438"/>
                    <a:pt x="1086" y="2822"/>
                  </a:cubicBezTo>
                  <a:cubicBezTo>
                    <a:pt x="1265" y="3052"/>
                    <a:pt x="1509" y="3149"/>
                    <a:pt x="1748" y="3149"/>
                  </a:cubicBezTo>
                  <a:cubicBezTo>
                    <a:pt x="2293" y="3149"/>
                    <a:pt x="2815" y="2646"/>
                    <a:pt x="2490" y="2054"/>
                  </a:cubicBezTo>
                  <a:cubicBezTo>
                    <a:pt x="2256" y="1653"/>
                    <a:pt x="1922" y="1302"/>
                    <a:pt x="1604" y="934"/>
                  </a:cubicBezTo>
                  <a:cubicBezTo>
                    <a:pt x="1337" y="600"/>
                    <a:pt x="1036" y="233"/>
                    <a:pt x="618" y="49"/>
                  </a:cubicBezTo>
                  <a:cubicBezTo>
                    <a:pt x="552" y="16"/>
                    <a:pt x="482" y="0"/>
                    <a:pt x="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-1094750" y="828775"/>
              <a:ext cx="73125" cy="75650"/>
            </a:xfrm>
            <a:custGeom>
              <a:avLst/>
              <a:gdLst/>
              <a:ahLst/>
              <a:cxnLst/>
              <a:rect l="l" t="t" r="r" b="b"/>
              <a:pathLst>
                <a:path w="2925" h="3026" extrusionOk="0">
                  <a:moveTo>
                    <a:pt x="435" y="1"/>
                  </a:moveTo>
                  <a:cubicBezTo>
                    <a:pt x="300" y="1"/>
                    <a:pt x="128" y="110"/>
                    <a:pt x="100" y="219"/>
                  </a:cubicBezTo>
                  <a:cubicBezTo>
                    <a:pt x="0" y="804"/>
                    <a:pt x="418" y="1372"/>
                    <a:pt x="752" y="1857"/>
                  </a:cubicBezTo>
                  <a:cubicBezTo>
                    <a:pt x="1105" y="2378"/>
                    <a:pt x="1514" y="3026"/>
                    <a:pt x="2211" y="3026"/>
                  </a:cubicBezTo>
                  <a:cubicBezTo>
                    <a:pt x="2274" y="3026"/>
                    <a:pt x="2339" y="3020"/>
                    <a:pt x="2406" y="3009"/>
                  </a:cubicBezTo>
                  <a:cubicBezTo>
                    <a:pt x="2607" y="2959"/>
                    <a:pt x="2841" y="2775"/>
                    <a:pt x="2857" y="2592"/>
                  </a:cubicBezTo>
                  <a:cubicBezTo>
                    <a:pt x="2924" y="2207"/>
                    <a:pt x="2841" y="2007"/>
                    <a:pt x="2557" y="1723"/>
                  </a:cubicBezTo>
                  <a:cubicBezTo>
                    <a:pt x="2323" y="1522"/>
                    <a:pt x="2055" y="1305"/>
                    <a:pt x="1821" y="1105"/>
                  </a:cubicBezTo>
                  <a:cubicBezTo>
                    <a:pt x="1404" y="720"/>
                    <a:pt x="1070" y="219"/>
                    <a:pt x="518" y="19"/>
                  </a:cubicBezTo>
                  <a:cubicBezTo>
                    <a:pt x="494" y="6"/>
                    <a:pt x="465" y="1"/>
                    <a:pt x="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-1240950" y="767000"/>
              <a:ext cx="80625" cy="73175"/>
            </a:xfrm>
            <a:custGeom>
              <a:avLst/>
              <a:gdLst/>
              <a:ahLst/>
              <a:cxnLst/>
              <a:rect l="l" t="t" r="r" b="b"/>
              <a:pathLst>
                <a:path w="3225" h="2927" extrusionOk="0">
                  <a:moveTo>
                    <a:pt x="0" y="0"/>
                  </a:moveTo>
                  <a:cubicBezTo>
                    <a:pt x="0" y="518"/>
                    <a:pt x="401" y="1036"/>
                    <a:pt x="685" y="1454"/>
                  </a:cubicBezTo>
                  <a:cubicBezTo>
                    <a:pt x="1053" y="1955"/>
                    <a:pt x="1521" y="2757"/>
                    <a:pt x="2222" y="2907"/>
                  </a:cubicBezTo>
                  <a:cubicBezTo>
                    <a:pt x="2282" y="2920"/>
                    <a:pt x="2341" y="2927"/>
                    <a:pt x="2399" y="2927"/>
                  </a:cubicBezTo>
                  <a:cubicBezTo>
                    <a:pt x="2858" y="2927"/>
                    <a:pt x="3225" y="2536"/>
                    <a:pt x="3091" y="2105"/>
                  </a:cubicBezTo>
                  <a:cubicBezTo>
                    <a:pt x="2924" y="1520"/>
                    <a:pt x="2222" y="1136"/>
                    <a:pt x="1755" y="718"/>
                  </a:cubicBezTo>
                  <a:cubicBezTo>
                    <a:pt x="1554" y="501"/>
                    <a:pt x="1304" y="217"/>
                    <a:pt x="1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-1440700" y="884475"/>
              <a:ext cx="75425" cy="84850"/>
            </a:xfrm>
            <a:custGeom>
              <a:avLst/>
              <a:gdLst/>
              <a:ahLst/>
              <a:cxnLst/>
              <a:rect l="l" t="t" r="r" b="b"/>
              <a:pathLst>
                <a:path w="3017" h="3394" extrusionOk="0">
                  <a:moveTo>
                    <a:pt x="368" y="1"/>
                  </a:moveTo>
                  <a:cubicBezTo>
                    <a:pt x="177" y="1"/>
                    <a:pt x="1" y="192"/>
                    <a:pt x="54" y="364"/>
                  </a:cubicBezTo>
                  <a:cubicBezTo>
                    <a:pt x="221" y="898"/>
                    <a:pt x="521" y="1400"/>
                    <a:pt x="822" y="1901"/>
                  </a:cubicBezTo>
                  <a:cubicBezTo>
                    <a:pt x="1140" y="2402"/>
                    <a:pt x="1390" y="2987"/>
                    <a:pt x="1908" y="3304"/>
                  </a:cubicBezTo>
                  <a:cubicBezTo>
                    <a:pt x="2019" y="3366"/>
                    <a:pt x="2132" y="3394"/>
                    <a:pt x="2241" y="3394"/>
                  </a:cubicBezTo>
                  <a:cubicBezTo>
                    <a:pt x="2660" y="3394"/>
                    <a:pt x="3017" y="2991"/>
                    <a:pt x="2911" y="2619"/>
                  </a:cubicBezTo>
                  <a:cubicBezTo>
                    <a:pt x="2777" y="2068"/>
                    <a:pt x="2209" y="1634"/>
                    <a:pt x="1808" y="1216"/>
                  </a:cubicBezTo>
                  <a:cubicBezTo>
                    <a:pt x="1407" y="798"/>
                    <a:pt x="1023" y="380"/>
                    <a:pt x="521" y="46"/>
                  </a:cubicBezTo>
                  <a:cubicBezTo>
                    <a:pt x="472" y="14"/>
                    <a:pt x="419" y="1"/>
                    <a:pt x="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-1550475" y="959875"/>
              <a:ext cx="80650" cy="85125"/>
            </a:xfrm>
            <a:custGeom>
              <a:avLst/>
              <a:gdLst/>
              <a:ahLst/>
              <a:cxnLst/>
              <a:rect l="l" t="t" r="r" b="b"/>
              <a:pathLst>
                <a:path w="3226" h="3405" extrusionOk="0">
                  <a:moveTo>
                    <a:pt x="526" y="0"/>
                  </a:moveTo>
                  <a:cubicBezTo>
                    <a:pt x="421" y="0"/>
                    <a:pt x="310" y="42"/>
                    <a:pt x="268" y="138"/>
                  </a:cubicBezTo>
                  <a:cubicBezTo>
                    <a:pt x="0" y="689"/>
                    <a:pt x="268" y="1291"/>
                    <a:pt x="535" y="1792"/>
                  </a:cubicBezTo>
                  <a:cubicBezTo>
                    <a:pt x="802" y="2310"/>
                    <a:pt x="1287" y="3079"/>
                    <a:pt x="1888" y="3329"/>
                  </a:cubicBezTo>
                  <a:cubicBezTo>
                    <a:pt x="2012" y="3381"/>
                    <a:pt x="2138" y="3404"/>
                    <a:pt x="2257" y="3404"/>
                  </a:cubicBezTo>
                  <a:cubicBezTo>
                    <a:pt x="2798" y="3404"/>
                    <a:pt x="3225" y="2924"/>
                    <a:pt x="2924" y="2377"/>
                  </a:cubicBezTo>
                  <a:cubicBezTo>
                    <a:pt x="2657" y="1892"/>
                    <a:pt x="2105" y="1558"/>
                    <a:pt x="1738" y="1141"/>
                  </a:cubicBezTo>
                  <a:cubicBezTo>
                    <a:pt x="1420" y="773"/>
                    <a:pt x="1153" y="255"/>
                    <a:pt x="685" y="38"/>
                  </a:cubicBezTo>
                  <a:cubicBezTo>
                    <a:pt x="643" y="14"/>
                    <a:pt x="586" y="0"/>
                    <a:pt x="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-1664200" y="1162625"/>
              <a:ext cx="64825" cy="87925"/>
            </a:xfrm>
            <a:custGeom>
              <a:avLst/>
              <a:gdLst/>
              <a:ahLst/>
              <a:cxnLst/>
              <a:rect l="l" t="t" r="r" b="b"/>
              <a:pathLst>
                <a:path w="2593" h="3517" extrusionOk="0">
                  <a:moveTo>
                    <a:pt x="348" y="0"/>
                  </a:moveTo>
                  <a:cubicBezTo>
                    <a:pt x="179" y="0"/>
                    <a:pt x="0" y="94"/>
                    <a:pt x="38" y="282"/>
                  </a:cubicBezTo>
                  <a:cubicBezTo>
                    <a:pt x="71" y="716"/>
                    <a:pt x="305" y="1134"/>
                    <a:pt x="456" y="1552"/>
                  </a:cubicBezTo>
                  <a:cubicBezTo>
                    <a:pt x="623" y="2036"/>
                    <a:pt x="723" y="2521"/>
                    <a:pt x="890" y="2972"/>
                  </a:cubicBezTo>
                  <a:cubicBezTo>
                    <a:pt x="1019" y="3351"/>
                    <a:pt x="1339" y="3516"/>
                    <a:pt x="1659" y="3516"/>
                  </a:cubicBezTo>
                  <a:cubicBezTo>
                    <a:pt x="2127" y="3516"/>
                    <a:pt x="2593" y="3161"/>
                    <a:pt x="2444" y="2604"/>
                  </a:cubicBezTo>
                  <a:cubicBezTo>
                    <a:pt x="2294" y="2053"/>
                    <a:pt x="1993" y="1552"/>
                    <a:pt x="1659" y="1101"/>
                  </a:cubicBezTo>
                  <a:cubicBezTo>
                    <a:pt x="1358" y="700"/>
                    <a:pt x="990" y="232"/>
                    <a:pt x="506" y="31"/>
                  </a:cubicBezTo>
                  <a:cubicBezTo>
                    <a:pt x="460" y="11"/>
                    <a:pt x="404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-1678225" y="990950"/>
              <a:ext cx="81975" cy="91400"/>
            </a:xfrm>
            <a:custGeom>
              <a:avLst/>
              <a:gdLst/>
              <a:ahLst/>
              <a:cxnLst/>
              <a:rect l="l" t="t" r="r" b="b"/>
              <a:pathLst>
                <a:path w="3279" h="3656" extrusionOk="0">
                  <a:moveTo>
                    <a:pt x="306" y="1"/>
                  </a:moveTo>
                  <a:cubicBezTo>
                    <a:pt x="125" y="1"/>
                    <a:pt x="0" y="235"/>
                    <a:pt x="81" y="382"/>
                  </a:cubicBezTo>
                  <a:cubicBezTo>
                    <a:pt x="499" y="1251"/>
                    <a:pt x="866" y="2170"/>
                    <a:pt x="1250" y="3089"/>
                  </a:cubicBezTo>
                  <a:cubicBezTo>
                    <a:pt x="1418" y="3490"/>
                    <a:pt x="1755" y="3655"/>
                    <a:pt x="2089" y="3655"/>
                  </a:cubicBezTo>
                  <a:cubicBezTo>
                    <a:pt x="2688" y="3655"/>
                    <a:pt x="3279" y="3125"/>
                    <a:pt x="2871" y="2471"/>
                  </a:cubicBezTo>
                  <a:cubicBezTo>
                    <a:pt x="2270" y="1468"/>
                    <a:pt x="1468" y="716"/>
                    <a:pt x="448" y="48"/>
                  </a:cubicBezTo>
                  <a:cubicBezTo>
                    <a:pt x="399" y="15"/>
                    <a:pt x="351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-1488275" y="1151950"/>
              <a:ext cx="88025" cy="96575"/>
            </a:xfrm>
            <a:custGeom>
              <a:avLst/>
              <a:gdLst/>
              <a:ahLst/>
              <a:cxnLst/>
              <a:rect l="l" t="t" r="r" b="b"/>
              <a:pathLst>
                <a:path w="3521" h="3863" extrusionOk="0">
                  <a:moveTo>
                    <a:pt x="459" y="1"/>
                  </a:moveTo>
                  <a:cubicBezTo>
                    <a:pt x="238" y="1"/>
                    <a:pt x="1" y="144"/>
                    <a:pt x="35" y="375"/>
                  </a:cubicBezTo>
                  <a:cubicBezTo>
                    <a:pt x="186" y="1544"/>
                    <a:pt x="921" y="2714"/>
                    <a:pt x="1756" y="3600"/>
                  </a:cubicBezTo>
                  <a:cubicBezTo>
                    <a:pt x="1922" y="3785"/>
                    <a:pt x="2118" y="3862"/>
                    <a:pt x="2310" y="3862"/>
                  </a:cubicBezTo>
                  <a:cubicBezTo>
                    <a:pt x="2932" y="3862"/>
                    <a:pt x="3521" y="3054"/>
                    <a:pt x="2959" y="2480"/>
                  </a:cubicBezTo>
                  <a:cubicBezTo>
                    <a:pt x="2207" y="1712"/>
                    <a:pt x="1522" y="859"/>
                    <a:pt x="720" y="91"/>
                  </a:cubicBezTo>
                  <a:cubicBezTo>
                    <a:pt x="653" y="29"/>
                    <a:pt x="558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-1314275" y="1104225"/>
              <a:ext cx="101750" cy="89275"/>
            </a:xfrm>
            <a:custGeom>
              <a:avLst/>
              <a:gdLst/>
              <a:ahLst/>
              <a:cxnLst/>
              <a:rect l="l" t="t" r="r" b="b"/>
              <a:pathLst>
                <a:path w="4070" h="3571" extrusionOk="0">
                  <a:moveTo>
                    <a:pt x="415" y="0"/>
                  </a:moveTo>
                  <a:cubicBezTo>
                    <a:pt x="169" y="0"/>
                    <a:pt x="1" y="262"/>
                    <a:pt x="109" y="479"/>
                  </a:cubicBezTo>
                  <a:cubicBezTo>
                    <a:pt x="444" y="1148"/>
                    <a:pt x="928" y="1716"/>
                    <a:pt x="1446" y="2250"/>
                  </a:cubicBezTo>
                  <a:cubicBezTo>
                    <a:pt x="1931" y="2785"/>
                    <a:pt x="2499" y="3554"/>
                    <a:pt x="3318" y="3570"/>
                  </a:cubicBezTo>
                  <a:cubicBezTo>
                    <a:pt x="3819" y="3570"/>
                    <a:pt x="4069" y="3136"/>
                    <a:pt x="4003" y="2718"/>
                  </a:cubicBezTo>
                  <a:cubicBezTo>
                    <a:pt x="3902" y="2067"/>
                    <a:pt x="2933" y="1616"/>
                    <a:pt x="2415" y="1231"/>
                  </a:cubicBezTo>
                  <a:cubicBezTo>
                    <a:pt x="1830" y="813"/>
                    <a:pt x="1246" y="379"/>
                    <a:pt x="594" y="45"/>
                  </a:cubicBezTo>
                  <a:cubicBezTo>
                    <a:pt x="532" y="14"/>
                    <a:pt x="4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-1283775" y="1306150"/>
              <a:ext cx="104475" cy="101850"/>
            </a:xfrm>
            <a:custGeom>
              <a:avLst/>
              <a:gdLst/>
              <a:ahLst/>
              <a:cxnLst/>
              <a:rect l="l" t="t" r="r" b="b"/>
              <a:pathLst>
                <a:path w="4179" h="4074" extrusionOk="0">
                  <a:moveTo>
                    <a:pt x="476" y="1"/>
                  </a:moveTo>
                  <a:cubicBezTo>
                    <a:pt x="240" y="1"/>
                    <a:pt x="1" y="181"/>
                    <a:pt x="109" y="422"/>
                  </a:cubicBezTo>
                  <a:cubicBezTo>
                    <a:pt x="677" y="1676"/>
                    <a:pt x="1463" y="2795"/>
                    <a:pt x="2415" y="3831"/>
                  </a:cubicBezTo>
                  <a:cubicBezTo>
                    <a:pt x="2578" y="4002"/>
                    <a:pt x="2771" y="4074"/>
                    <a:pt x="2960" y="4074"/>
                  </a:cubicBezTo>
                  <a:cubicBezTo>
                    <a:pt x="3585" y="4074"/>
                    <a:pt x="4178" y="3296"/>
                    <a:pt x="3601" y="2745"/>
                  </a:cubicBezTo>
                  <a:cubicBezTo>
                    <a:pt x="2632" y="1876"/>
                    <a:pt x="1713" y="957"/>
                    <a:pt x="727" y="88"/>
                  </a:cubicBezTo>
                  <a:cubicBezTo>
                    <a:pt x="658" y="28"/>
                    <a:pt x="567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-1089400" y="1134075"/>
              <a:ext cx="101775" cy="93700"/>
            </a:xfrm>
            <a:custGeom>
              <a:avLst/>
              <a:gdLst/>
              <a:ahLst/>
              <a:cxnLst/>
              <a:rect l="l" t="t" r="r" b="b"/>
              <a:pathLst>
                <a:path w="4071" h="3748" extrusionOk="0">
                  <a:moveTo>
                    <a:pt x="635" y="0"/>
                  </a:moveTo>
                  <a:cubicBezTo>
                    <a:pt x="328" y="0"/>
                    <a:pt x="0" y="265"/>
                    <a:pt x="120" y="572"/>
                  </a:cubicBezTo>
                  <a:cubicBezTo>
                    <a:pt x="588" y="1608"/>
                    <a:pt x="1424" y="2594"/>
                    <a:pt x="2176" y="3462"/>
                  </a:cubicBezTo>
                  <a:cubicBezTo>
                    <a:pt x="2345" y="3664"/>
                    <a:pt x="2553" y="3748"/>
                    <a:pt x="2762" y="3748"/>
                  </a:cubicBezTo>
                  <a:cubicBezTo>
                    <a:pt x="3418" y="3748"/>
                    <a:pt x="4071" y="2914"/>
                    <a:pt x="3462" y="2293"/>
                  </a:cubicBezTo>
                  <a:cubicBezTo>
                    <a:pt x="3044" y="1875"/>
                    <a:pt x="2610" y="1508"/>
                    <a:pt x="2176" y="1107"/>
                  </a:cubicBezTo>
                  <a:cubicBezTo>
                    <a:pt x="1758" y="739"/>
                    <a:pt x="1340" y="338"/>
                    <a:pt x="856" y="54"/>
                  </a:cubicBezTo>
                  <a:cubicBezTo>
                    <a:pt x="788" y="17"/>
                    <a:pt x="713" y="0"/>
                    <a:pt x="6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-1052775" y="999750"/>
              <a:ext cx="100125" cy="92475"/>
            </a:xfrm>
            <a:custGeom>
              <a:avLst/>
              <a:gdLst/>
              <a:ahLst/>
              <a:cxnLst/>
              <a:rect l="l" t="t" r="r" b="b"/>
              <a:pathLst>
                <a:path w="4005" h="3699" extrusionOk="0">
                  <a:moveTo>
                    <a:pt x="378" y="0"/>
                  </a:moveTo>
                  <a:cubicBezTo>
                    <a:pt x="169" y="0"/>
                    <a:pt x="1" y="178"/>
                    <a:pt x="59" y="381"/>
                  </a:cubicBezTo>
                  <a:cubicBezTo>
                    <a:pt x="226" y="899"/>
                    <a:pt x="610" y="1367"/>
                    <a:pt x="961" y="1784"/>
                  </a:cubicBezTo>
                  <a:cubicBezTo>
                    <a:pt x="1312" y="2269"/>
                    <a:pt x="1646" y="2770"/>
                    <a:pt x="1964" y="3288"/>
                  </a:cubicBezTo>
                  <a:cubicBezTo>
                    <a:pt x="2140" y="3580"/>
                    <a:pt x="2403" y="3699"/>
                    <a:pt x="2668" y="3699"/>
                  </a:cubicBezTo>
                  <a:cubicBezTo>
                    <a:pt x="3330" y="3699"/>
                    <a:pt x="4004" y="2954"/>
                    <a:pt x="3384" y="2286"/>
                  </a:cubicBezTo>
                  <a:cubicBezTo>
                    <a:pt x="2632" y="1467"/>
                    <a:pt x="1646" y="314"/>
                    <a:pt x="477" y="13"/>
                  </a:cubicBezTo>
                  <a:cubicBezTo>
                    <a:pt x="443" y="4"/>
                    <a:pt x="410" y="0"/>
                    <a:pt x="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-898525" y="927125"/>
              <a:ext cx="113500" cy="88750"/>
            </a:xfrm>
            <a:custGeom>
              <a:avLst/>
              <a:gdLst/>
              <a:ahLst/>
              <a:cxnLst/>
              <a:rect l="l" t="t" r="r" b="b"/>
              <a:pathLst>
                <a:path w="4540" h="3550" extrusionOk="0">
                  <a:moveTo>
                    <a:pt x="555" y="0"/>
                  </a:moveTo>
                  <a:cubicBezTo>
                    <a:pt x="280" y="0"/>
                    <a:pt x="0" y="230"/>
                    <a:pt x="105" y="512"/>
                  </a:cubicBezTo>
                  <a:cubicBezTo>
                    <a:pt x="355" y="1131"/>
                    <a:pt x="957" y="1615"/>
                    <a:pt x="1441" y="2100"/>
                  </a:cubicBezTo>
                  <a:cubicBezTo>
                    <a:pt x="1993" y="2618"/>
                    <a:pt x="2527" y="3269"/>
                    <a:pt x="3279" y="3503"/>
                  </a:cubicBezTo>
                  <a:cubicBezTo>
                    <a:pt x="3375" y="3535"/>
                    <a:pt x="3467" y="3550"/>
                    <a:pt x="3555" y="3550"/>
                  </a:cubicBezTo>
                  <a:cubicBezTo>
                    <a:pt x="4157" y="3550"/>
                    <a:pt x="4540" y="2861"/>
                    <a:pt x="4248" y="2350"/>
                  </a:cubicBezTo>
                  <a:cubicBezTo>
                    <a:pt x="3914" y="1765"/>
                    <a:pt x="3095" y="1364"/>
                    <a:pt x="2511" y="997"/>
                  </a:cubicBezTo>
                  <a:cubicBezTo>
                    <a:pt x="1942" y="629"/>
                    <a:pt x="1324" y="128"/>
                    <a:pt x="656" y="11"/>
                  </a:cubicBezTo>
                  <a:cubicBezTo>
                    <a:pt x="623" y="4"/>
                    <a:pt x="589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-752325" y="849300"/>
              <a:ext cx="111050" cy="90200"/>
            </a:xfrm>
            <a:custGeom>
              <a:avLst/>
              <a:gdLst/>
              <a:ahLst/>
              <a:cxnLst/>
              <a:rect l="l" t="t" r="r" b="b"/>
              <a:pathLst>
                <a:path w="4442" h="3608" extrusionOk="0">
                  <a:moveTo>
                    <a:pt x="492" y="1"/>
                  </a:moveTo>
                  <a:cubicBezTo>
                    <a:pt x="231" y="1"/>
                    <a:pt x="0" y="236"/>
                    <a:pt x="88" y="484"/>
                  </a:cubicBezTo>
                  <a:cubicBezTo>
                    <a:pt x="272" y="1052"/>
                    <a:pt x="739" y="1520"/>
                    <a:pt x="1140" y="1971"/>
                  </a:cubicBezTo>
                  <a:cubicBezTo>
                    <a:pt x="1575" y="2456"/>
                    <a:pt x="2009" y="2990"/>
                    <a:pt x="2561" y="3391"/>
                  </a:cubicBezTo>
                  <a:cubicBezTo>
                    <a:pt x="2769" y="3543"/>
                    <a:pt x="2988" y="3608"/>
                    <a:pt x="3194" y="3608"/>
                  </a:cubicBezTo>
                  <a:cubicBezTo>
                    <a:pt x="3897" y="3608"/>
                    <a:pt x="4442" y="2851"/>
                    <a:pt x="3847" y="2205"/>
                  </a:cubicBezTo>
                  <a:cubicBezTo>
                    <a:pt x="3413" y="1721"/>
                    <a:pt x="2811" y="1320"/>
                    <a:pt x="2260" y="952"/>
                  </a:cubicBezTo>
                  <a:cubicBezTo>
                    <a:pt x="1759" y="601"/>
                    <a:pt x="1241" y="183"/>
                    <a:pt x="606" y="16"/>
                  </a:cubicBezTo>
                  <a:cubicBezTo>
                    <a:pt x="568" y="6"/>
                    <a:pt x="529" y="1"/>
                    <a:pt x="4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-953300" y="808075"/>
              <a:ext cx="87925" cy="71825"/>
            </a:xfrm>
            <a:custGeom>
              <a:avLst/>
              <a:gdLst/>
              <a:ahLst/>
              <a:cxnLst/>
              <a:rect l="l" t="t" r="r" b="b"/>
              <a:pathLst>
                <a:path w="3517" h="2873" extrusionOk="0">
                  <a:moveTo>
                    <a:pt x="577" y="0"/>
                  </a:moveTo>
                  <a:cubicBezTo>
                    <a:pt x="269" y="0"/>
                    <a:pt x="1" y="233"/>
                    <a:pt x="90" y="546"/>
                  </a:cubicBezTo>
                  <a:cubicBezTo>
                    <a:pt x="224" y="1030"/>
                    <a:pt x="641" y="1431"/>
                    <a:pt x="1026" y="1782"/>
                  </a:cubicBezTo>
                  <a:cubicBezTo>
                    <a:pt x="1443" y="2183"/>
                    <a:pt x="1794" y="2668"/>
                    <a:pt x="2379" y="2835"/>
                  </a:cubicBezTo>
                  <a:cubicBezTo>
                    <a:pt x="2464" y="2861"/>
                    <a:pt x="2546" y="2873"/>
                    <a:pt x="2623" y="2873"/>
                  </a:cubicBezTo>
                  <a:cubicBezTo>
                    <a:pt x="3195" y="2873"/>
                    <a:pt x="3517" y="2220"/>
                    <a:pt x="3281" y="1749"/>
                  </a:cubicBezTo>
                  <a:cubicBezTo>
                    <a:pt x="3047" y="1298"/>
                    <a:pt x="2446" y="997"/>
                    <a:pt x="2028" y="696"/>
                  </a:cubicBezTo>
                  <a:cubicBezTo>
                    <a:pt x="1627" y="429"/>
                    <a:pt x="1193" y="95"/>
                    <a:pt x="691" y="11"/>
                  </a:cubicBezTo>
                  <a:cubicBezTo>
                    <a:pt x="653" y="4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-1460075" y="1321850"/>
              <a:ext cx="93000" cy="99925"/>
            </a:xfrm>
            <a:custGeom>
              <a:avLst/>
              <a:gdLst/>
              <a:ahLst/>
              <a:cxnLst/>
              <a:rect l="l" t="t" r="r" b="b"/>
              <a:pathLst>
                <a:path w="3720" h="3997" extrusionOk="0">
                  <a:moveTo>
                    <a:pt x="532" y="1"/>
                  </a:moveTo>
                  <a:cubicBezTo>
                    <a:pt x="232" y="1"/>
                    <a:pt x="1" y="232"/>
                    <a:pt x="60" y="530"/>
                  </a:cubicBezTo>
                  <a:cubicBezTo>
                    <a:pt x="210" y="1181"/>
                    <a:pt x="795" y="1749"/>
                    <a:pt x="1096" y="2334"/>
                  </a:cubicBezTo>
                  <a:cubicBezTo>
                    <a:pt x="1430" y="2902"/>
                    <a:pt x="1647" y="3788"/>
                    <a:pt x="2399" y="3972"/>
                  </a:cubicBezTo>
                  <a:cubicBezTo>
                    <a:pt x="2464" y="3989"/>
                    <a:pt x="2528" y="3997"/>
                    <a:pt x="2590" y="3997"/>
                  </a:cubicBezTo>
                  <a:cubicBezTo>
                    <a:pt x="2834" y="3997"/>
                    <a:pt x="3051" y="3874"/>
                    <a:pt x="3185" y="3687"/>
                  </a:cubicBezTo>
                  <a:cubicBezTo>
                    <a:pt x="3719" y="3019"/>
                    <a:pt x="3001" y="2033"/>
                    <a:pt x="2550" y="1465"/>
                  </a:cubicBezTo>
                  <a:cubicBezTo>
                    <a:pt x="2082" y="914"/>
                    <a:pt x="1430" y="129"/>
                    <a:pt x="645" y="12"/>
                  </a:cubicBezTo>
                  <a:cubicBezTo>
                    <a:pt x="606" y="4"/>
                    <a:pt x="568" y="1"/>
                    <a:pt x="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-1102325" y="1318675"/>
              <a:ext cx="125575" cy="90175"/>
            </a:xfrm>
            <a:custGeom>
              <a:avLst/>
              <a:gdLst/>
              <a:ahLst/>
              <a:cxnLst/>
              <a:rect l="l" t="t" r="r" b="b"/>
              <a:pathLst>
                <a:path w="5023" h="3607" extrusionOk="0">
                  <a:moveTo>
                    <a:pt x="694" y="0"/>
                  </a:moveTo>
                  <a:cubicBezTo>
                    <a:pt x="323" y="0"/>
                    <a:pt x="1" y="328"/>
                    <a:pt x="220" y="657"/>
                  </a:cubicBezTo>
                  <a:cubicBezTo>
                    <a:pt x="571" y="1208"/>
                    <a:pt x="1072" y="1592"/>
                    <a:pt x="1573" y="2043"/>
                  </a:cubicBezTo>
                  <a:cubicBezTo>
                    <a:pt x="2074" y="2478"/>
                    <a:pt x="2576" y="2979"/>
                    <a:pt x="3127" y="3397"/>
                  </a:cubicBezTo>
                  <a:cubicBezTo>
                    <a:pt x="3334" y="3543"/>
                    <a:pt x="3552" y="3606"/>
                    <a:pt x="3757" y="3606"/>
                  </a:cubicBezTo>
                  <a:cubicBezTo>
                    <a:pt x="4466" y="3606"/>
                    <a:pt x="5022" y="2858"/>
                    <a:pt x="4414" y="2210"/>
                  </a:cubicBezTo>
                  <a:cubicBezTo>
                    <a:pt x="3946" y="1709"/>
                    <a:pt x="3294" y="1258"/>
                    <a:pt x="2676" y="891"/>
                  </a:cubicBezTo>
                  <a:cubicBezTo>
                    <a:pt x="2091" y="506"/>
                    <a:pt x="1490" y="139"/>
                    <a:pt x="771" y="5"/>
                  </a:cubicBezTo>
                  <a:cubicBezTo>
                    <a:pt x="745" y="2"/>
                    <a:pt x="719" y="0"/>
                    <a:pt x="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-890175" y="1156150"/>
              <a:ext cx="119825" cy="84175"/>
            </a:xfrm>
            <a:custGeom>
              <a:avLst/>
              <a:gdLst/>
              <a:ahLst/>
              <a:cxnLst/>
              <a:rect l="l" t="t" r="r" b="b"/>
              <a:pathLst>
                <a:path w="4793" h="3367" extrusionOk="0">
                  <a:moveTo>
                    <a:pt x="675" y="1"/>
                  </a:moveTo>
                  <a:cubicBezTo>
                    <a:pt x="274" y="1"/>
                    <a:pt x="1" y="443"/>
                    <a:pt x="322" y="792"/>
                  </a:cubicBezTo>
                  <a:cubicBezTo>
                    <a:pt x="740" y="1243"/>
                    <a:pt x="1224" y="1644"/>
                    <a:pt x="1659" y="2061"/>
                  </a:cubicBezTo>
                  <a:cubicBezTo>
                    <a:pt x="2076" y="2479"/>
                    <a:pt x="2578" y="2947"/>
                    <a:pt x="3096" y="3248"/>
                  </a:cubicBezTo>
                  <a:cubicBezTo>
                    <a:pt x="3240" y="3330"/>
                    <a:pt x="3388" y="3366"/>
                    <a:pt x="3530" y="3366"/>
                  </a:cubicBezTo>
                  <a:cubicBezTo>
                    <a:pt x="4227" y="3366"/>
                    <a:pt x="4792" y="2502"/>
                    <a:pt x="4182" y="1961"/>
                  </a:cubicBezTo>
                  <a:cubicBezTo>
                    <a:pt x="3730" y="1560"/>
                    <a:pt x="3146" y="1226"/>
                    <a:pt x="2594" y="959"/>
                  </a:cubicBezTo>
                  <a:cubicBezTo>
                    <a:pt x="2026" y="658"/>
                    <a:pt x="1508" y="324"/>
                    <a:pt x="923" y="56"/>
                  </a:cubicBezTo>
                  <a:cubicBezTo>
                    <a:pt x="838" y="18"/>
                    <a:pt x="754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-894625" y="1320975"/>
              <a:ext cx="112750" cy="93125"/>
            </a:xfrm>
            <a:custGeom>
              <a:avLst/>
              <a:gdLst/>
              <a:ahLst/>
              <a:cxnLst/>
              <a:rect l="l" t="t" r="r" b="b"/>
              <a:pathLst>
                <a:path w="4510" h="3725" extrusionOk="0">
                  <a:moveTo>
                    <a:pt x="467" y="0"/>
                  </a:moveTo>
                  <a:cubicBezTo>
                    <a:pt x="171" y="0"/>
                    <a:pt x="0" y="372"/>
                    <a:pt x="116" y="631"/>
                  </a:cubicBezTo>
                  <a:cubicBezTo>
                    <a:pt x="450" y="1333"/>
                    <a:pt x="1185" y="1968"/>
                    <a:pt x="1770" y="2503"/>
                  </a:cubicBezTo>
                  <a:cubicBezTo>
                    <a:pt x="2252" y="2941"/>
                    <a:pt x="2823" y="3724"/>
                    <a:pt x="3540" y="3724"/>
                  </a:cubicBezTo>
                  <a:cubicBezTo>
                    <a:pt x="3643" y="3724"/>
                    <a:pt x="3749" y="3708"/>
                    <a:pt x="3858" y="3672"/>
                  </a:cubicBezTo>
                  <a:cubicBezTo>
                    <a:pt x="4076" y="3622"/>
                    <a:pt x="4293" y="3455"/>
                    <a:pt x="4343" y="3238"/>
                  </a:cubicBezTo>
                  <a:cubicBezTo>
                    <a:pt x="4510" y="2319"/>
                    <a:pt x="3507" y="1918"/>
                    <a:pt x="2822" y="1400"/>
                  </a:cubicBezTo>
                  <a:cubicBezTo>
                    <a:pt x="2154" y="915"/>
                    <a:pt x="1436" y="314"/>
                    <a:pt x="617" y="30"/>
                  </a:cubicBezTo>
                  <a:cubicBezTo>
                    <a:pt x="564" y="9"/>
                    <a:pt x="514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5" name="Google Shape;975;p35"/>
          <p:cNvSpPr txBox="1">
            <a:spLocks noGrp="1"/>
          </p:cNvSpPr>
          <p:nvPr>
            <p:ph type="title" idx="3"/>
          </p:nvPr>
        </p:nvSpPr>
        <p:spPr>
          <a:xfrm>
            <a:off x="2019300" y="1668971"/>
            <a:ext cx="11472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6" name="Google Shape;976;p35"/>
          <p:cNvSpPr txBox="1">
            <a:spLocks noGrp="1"/>
          </p:cNvSpPr>
          <p:nvPr>
            <p:ph type="subTitle" idx="4"/>
          </p:nvPr>
        </p:nvSpPr>
        <p:spPr>
          <a:xfrm>
            <a:off x="2890275" y="2437293"/>
            <a:ext cx="20247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77" name="Google Shape;977;p35"/>
          <p:cNvSpPr txBox="1">
            <a:spLocks noGrp="1"/>
          </p:cNvSpPr>
          <p:nvPr>
            <p:ph type="body" idx="5"/>
          </p:nvPr>
        </p:nvSpPr>
        <p:spPr>
          <a:xfrm>
            <a:off x="4829175" y="2437293"/>
            <a:ext cx="21051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8" name="Google Shape;978;p35"/>
          <p:cNvSpPr txBox="1">
            <a:spLocks noGrp="1"/>
          </p:cNvSpPr>
          <p:nvPr>
            <p:ph type="title" idx="6"/>
          </p:nvPr>
        </p:nvSpPr>
        <p:spPr>
          <a:xfrm>
            <a:off x="2019300" y="2385393"/>
            <a:ext cx="11472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9" name="Google Shape;979;p35"/>
          <p:cNvSpPr txBox="1">
            <a:spLocks noGrp="1"/>
          </p:cNvSpPr>
          <p:nvPr>
            <p:ph type="subTitle" idx="7"/>
          </p:nvPr>
        </p:nvSpPr>
        <p:spPr>
          <a:xfrm>
            <a:off x="2890275" y="3153898"/>
            <a:ext cx="20247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80" name="Google Shape;980;p35"/>
          <p:cNvSpPr txBox="1">
            <a:spLocks noGrp="1"/>
          </p:cNvSpPr>
          <p:nvPr>
            <p:ph type="body" idx="8"/>
          </p:nvPr>
        </p:nvSpPr>
        <p:spPr>
          <a:xfrm>
            <a:off x="4829175" y="3153898"/>
            <a:ext cx="21051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1" name="Google Shape;981;p35"/>
          <p:cNvSpPr txBox="1">
            <a:spLocks noGrp="1"/>
          </p:cNvSpPr>
          <p:nvPr>
            <p:ph type="title" idx="9"/>
          </p:nvPr>
        </p:nvSpPr>
        <p:spPr>
          <a:xfrm>
            <a:off x="2019300" y="3101998"/>
            <a:ext cx="11472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2" name="Google Shape;982;p35"/>
          <p:cNvSpPr txBox="1">
            <a:spLocks noGrp="1"/>
          </p:cNvSpPr>
          <p:nvPr>
            <p:ph type="subTitle" idx="13"/>
          </p:nvPr>
        </p:nvSpPr>
        <p:spPr>
          <a:xfrm>
            <a:off x="2890275" y="3870165"/>
            <a:ext cx="20247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83" name="Google Shape;983;p35"/>
          <p:cNvSpPr txBox="1">
            <a:spLocks noGrp="1"/>
          </p:cNvSpPr>
          <p:nvPr>
            <p:ph type="body" idx="14"/>
          </p:nvPr>
        </p:nvSpPr>
        <p:spPr>
          <a:xfrm>
            <a:off x="4829175" y="3870165"/>
            <a:ext cx="21051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4" name="Google Shape;984;p35"/>
          <p:cNvSpPr txBox="1">
            <a:spLocks noGrp="1"/>
          </p:cNvSpPr>
          <p:nvPr>
            <p:ph type="title" idx="15"/>
          </p:nvPr>
        </p:nvSpPr>
        <p:spPr>
          <a:xfrm>
            <a:off x="2019300" y="3818265"/>
            <a:ext cx="11472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1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6"/>
          <p:cNvSpPr txBox="1">
            <a:spLocks noGrp="1"/>
          </p:cNvSpPr>
          <p:nvPr>
            <p:ph type="body" idx="1"/>
          </p:nvPr>
        </p:nvSpPr>
        <p:spPr>
          <a:xfrm>
            <a:off x="1348650" y="2140500"/>
            <a:ext cx="41613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2100">
                <a:solidFill>
                  <a:schemeClr val="accen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i="1"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i="1"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i="1"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i="1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i="1"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i="1"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i="1"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 i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87" name="Google Shape;987;p36"/>
          <p:cNvSpPr txBox="1">
            <a:spLocks noGrp="1"/>
          </p:cNvSpPr>
          <p:nvPr>
            <p:ph type="title"/>
          </p:nvPr>
        </p:nvSpPr>
        <p:spPr>
          <a:xfrm>
            <a:off x="1348650" y="3219450"/>
            <a:ext cx="38715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7">
    <p:bg>
      <p:bgPr>
        <a:solidFill>
          <a:schemeClr val="accent6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90" name="Google Shape;990;p37"/>
          <p:cNvSpPr/>
          <p:nvPr/>
        </p:nvSpPr>
        <p:spPr>
          <a:xfrm>
            <a:off x="7891687" y="-363175"/>
            <a:ext cx="2355059" cy="2443002"/>
          </a:xfrm>
          <a:custGeom>
            <a:avLst/>
            <a:gdLst/>
            <a:ahLst/>
            <a:cxnLst/>
            <a:rect l="l" t="t" r="r" b="b"/>
            <a:pathLst>
              <a:path w="72760" h="75477" extrusionOk="0">
                <a:moveTo>
                  <a:pt x="49121" y="1"/>
                </a:moveTo>
                <a:cubicBezTo>
                  <a:pt x="43164" y="1"/>
                  <a:pt x="37348" y="2293"/>
                  <a:pt x="33886" y="7185"/>
                </a:cubicBezTo>
                <a:cubicBezTo>
                  <a:pt x="24480" y="20484"/>
                  <a:pt x="30017" y="23616"/>
                  <a:pt x="19408" y="27997"/>
                </a:cubicBezTo>
                <a:cubicBezTo>
                  <a:pt x="2692" y="34927"/>
                  <a:pt x="1" y="53643"/>
                  <a:pt x="11467" y="66157"/>
                </a:cubicBezTo>
                <a:cubicBezTo>
                  <a:pt x="17235" y="72457"/>
                  <a:pt x="25645" y="75476"/>
                  <a:pt x="34084" y="75476"/>
                </a:cubicBezTo>
                <a:cubicBezTo>
                  <a:pt x="39457" y="75476"/>
                  <a:pt x="44842" y="74252"/>
                  <a:pt x="49567" y="71872"/>
                </a:cubicBezTo>
                <a:cubicBezTo>
                  <a:pt x="59306" y="66966"/>
                  <a:pt x="64449" y="56751"/>
                  <a:pt x="67783" y="46857"/>
                </a:cubicBezTo>
                <a:cubicBezTo>
                  <a:pt x="71474" y="35891"/>
                  <a:pt x="72760" y="23687"/>
                  <a:pt x="68879" y="12579"/>
                </a:cubicBezTo>
                <a:cubicBezTo>
                  <a:pt x="66040" y="4474"/>
                  <a:pt x="57443" y="1"/>
                  <a:pt x="4912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1" name="Google Shape;991;p37"/>
          <p:cNvGrpSpPr/>
          <p:nvPr/>
        </p:nvGrpSpPr>
        <p:grpSpPr>
          <a:xfrm>
            <a:off x="7567989" y="4130462"/>
            <a:ext cx="3099997" cy="2724784"/>
            <a:chOff x="7567989" y="4130462"/>
            <a:chExt cx="3099997" cy="2724784"/>
          </a:xfrm>
        </p:grpSpPr>
        <p:sp>
          <p:nvSpPr>
            <p:cNvPr id="992" name="Google Shape;992;p37"/>
            <p:cNvSpPr/>
            <p:nvPr/>
          </p:nvSpPr>
          <p:spPr>
            <a:xfrm>
              <a:off x="7741474" y="4433898"/>
              <a:ext cx="2867146" cy="2421348"/>
            </a:xfrm>
            <a:custGeom>
              <a:avLst/>
              <a:gdLst/>
              <a:ahLst/>
              <a:cxnLst/>
              <a:rect l="l" t="t" r="r" b="b"/>
              <a:pathLst>
                <a:path w="88581" h="74808" extrusionOk="0">
                  <a:moveTo>
                    <a:pt x="69657" y="0"/>
                  </a:moveTo>
                  <a:cubicBezTo>
                    <a:pt x="65855" y="0"/>
                    <a:pt x="61961" y="1211"/>
                    <a:pt x="58172" y="2158"/>
                  </a:cubicBezTo>
                  <a:cubicBezTo>
                    <a:pt x="41897" y="6207"/>
                    <a:pt x="11893" y="4290"/>
                    <a:pt x="3130" y="23613"/>
                  </a:cubicBezTo>
                  <a:cubicBezTo>
                    <a:pt x="2142" y="25780"/>
                    <a:pt x="1499" y="28221"/>
                    <a:pt x="1296" y="30971"/>
                  </a:cubicBezTo>
                  <a:cubicBezTo>
                    <a:pt x="1" y="48348"/>
                    <a:pt x="10590" y="74807"/>
                    <a:pt x="29813" y="74807"/>
                  </a:cubicBezTo>
                  <a:cubicBezTo>
                    <a:pt x="30202" y="74807"/>
                    <a:pt x="30594" y="74796"/>
                    <a:pt x="30990" y="74774"/>
                  </a:cubicBezTo>
                  <a:cubicBezTo>
                    <a:pt x="39468" y="74298"/>
                    <a:pt x="48755" y="71238"/>
                    <a:pt x="57017" y="68845"/>
                  </a:cubicBezTo>
                  <a:cubicBezTo>
                    <a:pt x="69400" y="65261"/>
                    <a:pt x="78092" y="58784"/>
                    <a:pt x="82449" y="45557"/>
                  </a:cubicBezTo>
                  <a:cubicBezTo>
                    <a:pt x="85902" y="35067"/>
                    <a:pt x="88581" y="22066"/>
                    <a:pt x="84783" y="11743"/>
                  </a:cubicBezTo>
                  <a:cubicBezTo>
                    <a:pt x="82723" y="6135"/>
                    <a:pt x="78282" y="1349"/>
                    <a:pt x="72567" y="265"/>
                  </a:cubicBezTo>
                  <a:cubicBezTo>
                    <a:pt x="71605" y="80"/>
                    <a:pt x="70634" y="0"/>
                    <a:pt x="6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7567989" y="4130462"/>
              <a:ext cx="3099997" cy="2679155"/>
            </a:xfrm>
            <a:custGeom>
              <a:avLst/>
              <a:gdLst/>
              <a:ahLst/>
              <a:cxnLst/>
              <a:rect l="l" t="t" r="r" b="b"/>
              <a:pathLst>
                <a:path w="95775" h="82773" extrusionOk="0">
                  <a:moveTo>
                    <a:pt x="76049" y="632"/>
                  </a:moveTo>
                  <a:cubicBezTo>
                    <a:pt x="77240" y="632"/>
                    <a:pt x="78431" y="740"/>
                    <a:pt x="79618" y="996"/>
                  </a:cubicBezTo>
                  <a:cubicBezTo>
                    <a:pt x="83237" y="1770"/>
                    <a:pt x="86380" y="4092"/>
                    <a:pt x="88702" y="6902"/>
                  </a:cubicBezTo>
                  <a:cubicBezTo>
                    <a:pt x="93929" y="13224"/>
                    <a:pt x="94786" y="22035"/>
                    <a:pt x="94203" y="29929"/>
                  </a:cubicBezTo>
                  <a:cubicBezTo>
                    <a:pt x="93881" y="34227"/>
                    <a:pt x="93072" y="38489"/>
                    <a:pt x="92024" y="42668"/>
                  </a:cubicBezTo>
                  <a:cubicBezTo>
                    <a:pt x="91036" y="46562"/>
                    <a:pt x="89893" y="50491"/>
                    <a:pt x="88321" y="54205"/>
                  </a:cubicBezTo>
                  <a:cubicBezTo>
                    <a:pt x="85726" y="60242"/>
                    <a:pt x="81654" y="65457"/>
                    <a:pt x="76260" y="69219"/>
                  </a:cubicBezTo>
                  <a:cubicBezTo>
                    <a:pt x="70343" y="73351"/>
                    <a:pt x="63437" y="75232"/>
                    <a:pt x="56591" y="77256"/>
                  </a:cubicBezTo>
                  <a:cubicBezTo>
                    <a:pt x="52198" y="78554"/>
                    <a:pt x="47804" y="79780"/>
                    <a:pt x="43327" y="80732"/>
                  </a:cubicBezTo>
                  <a:cubicBezTo>
                    <a:pt x="39876" y="81467"/>
                    <a:pt x="36249" y="82127"/>
                    <a:pt x="32690" y="82127"/>
                  </a:cubicBezTo>
                  <a:cubicBezTo>
                    <a:pt x="32210" y="82127"/>
                    <a:pt x="31731" y="82115"/>
                    <a:pt x="31255" y="82090"/>
                  </a:cubicBezTo>
                  <a:cubicBezTo>
                    <a:pt x="19241" y="81447"/>
                    <a:pt x="10931" y="71005"/>
                    <a:pt x="6442" y="60789"/>
                  </a:cubicBezTo>
                  <a:cubicBezTo>
                    <a:pt x="4180" y="55634"/>
                    <a:pt x="2668" y="50121"/>
                    <a:pt x="1906" y="44537"/>
                  </a:cubicBezTo>
                  <a:cubicBezTo>
                    <a:pt x="1072" y="38501"/>
                    <a:pt x="989" y="31964"/>
                    <a:pt x="3513" y="26297"/>
                  </a:cubicBezTo>
                  <a:cubicBezTo>
                    <a:pt x="3524" y="26267"/>
                    <a:pt x="3531" y="26238"/>
                    <a:pt x="3535" y="26212"/>
                  </a:cubicBezTo>
                  <a:lnTo>
                    <a:pt x="3535" y="26212"/>
                  </a:lnTo>
                  <a:cubicBezTo>
                    <a:pt x="8578" y="15251"/>
                    <a:pt x="20266" y="10647"/>
                    <a:pt x="31362" y="8212"/>
                  </a:cubicBezTo>
                  <a:cubicBezTo>
                    <a:pt x="42744" y="5711"/>
                    <a:pt x="54507" y="5342"/>
                    <a:pt x="65795" y="2413"/>
                  </a:cubicBezTo>
                  <a:cubicBezTo>
                    <a:pt x="69142" y="1545"/>
                    <a:pt x="72594" y="632"/>
                    <a:pt x="76049" y="632"/>
                  </a:cubicBezTo>
                  <a:close/>
                  <a:moveTo>
                    <a:pt x="76082" y="0"/>
                  </a:moveTo>
                  <a:cubicBezTo>
                    <a:pt x="74928" y="0"/>
                    <a:pt x="73764" y="94"/>
                    <a:pt x="72605" y="258"/>
                  </a:cubicBezTo>
                  <a:cubicBezTo>
                    <a:pt x="68747" y="818"/>
                    <a:pt x="65021" y="2080"/>
                    <a:pt x="61211" y="2866"/>
                  </a:cubicBezTo>
                  <a:cubicBezTo>
                    <a:pt x="58627" y="3401"/>
                    <a:pt x="56008" y="3806"/>
                    <a:pt x="53388" y="4175"/>
                  </a:cubicBezTo>
                  <a:cubicBezTo>
                    <a:pt x="47530" y="4997"/>
                    <a:pt x="41672" y="5664"/>
                    <a:pt x="35850" y="6688"/>
                  </a:cubicBezTo>
                  <a:cubicBezTo>
                    <a:pt x="24873" y="8628"/>
                    <a:pt x="12669" y="11950"/>
                    <a:pt x="5597" y="21249"/>
                  </a:cubicBezTo>
                  <a:cubicBezTo>
                    <a:pt x="4423" y="22778"/>
                    <a:pt x="3462" y="24426"/>
                    <a:pt x="2678" y="26156"/>
                  </a:cubicBezTo>
                  <a:lnTo>
                    <a:pt x="2678" y="26156"/>
                  </a:lnTo>
                  <a:cubicBezTo>
                    <a:pt x="2674" y="26163"/>
                    <a:pt x="2671" y="26171"/>
                    <a:pt x="2668" y="26178"/>
                  </a:cubicBezTo>
                  <a:cubicBezTo>
                    <a:pt x="2668" y="26178"/>
                    <a:pt x="2668" y="26178"/>
                    <a:pt x="2668" y="26178"/>
                  </a:cubicBezTo>
                  <a:lnTo>
                    <a:pt x="2668" y="26178"/>
                  </a:lnTo>
                  <a:cubicBezTo>
                    <a:pt x="2666" y="26181"/>
                    <a:pt x="2665" y="26185"/>
                    <a:pt x="2663" y="26188"/>
                  </a:cubicBezTo>
                  <a:lnTo>
                    <a:pt x="2663" y="26188"/>
                  </a:lnTo>
                  <a:cubicBezTo>
                    <a:pt x="1" y="32139"/>
                    <a:pt x="192" y="38969"/>
                    <a:pt x="1108" y="45288"/>
                  </a:cubicBezTo>
                  <a:cubicBezTo>
                    <a:pt x="1965" y="51300"/>
                    <a:pt x="3739" y="57194"/>
                    <a:pt x="6347" y="62683"/>
                  </a:cubicBezTo>
                  <a:cubicBezTo>
                    <a:pt x="11073" y="72672"/>
                    <a:pt x="19527" y="82197"/>
                    <a:pt x="31302" y="82745"/>
                  </a:cubicBezTo>
                  <a:cubicBezTo>
                    <a:pt x="31717" y="82764"/>
                    <a:pt x="32133" y="82773"/>
                    <a:pt x="32549" y="82773"/>
                  </a:cubicBezTo>
                  <a:cubicBezTo>
                    <a:pt x="36039" y="82773"/>
                    <a:pt x="39565" y="82138"/>
                    <a:pt x="42958" y="81447"/>
                  </a:cubicBezTo>
                  <a:cubicBezTo>
                    <a:pt x="47435" y="80542"/>
                    <a:pt x="51840" y="79292"/>
                    <a:pt x="56234" y="78018"/>
                  </a:cubicBezTo>
                  <a:cubicBezTo>
                    <a:pt x="63044" y="76018"/>
                    <a:pt x="69878" y="74160"/>
                    <a:pt x="75903" y="70255"/>
                  </a:cubicBezTo>
                  <a:cubicBezTo>
                    <a:pt x="81249" y="66790"/>
                    <a:pt x="85428" y="61921"/>
                    <a:pt x="88250" y="56217"/>
                  </a:cubicBezTo>
                  <a:cubicBezTo>
                    <a:pt x="89964" y="52788"/>
                    <a:pt x="91095" y="49098"/>
                    <a:pt x="92143" y="45407"/>
                  </a:cubicBezTo>
                  <a:cubicBezTo>
                    <a:pt x="93298" y="41323"/>
                    <a:pt x="94203" y="37156"/>
                    <a:pt x="94762" y="32965"/>
                  </a:cubicBezTo>
                  <a:cubicBezTo>
                    <a:pt x="95774" y="25107"/>
                    <a:pt x="95489" y="16451"/>
                    <a:pt x="91476" y="9414"/>
                  </a:cubicBezTo>
                  <a:cubicBezTo>
                    <a:pt x="89714" y="6330"/>
                    <a:pt x="87166" y="3651"/>
                    <a:pt x="84059" y="1925"/>
                  </a:cubicBezTo>
                  <a:cubicBezTo>
                    <a:pt x="81571" y="538"/>
                    <a:pt x="78852" y="0"/>
                    <a:pt x="760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4" name="Google Shape;994;p37"/>
          <p:cNvSpPr txBox="1">
            <a:spLocks noGrp="1"/>
          </p:cNvSpPr>
          <p:nvPr>
            <p:ph type="subTitle" idx="1"/>
          </p:nvPr>
        </p:nvSpPr>
        <p:spPr>
          <a:xfrm>
            <a:off x="2105025" y="1943100"/>
            <a:ext cx="17907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95" name="Google Shape;995;p37"/>
          <p:cNvSpPr txBox="1">
            <a:spLocks noGrp="1"/>
          </p:cNvSpPr>
          <p:nvPr>
            <p:ph type="body" idx="2"/>
          </p:nvPr>
        </p:nvSpPr>
        <p:spPr>
          <a:xfrm>
            <a:off x="2105025" y="2266950"/>
            <a:ext cx="21432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6" name="Google Shape;996;p37"/>
          <p:cNvSpPr txBox="1">
            <a:spLocks noGrp="1"/>
          </p:cNvSpPr>
          <p:nvPr>
            <p:ph type="subTitle" idx="3"/>
          </p:nvPr>
        </p:nvSpPr>
        <p:spPr>
          <a:xfrm>
            <a:off x="2105025" y="3228975"/>
            <a:ext cx="17907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97" name="Google Shape;997;p37"/>
          <p:cNvSpPr txBox="1">
            <a:spLocks noGrp="1"/>
          </p:cNvSpPr>
          <p:nvPr>
            <p:ph type="body" idx="4"/>
          </p:nvPr>
        </p:nvSpPr>
        <p:spPr>
          <a:xfrm>
            <a:off x="2105025" y="3552825"/>
            <a:ext cx="21432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8" name="Google Shape;998;p37"/>
          <p:cNvSpPr txBox="1">
            <a:spLocks noGrp="1"/>
          </p:cNvSpPr>
          <p:nvPr>
            <p:ph type="subTitle" idx="5"/>
          </p:nvPr>
        </p:nvSpPr>
        <p:spPr>
          <a:xfrm>
            <a:off x="5810250" y="1943100"/>
            <a:ext cx="17907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99" name="Google Shape;999;p37"/>
          <p:cNvSpPr txBox="1">
            <a:spLocks noGrp="1"/>
          </p:cNvSpPr>
          <p:nvPr>
            <p:ph type="body" idx="6"/>
          </p:nvPr>
        </p:nvSpPr>
        <p:spPr>
          <a:xfrm>
            <a:off x="5810250" y="2266950"/>
            <a:ext cx="21432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0" name="Google Shape;1000;p37"/>
          <p:cNvSpPr txBox="1">
            <a:spLocks noGrp="1"/>
          </p:cNvSpPr>
          <p:nvPr>
            <p:ph type="subTitle" idx="7"/>
          </p:nvPr>
        </p:nvSpPr>
        <p:spPr>
          <a:xfrm>
            <a:off x="5810250" y="3228975"/>
            <a:ext cx="17907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01" name="Google Shape;1001;p37"/>
          <p:cNvSpPr txBox="1">
            <a:spLocks noGrp="1"/>
          </p:cNvSpPr>
          <p:nvPr>
            <p:ph type="body" idx="8"/>
          </p:nvPr>
        </p:nvSpPr>
        <p:spPr>
          <a:xfrm>
            <a:off x="5810250" y="3552825"/>
            <a:ext cx="21432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37"/>
          <p:cNvGrpSpPr/>
          <p:nvPr/>
        </p:nvGrpSpPr>
        <p:grpSpPr>
          <a:xfrm>
            <a:off x="-37400" y="-6917"/>
            <a:ext cx="1530650" cy="849139"/>
            <a:chOff x="-37400" y="-6917"/>
            <a:chExt cx="1530650" cy="849139"/>
          </a:xfrm>
        </p:grpSpPr>
        <p:sp>
          <p:nvSpPr>
            <p:cNvPr id="1003" name="Google Shape;1003;p37"/>
            <p:cNvSpPr/>
            <p:nvPr/>
          </p:nvSpPr>
          <p:spPr>
            <a:xfrm>
              <a:off x="-37400" y="62024"/>
              <a:ext cx="123288" cy="133937"/>
            </a:xfrm>
            <a:custGeom>
              <a:avLst/>
              <a:gdLst/>
              <a:ahLst/>
              <a:cxnLst/>
              <a:rect l="l" t="t" r="r" b="b"/>
              <a:pathLst>
                <a:path w="3809" h="4138" extrusionOk="0">
                  <a:moveTo>
                    <a:pt x="611" y="1"/>
                  </a:moveTo>
                  <a:cubicBezTo>
                    <a:pt x="300" y="1"/>
                    <a:pt x="1" y="256"/>
                    <a:pt x="79" y="608"/>
                  </a:cubicBezTo>
                  <a:cubicBezTo>
                    <a:pt x="234" y="1299"/>
                    <a:pt x="603" y="2013"/>
                    <a:pt x="1020" y="2609"/>
                  </a:cubicBezTo>
                  <a:cubicBezTo>
                    <a:pt x="1413" y="3168"/>
                    <a:pt x="1972" y="3966"/>
                    <a:pt x="2722" y="4121"/>
                  </a:cubicBezTo>
                  <a:cubicBezTo>
                    <a:pt x="2775" y="4132"/>
                    <a:pt x="2828" y="4137"/>
                    <a:pt x="2882" y="4137"/>
                  </a:cubicBezTo>
                  <a:cubicBezTo>
                    <a:pt x="3341" y="4137"/>
                    <a:pt x="3808" y="3746"/>
                    <a:pt x="3627" y="3287"/>
                  </a:cubicBezTo>
                  <a:cubicBezTo>
                    <a:pt x="3377" y="2692"/>
                    <a:pt x="2746" y="2311"/>
                    <a:pt x="2282" y="1847"/>
                  </a:cubicBezTo>
                  <a:cubicBezTo>
                    <a:pt x="1806" y="1335"/>
                    <a:pt x="1448" y="799"/>
                    <a:pt x="1055" y="227"/>
                  </a:cubicBezTo>
                  <a:cubicBezTo>
                    <a:pt x="938" y="69"/>
                    <a:pt x="773" y="1"/>
                    <a:pt x="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18724" y="-6917"/>
              <a:ext cx="118659" cy="81987"/>
            </a:xfrm>
            <a:custGeom>
              <a:avLst/>
              <a:gdLst/>
              <a:ahLst/>
              <a:cxnLst/>
              <a:rect l="l" t="t" r="r" b="b"/>
              <a:pathLst>
                <a:path w="3666" h="2533" extrusionOk="0">
                  <a:moveTo>
                    <a:pt x="0" y="0"/>
                  </a:moveTo>
                  <a:cubicBezTo>
                    <a:pt x="476" y="786"/>
                    <a:pt x="1084" y="1512"/>
                    <a:pt x="1703" y="2227"/>
                  </a:cubicBezTo>
                  <a:cubicBezTo>
                    <a:pt x="1884" y="2442"/>
                    <a:pt x="2103" y="2532"/>
                    <a:pt x="2321" y="2532"/>
                  </a:cubicBezTo>
                  <a:cubicBezTo>
                    <a:pt x="3003" y="2532"/>
                    <a:pt x="3665" y="1645"/>
                    <a:pt x="3060" y="976"/>
                  </a:cubicBezTo>
                  <a:cubicBezTo>
                    <a:pt x="2762" y="655"/>
                    <a:pt x="2500" y="322"/>
                    <a:pt x="2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7"/>
            <p:cNvSpPr/>
            <p:nvPr/>
          </p:nvSpPr>
          <p:spPr>
            <a:xfrm>
              <a:off x="275358" y="-6917"/>
              <a:ext cx="87522" cy="44797"/>
            </a:xfrm>
            <a:custGeom>
              <a:avLst/>
              <a:gdLst/>
              <a:ahLst/>
              <a:cxnLst/>
              <a:rect l="l" t="t" r="r" b="b"/>
              <a:pathLst>
                <a:path w="2704" h="1384" extrusionOk="0">
                  <a:moveTo>
                    <a:pt x="1" y="0"/>
                  </a:moveTo>
                  <a:cubicBezTo>
                    <a:pt x="298" y="441"/>
                    <a:pt x="691" y="845"/>
                    <a:pt x="1120" y="1155"/>
                  </a:cubicBezTo>
                  <a:cubicBezTo>
                    <a:pt x="1307" y="1299"/>
                    <a:pt x="1534" y="1383"/>
                    <a:pt x="1758" y="1383"/>
                  </a:cubicBezTo>
                  <a:cubicBezTo>
                    <a:pt x="1962" y="1383"/>
                    <a:pt x="2164" y="1314"/>
                    <a:pt x="2334" y="1155"/>
                  </a:cubicBezTo>
                  <a:cubicBezTo>
                    <a:pt x="2632" y="893"/>
                    <a:pt x="2703" y="310"/>
                    <a:pt x="2346" y="24"/>
                  </a:cubicBezTo>
                  <a:cubicBezTo>
                    <a:pt x="2322" y="24"/>
                    <a:pt x="2311" y="12"/>
                    <a:pt x="2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7"/>
            <p:cNvSpPr/>
            <p:nvPr/>
          </p:nvSpPr>
          <p:spPr>
            <a:xfrm>
              <a:off x="536264" y="-6561"/>
              <a:ext cx="80627" cy="35863"/>
            </a:xfrm>
            <a:custGeom>
              <a:avLst/>
              <a:gdLst/>
              <a:ahLst/>
              <a:cxnLst/>
              <a:rect l="l" t="t" r="r" b="b"/>
              <a:pathLst>
                <a:path w="2491" h="1108" extrusionOk="0">
                  <a:moveTo>
                    <a:pt x="0" y="1"/>
                  </a:moveTo>
                  <a:cubicBezTo>
                    <a:pt x="191" y="275"/>
                    <a:pt x="381" y="525"/>
                    <a:pt x="572" y="775"/>
                  </a:cubicBezTo>
                  <a:cubicBezTo>
                    <a:pt x="764" y="1010"/>
                    <a:pt x="1029" y="1107"/>
                    <a:pt x="1290" y="1107"/>
                  </a:cubicBezTo>
                  <a:cubicBezTo>
                    <a:pt x="1903" y="1107"/>
                    <a:pt x="2491" y="569"/>
                    <a:pt x="20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7"/>
            <p:cNvSpPr/>
            <p:nvPr/>
          </p:nvSpPr>
          <p:spPr>
            <a:xfrm>
              <a:off x="694634" y="136661"/>
              <a:ext cx="90467" cy="101925"/>
            </a:xfrm>
            <a:custGeom>
              <a:avLst/>
              <a:gdLst/>
              <a:ahLst/>
              <a:cxnLst/>
              <a:rect l="l" t="t" r="r" b="b"/>
              <a:pathLst>
                <a:path w="2795" h="3149" extrusionOk="0">
                  <a:moveTo>
                    <a:pt x="423" y="1"/>
                  </a:moveTo>
                  <a:cubicBezTo>
                    <a:pt x="207" y="1"/>
                    <a:pt x="22" y="145"/>
                    <a:pt x="13" y="374"/>
                  </a:cubicBezTo>
                  <a:cubicBezTo>
                    <a:pt x="1" y="803"/>
                    <a:pt x="227" y="1184"/>
                    <a:pt x="417" y="1577"/>
                  </a:cubicBezTo>
                  <a:cubicBezTo>
                    <a:pt x="608" y="1993"/>
                    <a:pt x="798" y="2434"/>
                    <a:pt x="1084" y="2815"/>
                  </a:cubicBezTo>
                  <a:cubicBezTo>
                    <a:pt x="1264" y="3049"/>
                    <a:pt x="1509" y="3149"/>
                    <a:pt x="1748" y="3149"/>
                  </a:cubicBezTo>
                  <a:cubicBezTo>
                    <a:pt x="2286" y="3149"/>
                    <a:pt x="2795" y="2646"/>
                    <a:pt x="2465" y="2053"/>
                  </a:cubicBezTo>
                  <a:cubicBezTo>
                    <a:pt x="2251" y="1648"/>
                    <a:pt x="1882" y="1291"/>
                    <a:pt x="1584" y="934"/>
                  </a:cubicBezTo>
                  <a:cubicBezTo>
                    <a:pt x="1310" y="612"/>
                    <a:pt x="1037" y="231"/>
                    <a:pt x="620" y="41"/>
                  </a:cubicBezTo>
                  <a:cubicBezTo>
                    <a:pt x="554" y="13"/>
                    <a:pt x="487" y="1"/>
                    <a:pt x="4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7"/>
            <p:cNvSpPr/>
            <p:nvPr/>
          </p:nvSpPr>
          <p:spPr>
            <a:xfrm>
              <a:off x="906214" y="73481"/>
              <a:ext cx="94448" cy="98915"/>
            </a:xfrm>
            <a:custGeom>
              <a:avLst/>
              <a:gdLst/>
              <a:ahLst/>
              <a:cxnLst/>
              <a:rect l="l" t="t" r="r" b="b"/>
              <a:pathLst>
                <a:path w="2918" h="3056" extrusionOk="0">
                  <a:moveTo>
                    <a:pt x="428" y="1"/>
                  </a:moveTo>
                  <a:cubicBezTo>
                    <a:pt x="291" y="1"/>
                    <a:pt x="125" y="106"/>
                    <a:pt x="95" y="243"/>
                  </a:cubicBezTo>
                  <a:cubicBezTo>
                    <a:pt x="0" y="814"/>
                    <a:pt x="429" y="1386"/>
                    <a:pt x="738" y="1874"/>
                  </a:cubicBezTo>
                  <a:cubicBezTo>
                    <a:pt x="1078" y="2399"/>
                    <a:pt x="1498" y="3056"/>
                    <a:pt x="2203" y="3056"/>
                  </a:cubicBezTo>
                  <a:cubicBezTo>
                    <a:pt x="2264" y="3056"/>
                    <a:pt x="2328" y="3051"/>
                    <a:pt x="2393" y="3041"/>
                  </a:cubicBezTo>
                  <a:cubicBezTo>
                    <a:pt x="2584" y="3005"/>
                    <a:pt x="2822" y="2802"/>
                    <a:pt x="2858" y="2600"/>
                  </a:cubicBezTo>
                  <a:cubicBezTo>
                    <a:pt x="2917" y="2219"/>
                    <a:pt x="2834" y="2005"/>
                    <a:pt x="2536" y="1731"/>
                  </a:cubicBezTo>
                  <a:cubicBezTo>
                    <a:pt x="2298" y="1517"/>
                    <a:pt x="2048" y="1314"/>
                    <a:pt x="1810" y="1100"/>
                  </a:cubicBezTo>
                  <a:cubicBezTo>
                    <a:pt x="1393" y="731"/>
                    <a:pt x="1072" y="219"/>
                    <a:pt x="512" y="16"/>
                  </a:cubicBezTo>
                  <a:cubicBezTo>
                    <a:pt x="487" y="6"/>
                    <a:pt x="458" y="1"/>
                    <a:pt x="4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7"/>
            <p:cNvSpPr/>
            <p:nvPr/>
          </p:nvSpPr>
          <p:spPr>
            <a:xfrm>
              <a:off x="716611" y="-6561"/>
              <a:ext cx="104320" cy="94740"/>
            </a:xfrm>
            <a:custGeom>
              <a:avLst/>
              <a:gdLst/>
              <a:ahLst/>
              <a:cxnLst/>
              <a:rect l="l" t="t" r="r" b="b"/>
              <a:pathLst>
                <a:path w="3223" h="2927" extrusionOk="0">
                  <a:moveTo>
                    <a:pt x="0" y="1"/>
                  </a:moveTo>
                  <a:cubicBezTo>
                    <a:pt x="0" y="525"/>
                    <a:pt x="405" y="1037"/>
                    <a:pt x="691" y="1454"/>
                  </a:cubicBezTo>
                  <a:cubicBezTo>
                    <a:pt x="1048" y="1965"/>
                    <a:pt x="1536" y="2751"/>
                    <a:pt x="2227" y="2906"/>
                  </a:cubicBezTo>
                  <a:cubicBezTo>
                    <a:pt x="2288" y="2920"/>
                    <a:pt x="2349" y="2926"/>
                    <a:pt x="2408" y="2926"/>
                  </a:cubicBezTo>
                  <a:cubicBezTo>
                    <a:pt x="2863" y="2926"/>
                    <a:pt x="3223" y="2539"/>
                    <a:pt x="3096" y="2096"/>
                  </a:cubicBezTo>
                  <a:cubicBezTo>
                    <a:pt x="2941" y="1525"/>
                    <a:pt x="2203" y="1120"/>
                    <a:pt x="1762" y="703"/>
                  </a:cubicBezTo>
                  <a:cubicBezTo>
                    <a:pt x="1536" y="489"/>
                    <a:pt x="1286" y="227"/>
                    <a:pt x="1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7"/>
            <p:cNvSpPr/>
            <p:nvPr/>
          </p:nvSpPr>
          <p:spPr>
            <a:xfrm>
              <a:off x="458132" y="145044"/>
              <a:ext cx="97264" cy="110438"/>
            </a:xfrm>
            <a:custGeom>
              <a:avLst/>
              <a:gdLst/>
              <a:ahLst/>
              <a:cxnLst/>
              <a:rect l="l" t="t" r="r" b="b"/>
              <a:pathLst>
                <a:path w="3005" h="3412" extrusionOk="0">
                  <a:moveTo>
                    <a:pt x="361" y="0"/>
                  </a:moveTo>
                  <a:cubicBezTo>
                    <a:pt x="174" y="0"/>
                    <a:pt x="0" y="187"/>
                    <a:pt x="57" y="365"/>
                  </a:cubicBezTo>
                  <a:cubicBezTo>
                    <a:pt x="223" y="913"/>
                    <a:pt x="521" y="1401"/>
                    <a:pt x="831" y="1901"/>
                  </a:cubicBezTo>
                  <a:cubicBezTo>
                    <a:pt x="1140" y="2401"/>
                    <a:pt x="1402" y="2985"/>
                    <a:pt x="1914" y="3306"/>
                  </a:cubicBezTo>
                  <a:cubicBezTo>
                    <a:pt x="2027" y="3379"/>
                    <a:pt x="2144" y="3411"/>
                    <a:pt x="2256" y="3411"/>
                  </a:cubicBezTo>
                  <a:cubicBezTo>
                    <a:pt x="2657" y="3411"/>
                    <a:pt x="3005" y="3008"/>
                    <a:pt x="2902" y="2627"/>
                  </a:cubicBezTo>
                  <a:cubicBezTo>
                    <a:pt x="2748" y="2080"/>
                    <a:pt x="2200" y="1639"/>
                    <a:pt x="1795" y="1211"/>
                  </a:cubicBezTo>
                  <a:cubicBezTo>
                    <a:pt x="1402" y="782"/>
                    <a:pt x="1009" y="365"/>
                    <a:pt x="509" y="44"/>
                  </a:cubicBezTo>
                  <a:cubicBezTo>
                    <a:pt x="462" y="14"/>
                    <a:pt x="411" y="0"/>
                    <a:pt x="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315427" y="243244"/>
              <a:ext cx="104418" cy="110373"/>
            </a:xfrm>
            <a:custGeom>
              <a:avLst/>
              <a:gdLst/>
              <a:ahLst/>
              <a:cxnLst/>
              <a:rect l="l" t="t" r="r" b="b"/>
              <a:pathLst>
                <a:path w="3226" h="3410" extrusionOk="0">
                  <a:moveTo>
                    <a:pt x="523" y="1"/>
                  </a:moveTo>
                  <a:cubicBezTo>
                    <a:pt x="416" y="1"/>
                    <a:pt x="313" y="41"/>
                    <a:pt x="275" y="141"/>
                  </a:cubicBezTo>
                  <a:cubicBezTo>
                    <a:pt x="1" y="689"/>
                    <a:pt x="275" y="1284"/>
                    <a:pt x="537" y="1796"/>
                  </a:cubicBezTo>
                  <a:cubicBezTo>
                    <a:pt x="811" y="2332"/>
                    <a:pt x="1287" y="3094"/>
                    <a:pt x="1894" y="3344"/>
                  </a:cubicBezTo>
                  <a:cubicBezTo>
                    <a:pt x="2009" y="3389"/>
                    <a:pt x="2125" y="3410"/>
                    <a:pt x="2238" y="3410"/>
                  </a:cubicBezTo>
                  <a:cubicBezTo>
                    <a:pt x="2779" y="3410"/>
                    <a:pt x="3226" y="2929"/>
                    <a:pt x="2930" y="2368"/>
                  </a:cubicBezTo>
                  <a:cubicBezTo>
                    <a:pt x="2668" y="1903"/>
                    <a:pt x="2120" y="1558"/>
                    <a:pt x="1739" y="1141"/>
                  </a:cubicBezTo>
                  <a:cubicBezTo>
                    <a:pt x="1418" y="760"/>
                    <a:pt x="1168" y="260"/>
                    <a:pt x="692" y="34"/>
                  </a:cubicBezTo>
                  <a:cubicBezTo>
                    <a:pt x="641" y="13"/>
                    <a:pt x="581" y="1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168095" y="505866"/>
              <a:ext cx="84188" cy="113869"/>
            </a:xfrm>
            <a:custGeom>
              <a:avLst/>
              <a:gdLst/>
              <a:ahLst/>
              <a:cxnLst/>
              <a:rect l="l" t="t" r="r" b="b"/>
              <a:pathLst>
                <a:path w="2601" h="3518" extrusionOk="0">
                  <a:moveTo>
                    <a:pt x="371" y="0"/>
                  </a:moveTo>
                  <a:cubicBezTo>
                    <a:pt x="194" y="0"/>
                    <a:pt x="1" y="106"/>
                    <a:pt x="29" y="290"/>
                  </a:cubicBezTo>
                  <a:cubicBezTo>
                    <a:pt x="76" y="731"/>
                    <a:pt x="291" y="1147"/>
                    <a:pt x="445" y="1564"/>
                  </a:cubicBezTo>
                  <a:cubicBezTo>
                    <a:pt x="612" y="2040"/>
                    <a:pt x="719" y="2516"/>
                    <a:pt x="874" y="2993"/>
                  </a:cubicBezTo>
                  <a:cubicBezTo>
                    <a:pt x="1007" y="3358"/>
                    <a:pt x="1323" y="3517"/>
                    <a:pt x="1640" y="3517"/>
                  </a:cubicBezTo>
                  <a:cubicBezTo>
                    <a:pt x="2119" y="3517"/>
                    <a:pt x="2601" y="3154"/>
                    <a:pt x="2457" y="2588"/>
                  </a:cubicBezTo>
                  <a:cubicBezTo>
                    <a:pt x="2315" y="2052"/>
                    <a:pt x="2017" y="1540"/>
                    <a:pt x="1684" y="1088"/>
                  </a:cubicBezTo>
                  <a:cubicBezTo>
                    <a:pt x="1374" y="683"/>
                    <a:pt x="1029" y="242"/>
                    <a:pt x="517" y="28"/>
                  </a:cubicBezTo>
                  <a:cubicBezTo>
                    <a:pt x="474" y="9"/>
                    <a:pt x="423" y="0"/>
                    <a:pt x="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150747" y="282828"/>
              <a:ext cx="105486" cy="118692"/>
            </a:xfrm>
            <a:custGeom>
              <a:avLst/>
              <a:gdLst/>
              <a:ahLst/>
              <a:cxnLst/>
              <a:rect l="l" t="t" r="r" b="b"/>
              <a:pathLst>
                <a:path w="3259" h="3667" extrusionOk="0">
                  <a:moveTo>
                    <a:pt x="299" y="0"/>
                  </a:moveTo>
                  <a:cubicBezTo>
                    <a:pt x="121" y="0"/>
                    <a:pt x="1" y="224"/>
                    <a:pt x="76" y="394"/>
                  </a:cubicBezTo>
                  <a:cubicBezTo>
                    <a:pt x="493" y="1287"/>
                    <a:pt x="862" y="2192"/>
                    <a:pt x="1255" y="3097"/>
                  </a:cubicBezTo>
                  <a:cubicBezTo>
                    <a:pt x="1418" y="3500"/>
                    <a:pt x="1753" y="3667"/>
                    <a:pt x="2085" y="3667"/>
                  </a:cubicBezTo>
                  <a:cubicBezTo>
                    <a:pt x="2675" y="3667"/>
                    <a:pt x="3259" y="3141"/>
                    <a:pt x="2862" y="2478"/>
                  </a:cubicBezTo>
                  <a:cubicBezTo>
                    <a:pt x="2243" y="1466"/>
                    <a:pt x="1458" y="716"/>
                    <a:pt x="446" y="49"/>
                  </a:cubicBezTo>
                  <a:cubicBezTo>
                    <a:pt x="394" y="15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395988" y="492207"/>
              <a:ext cx="114225" cy="124712"/>
            </a:xfrm>
            <a:custGeom>
              <a:avLst/>
              <a:gdLst/>
              <a:ahLst/>
              <a:cxnLst/>
              <a:rect l="l" t="t" r="r" b="b"/>
              <a:pathLst>
                <a:path w="3529" h="3853" extrusionOk="0">
                  <a:moveTo>
                    <a:pt x="438" y="1"/>
                  </a:moveTo>
                  <a:cubicBezTo>
                    <a:pt x="221" y="1"/>
                    <a:pt x="0" y="136"/>
                    <a:pt x="24" y="367"/>
                  </a:cubicBezTo>
                  <a:cubicBezTo>
                    <a:pt x="179" y="1545"/>
                    <a:pt x="905" y="2700"/>
                    <a:pt x="1739" y="3593"/>
                  </a:cubicBezTo>
                  <a:cubicBezTo>
                    <a:pt x="1910" y="3776"/>
                    <a:pt x="2110" y="3853"/>
                    <a:pt x="2306" y="3853"/>
                  </a:cubicBezTo>
                  <a:cubicBezTo>
                    <a:pt x="2940" y="3853"/>
                    <a:pt x="3529" y="3053"/>
                    <a:pt x="2965" y="2462"/>
                  </a:cubicBezTo>
                  <a:cubicBezTo>
                    <a:pt x="2203" y="1688"/>
                    <a:pt x="1512" y="843"/>
                    <a:pt x="727" y="105"/>
                  </a:cubicBezTo>
                  <a:cubicBezTo>
                    <a:pt x="652" y="34"/>
                    <a:pt x="545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621129" y="429772"/>
              <a:ext cx="132124" cy="116329"/>
            </a:xfrm>
            <a:custGeom>
              <a:avLst/>
              <a:gdLst/>
              <a:ahLst/>
              <a:cxnLst/>
              <a:rect l="l" t="t" r="r" b="b"/>
              <a:pathLst>
                <a:path w="4082" h="3594" extrusionOk="0">
                  <a:moveTo>
                    <a:pt x="426" y="1"/>
                  </a:moveTo>
                  <a:cubicBezTo>
                    <a:pt x="176" y="1"/>
                    <a:pt x="0" y="265"/>
                    <a:pt x="117" y="498"/>
                  </a:cubicBezTo>
                  <a:cubicBezTo>
                    <a:pt x="438" y="1153"/>
                    <a:pt x="926" y="1712"/>
                    <a:pt x="1450" y="2284"/>
                  </a:cubicBezTo>
                  <a:cubicBezTo>
                    <a:pt x="1938" y="2808"/>
                    <a:pt x="2498" y="3582"/>
                    <a:pt x="3308" y="3593"/>
                  </a:cubicBezTo>
                  <a:cubicBezTo>
                    <a:pt x="3831" y="3593"/>
                    <a:pt x="4081" y="3141"/>
                    <a:pt x="4022" y="2724"/>
                  </a:cubicBezTo>
                  <a:cubicBezTo>
                    <a:pt x="3927" y="2069"/>
                    <a:pt x="2974" y="1629"/>
                    <a:pt x="2438" y="1236"/>
                  </a:cubicBezTo>
                  <a:cubicBezTo>
                    <a:pt x="1843" y="807"/>
                    <a:pt x="1272" y="379"/>
                    <a:pt x="605" y="45"/>
                  </a:cubicBezTo>
                  <a:cubicBezTo>
                    <a:pt x="543" y="15"/>
                    <a:pt x="482" y="1"/>
                    <a:pt x="4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661231" y="691488"/>
              <a:ext cx="135296" cy="131995"/>
            </a:xfrm>
            <a:custGeom>
              <a:avLst/>
              <a:gdLst/>
              <a:ahLst/>
              <a:cxnLst/>
              <a:rect l="l" t="t" r="r" b="b"/>
              <a:pathLst>
                <a:path w="4180" h="4078" extrusionOk="0">
                  <a:moveTo>
                    <a:pt x="483" y="0"/>
                  </a:moveTo>
                  <a:cubicBezTo>
                    <a:pt x="245" y="0"/>
                    <a:pt x="1" y="188"/>
                    <a:pt x="104" y="437"/>
                  </a:cubicBezTo>
                  <a:cubicBezTo>
                    <a:pt x="664" y="1699"/>
                    <a:pt x="1461" y="2794"/>
                    <a:pt x="2426" y="3842"/>
                  </a:cubicBezTo>
                  <a:cubicBezTo>
                    <a:pt x="2581" y="4008"/>
                    <a:pt x="2767" y="4078"/>
                    <a:pt x="2951" y="4078"/>
                  </a:cubicBezTo>
                  <a:cubicBezTo>
                    <a:pt x="3572" y="4078"/>
                    <a:pt x="4180" y="3291"/>
                    <a:pt x="3593" y="2758"/>
                  </a:cubicBezTo>
                  <a:cubicBezTo>
                    <a:pt x="2640" y="1877"/>
                    <a:pt x="1699" y="949"/>
                    <a:pt x="735" y="91"/>
                  </a:cubicBezTo>
                  <a:cubicBezTo>
                    <a:pt x="665" y="28"/>
                    <a:pt x="574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912331" y="468935"/>
              <a:ext cx="132545" cy="121346"/>
            </a:xfrm>
            <a:custGeom>
              <a:avLst/>
              <a:gdLst/>
              <a:ahLst/>
              <a:cxnLst/>
              <a:rect l="l" t="t" r="r" b="b"/>
              <a:pathLst>
                <a:path w="4095" h="3749" extrusionOk="0">
                  <a:moveTo>
                    <a:pt x="624" y="1"/>
                  </a:moveTo>
                  <a:cubicBezTo>
                    <a:pt x="316" y="1"/>
                    <a:pt x="1" y="270"/>
                    <a:pt x="133" y="562"/>
                  </a:cubicBezTo>
                  <a:cubicBezTo>
                    <a:pt x="585" y="1610"/>
                    <a:pt x="1442" y="2586"/>
                    <a:pt x="2192" y="3467"/>
                  </a:cubicBezTo>
                  <a:cubicBezTo>
                    <a:pt x="2360" y="3666"/>
                    <a:pt x="2567" y="3749"/>
                    <a:pt x="2774" y="3749"/>
                  </a:cubicBezTo>
                  <a:cubicBezTo>
                    <a:pt x="3434" y="3749"/>
                    <a:pt x="4095" y="2905"/>
                    <a:pt x="3478" y="2288"/>
                  </a:cubicBezTo>
                  <a:cubicBezTo>
                    <a:pt x="3085" y="1872"/>
                    <a:pt x="2633" y="1491"/>
                    <a:pt x="2192" y="1098"/>
                  </a:cubicBezTo>
                  <a:cubicBezTo>
                    <a:pt x="1776" y="729"/>
                    <a:pt x="1359" y="336"/>
                    <a:pt x="859" y="62"/>
                  </a:cubicBezTo>
                  <a:cubicBezTo>
                    <a:pt x="787" y="19"/>
                    <a:pt x="706" y="1"/>
                    <a:pt x="6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959716" y="294868"/>
              <a:ext cx="130441" cy="120245"/>
            </a:xfrm>
            <a:custGeom>
              <a:avLst/>
              <a:gdLst/>
              <a:ahLst/>
              <a:cxnLst/>
              <a:rect l="l" t="t" r="r" b="b"/>
              <a:pathLst>
                <a:path w="4030" h="3715" extrusionOk="0">
                  <a:moveTo>
                    <a:pt x="404" y="0"/>
                  </a:moveTo>
                  <a:cubicBezTo>
                    <a:pt x="194" y="0"/>
                    <a:pt x="0" y="182"/>
                    <a:pt x="74" y="392"/>
                  </a:cubicBezTo>
                  <a:cubicBezTo>
                    <a:pt x="228" y="904"/>
                    <a:pt x="633" y="1356"/>
                    <a:pt x="967" y="1808"/>
                  </a:cubicBezTo>
                  <a:cubicBezTo>
                    <a:pt x="1324" y="2297"/>
                    <a:pt x="1657" y="2785"/>
                    <a:pt x="1979" y="3309"/>
                  </a:cubicBezTo>
                  <a:cubicBezTo>
                    <a:pt x="2155" y="3596"/>
                    <a:pt x="2417" y="3715"/>
                    <a:pt x="2681" y="3715"/>
                  </a:cubicBezTo>
                  <a:cubicBezTo>
                    <a:pt x="3347" y="3715"/>
                    <a:pt x="4029" y="2966"/>
                    <a:pt x="3407" y="2285"/>
                  </a:cubicBezTo>
                  <a:cubicBezTo>
                    <a:pt x="2645" y="1463"/>
                    <a:pt x="1657" y="320"/>
                    <a:pt x="490" y="11"/>
                  </a:cubicBezTo>
                  <a:cubicBezTo>
                    <a:pt x="462" y="3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1159773" y="200876"/>
              <a:ext cx="147661" cy="114581"/>
            </a:xfrm>
            <a:custGeom>
              <a:avLst/>
              <a:gdLst/>
              <a:ahLst/>
              <a:cxnLst/>
              <a:rect l="l" t="t" r="r" b="b"/>
              <a:pathLst>
                <a:path w="4562" h="3540" extrusionOk="0">
                  <a:moveTo>
                    <a:pt x="564" y="1"/>
                  </a:moveTo>
                  <a:cubicBezTo>
                    <a:pt x="289" y="1"/>
                    <a:pt x="1" y="231"/>
                    <a:pt x="108" y="509"/>
                  </a:cubicBezTo>
                  <a:cubicBezTo>
                    <a:pt x="358" y="1141"/>
                    <a:pt x="953" y="1617"/>
                    <a:pt x="1453" y="2093"/>
                  </a:cubicBezTo>
                  <a:cubicBezTo>
                    <a:pt x="1989" y="2605"/>
                    <a:pt x="2537" y="3248"/>
                    <a:pt x="3275" y="3486"/>
                  </a:cubicBezTo>
                  <a:cubicBezTo>
                    <a:pt x="3377" y="3523"/>
                    <a:pt x="3477" y="3540"/>
                    <a:pt x="3571" y="3540"/>
                  </a:cubicBezTo>
                  <a:cubicBezTo>
                    <a:pt x="4174" y="3540"/>
                    <a:pt x="4562" y="2848"/>
                    <a:pt x="4263" y="2343"/>
                  </a:cubicBezTo>
                  <a:cubicBezTo>
                    <a:pt x="3918" y="1760"/>
                    <a:pt x="3120" y="1355"/>
                    <a:pt x="2537" y="986"/>
                  </a:cubicBezTo>
                  <a:cubicBezTo>
                    <a:pt x="1965" y="629"/>
                    <a:pt x="1346" y="140"/>
                    <a:pt x="655" y="9"/>
                  </a:cubicBezTo>
                  <a:cubicBezTo>
                    <a:pt x="626" y="3"/>
                    <a:pt x="595" y="1"/>
                    <a:pt x="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1348923" y="99439"/>
              <a:ext cx="144327" cy="117332"/>
            </a:xfrm>
            <a:custGeom>
              <a:avLst/>
              <a:gdLst/>
              <a:ahLst/>
              <a:cxnLst/>
              <a:rect l="l" t="t" r="r" b="b"/>
              <a:pathLst>
                <a:path w="4459" h="3625" extrusionOk="0">
                  <a:moveTo>
                    <a:pt x="521" y="1"/>
                  </a:moveTo>
                  <a:cubicBezTo>
                    <a:pt x="247" y="1"/>
                    <a:pt x="1" y="247"/>
                    <a:pt x="86" y="512"/>
                  </a:cubicBezTo>
                  <a:cubicBezTo>
                    <a:pt x="276" y="1084"/>
                    <a:pt x="741" y="1536"/>
                    <a:pt x="1146" y="2000"/>
                  </a:cubicBezTo>
                  <a:cubicBezTo>
                    <a:pt x="1574" y="2489"/>
                    <a:pt x="2015" y="3024"/>
                    <a:pt x="2550" y="3405"/>
                  </a:cubicBezTo>
                  <a:cubicBezTo>
                    <a:pt x="2764" y="3559"/>
                    <a:pt x="2987" y="3625"/>
                    <a:pt x="3196" y="3625"/>
                  </a:cubicBezTo>
                  <a:cubicBezTo>
                    <a:pt x="3911" y="3625"/>
                    <a:pt x="4459" y="2859"/>
                    <a:pt x="3860" y="2215"/>
                  </a:cubicBezTo>
                  <a:cubicBezTo>
                    <a:pt x="3420" y="1738"/>
                    <a:pt x="2824" y="1346"/>
                    <a:pt x="2277" y="953"/>
                  </a:cubicBezTo>
                  <a:cubicBezTo>
                    <a:pt x="1765" y="595"/>
                    <a:pt x="1265" y="179"/>
                    <a:pt x="622" y="12"/>
                  </a:cubicBezTo>
                  <a:cubicBezTo>
                    <a:pt x="588" y="4"/>
                    <a:pt x="554" y="1"/>
                    <a:pt x="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1088437" y="46747"/>
              <a:ext cx="114646" cy="92959"/>
            </a:xfrm>
            <a:custGeom>
              <a:avLst/>
              <a:gdLst/>
              <a:ahLst/>
              <a:cxnLst/>
              <a:rect l="l" t="t" r="r" b="b"/>
              <a:pathLst>
                <a:path w="3542" h="2872" extrusionOk="0">
                  <a:moveTo>
                    <a:pt x="587" y="0"/>
                  </a:moveTo>
                  <a:cubicBezTo>
                    <a:pt x="271" y="0"/>
                    <a:pt x="1" y="235"/>
                    <a:pt x="97" y="557"/>
                  </a:cubicBezTo>
                  <a:cubicBezTo>
                    <a:pt x="240" y="1033"/>
                    <a:pt x="657" y="1426"/>
                    <a:pt x="1038" y="1771"/>
                  </a:cubicBezTo>
                  <a:cubicBezTo>
                    <a:pt x="1431" y="2164"/>
                    <a:pt x="1812" y="2652"/>
                    <a:pt x="2383" y="2831"/>
                  </a:cubicBezTo>
                  <a:cubicBezTo>
                    <a:pt x="2475" y="2858"/>
                    <a:pt x="2562" y="2871"/>
                    <a:pt x="2644" y="2871"/>
                  </a:cubicBezTo>
                  <a:cubicBezTo>
                    <a:pt x="3230" y="2871"/>
                    <a:pt x="3542" y="2216"/>
                    <a:pt x="3312" y="1735"/>
                  </a:cubicBezTo>
                  <a:cubicBezTo>
                    <a:pt x="3086" y="1283"/>
                    <a:pt x="2466" y="985"/>
                    <a:pt x="2050" y="688"/>
                  </a:cubicBezTo>
                  <a:cubicBezTo>
                    <a:pt x="1645" y="414"/>
                    <a:pt x="1216" y="80"/>
                    <a:pt x="692" y="9"/>
                  </a:cubicBezTo>
                  <a:cubicBezTo>
                    <a:pt x="657" y="3"/>
                    <a:pt x="622" y="0"/>
                    <a:pt x="5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432076" y="711878"/>
              <a:ext cx="120407" cy="130344"/>
            </a:xfrm>
            <a:custGeom>
              <a:avLst/>
              <a:gdLst/>
              <a:ahLst/>
              <a:cxnLst/>
              <a:rect l="l" t="t" r="r" b="b"/>
              <a:pathLst>
                <a:path w="3720" h="4027" extrusionOk="0">
                  <a:moveTo>
                    <a:pt x="543" y="0"/>
                  </a:moveTo>
                  <a:cubicBezTo>
                    <a:pt x="235" y="0"/>
                    <a:pt x="1" y="234"/>
                    <a:pt x="76" y="545"/>
                  </a:cubicBezTo>
                  <a:cubicBezTo>
                    <a:pt x="219" y="1188"/>
                    <a:pt x="802" y="1771"/>
                    <a:pt x="1124" y="2343"/>
                  </a:cubicBezTo>
                  <a:cubicBezTo>
                    <a:pt x="1457" y="2938"/>
                    <a:pt x="1660" y="3807"/>
                    <a:pt x="2422" y="3998"/>
                  </a:cubicBezTo>
                  <a:cubicBezTo>
                    <a:pt x="2485" y="4017"/>
                    <a:pt x="2549" y="4026"/>
                    <a:pt x="2612" y="4026"/>
                  </a:cubicBezTo>
                  <a:cubicBezTo>
                    <a:pt x="2857" y="4026"/>
                    <a:pt x="3089" y="3889"/>
                    <a:pt x="3231" y="3700"/>
                  </a:cubicBezTo>
                  <a:cubicBezTo>
                    <a:pt x="3719" y="3021"/>
                    <a:pt x="3017" y="2033"/>
                    <a:pt x="2552" y="1474"/>
                  </a:cubicBezTo>
                  <a:cubicBezTo>
                    <a:pt x="2100" y="902"/>
                    <a:pt x="1457" y="140"/>
                    <a:pt x="647" y="9"/>
                  </a:cubicBezTo>
                  <a:cubicBezTo>
                    <a:pt x="612" y="3"/>
                    <a:pt x="577" y="0"/>
                    <a:pt x="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896439" y="707638"/>
              <a:ext cx="162485" cy="116750"/>
            </a:xfrm>
            <a:custGeom>
              <a:avLst/>
              <a:gdLst/>
              <a:ahLst/>
              <a:cxnLst/>
              <a:rect l="l" t="t" r="r" b="b"/>
              <a:pathLst>
                <a:path w="5020" h="3607" extrusionOk="0">
                  <a:moveTo>
                    <a:pt x="676" y="0"/>
                  </a:moveTo>
                  <a:cubicBezTo>
                    <a:pt x="312" y="0"/>
                    <a:pt x="1" y="337"/>
                    <a:pt x="219" y="664"/>
                  </a:cubicBezTo>
                  <a:cubicBezTo>
                    <a:pt x="576" y="1200"/>
                    <a:pt x="1088" y="1605"/>
                    <a:pt x="1576" y="2033"/>
                  </a:cubicBezTo>
                  <a:cubicBezTo>
                    <a:pt x="2088" y="2474"/>
                    <a:pt x="2576" y="2986"/>
                    <a:pt x="3124" y="3390"/>
                  </a:cubicBezTo>
                  <a:cubicBezTo>
                    <a:pt x="3335" y="3542"/>
                    <a:pt x="3557" y="3607"/>
                    <a:pt x="3765" y="3607"/>
                  </a:cubicBezTo>
                  <a:cubicBezTo>
                    <a:pt x="4473" y="3607"/>
                    <a:pt x="5020" y="2856"/>
                    <a:pt x="4422" y="2212"/>
                  </a:cubicBezTo>
                  <a:cubicBezTo>
                    <a:pt x="3946" y="1700"/>
                    <a:pt x="3291" y="1271"/>
                    <a:pt x="2695" y="890"/>
                  </a:cubicBezTo>
                  <a:cubicBezTo>
                    <a:pt x="2100" y="497"/>
                    <a:pt x="1505" y="140"/>
                    <a:pt x="778" y="9"/>
                  </a:cubicBezTo>
                  <a:cubicBezTo>
                    <a:pt x="744" y="3"/>
                    <a:pt x="710" y="0"/>
                    <a:pt x="6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1171328" y="497191"/>
              <a:ext cx="154781" cy="109014"/>
            </a:xfrm>
            <a:custGeom>
              <a:avLst/>
              <a:gdLst/>
              <a:ahLst/>
              <a:cxnLst/>
              <a:rect l="l" t="t" r="r" b="b"/>
              <a:pathLst>
                <a:path w="4782" h="3368" extrusionOk="0">
                  <a:moveTo>
                    <a:pt x="667" y="1"/>
                  </a:moveTo>
                  <a:cubicBezTo>
                    <a:pt x="266" y="1"/>
                    <a:pt x="0" y="448"/>
                    <a:pt x="298" y="796"/>
                  </a:cubicBezTo>
                  <a:cubicBezTo>
                    <a:pt x="715" y="1249"/>
                    <a:pt x="1215" y="1641"/>
                    <a:pt x="1644" y="2070"/>
                  </a:cubicBezTo>
                  <a:cubicBezTo>
                    <a:pt x="2072" y="2499"/>
                    <a:pt x="2549" y="2951"/>
                    <a:pt x="3096" y="3249"/>
                  </a:cubicBezTo>
                  <a:cubicBezTo>
                    <a:pt x="3242" y="3331"/>
                    <a:pt x="3390" y="3368"/>
                    <a:pt x="3532" y="3368"/>
                  </a:cubicBezTo>
                  <a:cubicBezTo>
                    <a:pt x="4228" y="3368"/>
                    <a:pt x="4781" y="2497"/>
                    <a:pt x="4168" y="1963"/>
                  </a:cubicBezTo>
                  <a:cubicBezTo>
                    <a:pt x="3727" y="1570"/>
                    <a:pt x="3132" y="1237"/>
                    <a:pt x="2584" y="951"/>
                  </a:cubicBezTo>
                  <a:cubicBezTo>
                    <a:pt x="2013" y="677"/>
                    <a:pt x="1477" y="332"/>
                    <a:pt x="918" y="58"/>
                  </a:cubicBezTo>
                  <a:cubicBezTo>
                    <a:pt x="831" y="19"/>
                    <a:pt x="746" y="1"/>
                    <a:pt x="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1165340" y="711264"/>
              <a:ext cx="145913" cy="121475"/>
            </a:xfrm>
            <a:custGeom>
              <a:avLst/>
              <a:gdLst/>
              <a:ahLst/>
              <a:cxnLst/>
              <a:rect l="l" t="t" r="r" b="b"/>
              <a:pathLst>
                <a:path w="4508" h="3753" extrusionOk="0">
                  <a:moveTo>
                    <a:pt x="476" y="1"/>
                  </a:moveTo>
                  <a:cubicBezTo>
                    <a:pt x="165" y="1"/>
                    <a:pt x="0" y="377"/>
                    <a:pt x="114" y="635"/>
                  </a:cubicBezTo>
                  <a:cubicBezTo>
                    <a:pt x="460" y="1338"/>
                    <a:pt x="1186" y="1981"/>
                    <a:pt x="1769" y="2528"/>
                  </a:cubicBezTo>
                  <a:cubicBezTo>
                    <a:pt x="2241" y="2979"/>
                    <a:pt x="2823" y="3753"/>
                    <a:pt x="3557" y="3753"/>
                  </a:cubicBezTo>
                  <a:cubicBezTo>
                    <a:pt x="3657" y="3753"/>
                    <a:pt x="3759" y="3738"/>
                    <a:pt x="3865" y="3707"/>
                  </a:cubicBezTo>
                  <a:cubicBezTo>
                    <a:pt x="4079" y="3648"/>
                    <a:pt x="4305" y="3481"/>
                    <a:pt x="4341" y="3255"/>
                  </a:cubicBezTo>
                  <a:cubicBezTo>
                    <a:pt x="4508" y="2302"/>
                    <a:pt x="3508" y="1897"/>
                    <a:pt x="2805" y="1397"/>
                  </a:cubicBezTo>
                  <a:cubicBezTo>
                    <a:pt x="2138" y="909"/>
                    <a:pt x="1424" y="314"/>
                    <a:pt x="626" y="28"/>
                  </a:cubicBezTo>
                  <a:cubicBezTo>
                    <a:pt x="573" y="9"/>
                    <a:pt x="523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20"/>
          <p:cNvGrpSpPr/>
          <p:nvPr/>
        </p:nvGrpSpPr>
        <p:grpSpPr>
          <a:xfrm rot="-5400000">
            <a:off x="-263200" y="3926000"/>
            <a:ext cx="1182275" cy="655875"/>
            <a:chOff x="8868475" y="17364775"/>
            <a:chExt cx="1182275" cy="655875"/>
          </a:xfrm>
        </p:grpSpPr>
        <p:sp>
          <p:nvSpPr>
            <p:cNvPr id="81" name="Google Shape;81;p20"/>
            <p:cNvSpPr/>
            <p:nvPr/>
          </p:nvSpPr>
          <p:spPr>
            <a:xfrm>
              <a:off x="8868475" y="17418025"/>
              <a:ext cx="95225" cy="103450"/>
            </a:xfrm>
            <a:custGeom>
              <a:avLst/>
              <a:gdLst/>
              <a:ahLst/>
              <a:cxnLst/>
              <a:rect l="l" t="t" r="r" b="b"/>
              <a:pathLst>
                <a:path w="3809" h="4138" extrusionOk="0">
                  <a:moveTo>
                    <a:pt x="611" y="1"/>
                  </a:moveTo>
                  <a:cubicBezTo>
                    <a:pt x="300" y="1"/>
                    <a:pt x="1" y="256"/>
                    <a:pt x="79" y="608"/>
                  </a:cubicBezTo>
                  <a:cubicBezTo>
                    <a:pt x="234" y="1299"/>
                    <a:pt x="603" y="2013"/>
                    <a:pt x="1020" y="2609"/>
                  </a:cubicBezTo>
                  <a:cubicBezTo>
                    <a:pt x="1413" y="3168"/>
                    <a:pt x="1972" y="3966"/>
                    <a:pt x="2722" y="4121"/>
                  </a:cubicBezTo>
                  <a:cubicBezTo>
                    <a:pt x="2775" y="4132"/>
                    <a:pt x="2828" y="4137"/>
                    <a:pt x="2882" y="4137"/>
                  </a:cubicBezTo>
                  <a:cubicBezTo>
                    <a:pt x="3341" y="4137"/>
                    <a:pt x="3808" y="3746"/>
                    <a:pt x="3627" y="3287"/>
                  </a:cubicBezTo>
                  <a:cubicBezTo>
                    <a:pt x="3377" y="2692"/>
                    <a:pt x="2746" y="2311"/>
                    <a:pt x="2282" y="1847"/>
                  </a:cubicBezTo>
                  <a:cubicBezTo>
                    <a:pt x="1806" y="1335"/>
                    <a:pt x="1448" y="799"/>
                    <a:pt x="1055" y="227"/>
                  </a:cubicBezTo>
                  <a:cubicBezTo>
                    <a:pt x="938" y="69"/>
                    <a:pt x="773" y="1"/>
                    <a:pt x="611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0"/>
            <p:cNvSpPr/>
            <p:nvPr/>
          </p:nvSpPr>
          <p:spPr>
            <a:xfrm>
              <a:off x="8911825" y="17364775"/>
              <a:ext cx="91650" cy="63325"/>
            </a:xfrm>
            <a:custGeom>
              <a:avLst/>
              <a:gdLst/>
              <a:ahLst/>
              <a:cxnLst/>
              <a:rect l="l" t="t" r="r" b="b"/>
              <a:pathLst>
                <a:path w="3666" h="2533" extrusionOk="0">
                  <a:moveTo>
                    <a:pt x="0" y="0"/>
                  </a:moveTo>
                  <a:cubicBezTo>
                    <a:pt x="476" y="786"/>
                    <a:pt x="1084" y="1512"/>
                    <a:pt x="1703" y="2227"/>
                  </a:cubicBezTo>
                  <a:cubicBezTo>
                    <a:pt x="1884" y="2442"/>
                    <a:pt x="2103" y="2532"/>
                    <a:pt x="2321" y="2532"/>
                  </a:cubicBezTo>
                  <a:cubicBezTo>
                    <a:pt x="3003" y="2532"/>
                    <a:pt x="3665" y="1645"/>
                    <a:pt x="3060" y="976"/>
                  </a:cubicBezTo>
                  <a:cubicBezTo>
                    <a:pt x="2762" y="655"/>
                    <a:pt x="2500" y="322"/>
                    <a:pt x="2227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0"/>
            <p:cNvSpPr/>
            <p:nvPr/>
          </p:nvSpPr>
          <p:spPr>
            <a:xfrm>
              <a:off x="9110050" y="17364775"/>
              <a:ext cx="67600" cy="34600"/>
            </a:xfrm>
            <a:custGeom>
              <a:avLst/>
              <a:gdLst/>
              <a:ahLst/>
              <a:cxnLst/>
              <a:rect l="l" t="t" r="r" b="b"/>
              <a:pathLst>
                <a:path w="2704" h="1384" extrusionOk="0">
                  <a:moveTo>
                    <a:pt x="1" y="0"/>
                  </a:moveTo>
                  <a:cubicBezTo>
                    <a:pt x="298" y="441"/>
                    <a:pt x="691" y="845"/>
                    <a:pt x="1120" y="1155"/>
                  </a:cubicBezTo>
                  <a:cubicBezTo>
                    <a:pt x="1307" y="1299"/>
                    <a:pt x="1534" y="1383"/>
                    <a:pt x="1758" y="1383"/>
                  </a:cubicBezTo>
                  <a:cubicBezTo>
                    <a:pt x="1962" y="1383"/>
                    <a:pt x="2164" y="1314"/>
                    <a:pt x="2334" y="1155"/>
                  </a:cubicBezTo>
                  <a:cubicBezTo>
                    <a:pt x="2632" y="893"/>
                    <a:pt x="2703" y="310"/>
                    <a:pt x="2346" y="24"/>
                  </a:cubicBezTo>
                  <a:cubicBezTo>
                    <a:pt x="2322" y="24"/>
                    <a:pt x="2311" y="12"/>
                    <a:pt x="2299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0"/>
            <p:cNvSpPr/>
            <p:nvPr/>
          </p:nvSpPr>
          <p:spPr>
            <a:xfrm>
              <a:off x="9311575" y="17365050"/>
              <a:ext cx="62275" cy="27700"/>
            </a:xfrm>
            <a:custGeom>
              <a:avLst/>
              <a:gdLst/>
              <a:ahLst/>
              <a:cxnLst/>
              <a:rect l="l" t="t" r="r" b="b"/>
              <a:pathLst>
                <a:path w="2491" h="1108" extrusionOk="0">
                  <a:moveTo>
                    <a:pt x="0" y="1"/>
                  </a:moveTo>
                  <a:cubicBezTo>
                    <a:pt x="191" y="275"/>
                    <a:pt x="381" y="525"/>
                    <a:pt x="572" y="775"/>
                  </a:cubicBezTo>
                  <a:cubicBezTo>
                    <a:pt x="764" y="1010"/>
                    <a:pt x="1029" y="1107"/>
                    <a:pt x="1290" y="1107"/>
                  </a:cubicBezTo>
                  <a:cubicBezTo>
                    <a:pt x="1903" y="1107"/>
                    <a:pt x="2491" y="569"/>
                    <a:pt x="2048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0"/>
            <p:cNvSpPr/>
            <p:nvPr/>
          </p:nvSpPr>
          <p:spPr>
            <a:xfrm>
              <a:off x="9433900" y="17475675"/>
              <a:ext cx="69875" cy="78725"/>
            </a:xfrm>
            <a:custGeom>
              <a:avLst/>
              <a:gdLst/>
              <a:ahLst/>
              <a:cxnLst/>
              <a:rect l="l" t="t" r="r" b="b"/>
              <a:pathLst>
                <a:path w="2795" h="3149" extrusionOk="0">
                  <a:moveTo>
                    <a:pt x="423" y="1"/>
                  </a:moveTo>
                  <a:cubicBezTo>
                    <a:pt x="207" y="1"/>
                    <a:pt x="22" y="145"/>
                    <a:pt x="13" y="374"/>
                  </a:cubicBezTo>
                  <a:cubicBezTo>
                    <a:pt x="1" y="803"/>
                    <a:pt x="227" y="1184"/>
                    <a:pt x="417" y="1577"/>
                  </a:cubicBezTo>
                  <a:cubicBezTo>
                    <a:pt x="608" y="1993"/>
                    <a:pt x="798" y="2434"/>
                    <a:pt x="1084" y="2815"/>
                  </a:cubicBezTo>
                  <a:cubicBezTo>
                    <a:pt x="1264" y="3049"/>
                    <a:pt x="1509" y="3149"/>
                    <a:pt x="1748" y="3149"/>
                  </a:cubicBezTo>
                  <a:cubicBezTo>
                    <a:pt x="2286" y="3149"/>
                    <a:pt x="2795" y="2646"/>
                    <a:pt x="2465" y="2053"/>
                  </a:cubicBezTo>
                  <a:cubicBezTo>
                    <a:pt x="2251" y="1648"/>
                    <a:pt x="1882" y="1291"/>
                    <a:pt x="1584" y="934"/>
                  </a:cubicBezTo>
                  <a:cubicBezTo>
                    <a:pt x="1310" y="612"/>
                    <a:pt x="1037" y="231"/>
                    <a:pt x="620" y="41"/>
                  </a:cubicBezTo>
                  <a:cubicBezTo>
                    <a:pt x="554" y="13"/>
                    <a:pt x="487" y="1"/>
                    <a:pt x="423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0"/>
            <p:cNvSpPr/>
            <p:nvPr/>
          </p:nvSpPr>
          <p:spPr>
            <a:xfrm>
              <a:off x="9597325" y="17426875"/>
              <a:ext cx="72950" cy="76400"/>
            </a:xfrm>
            <a:custGeom>
              <a:avLst/>
              <a:gdLst/>
              <a:ahLst/>
              <a:cxnLst/>
              <a:rect l="l" t="t" r="r" b="b"/>
              <a:pathLst>
                <a:path w="2918" h="3056" extrusionOk="0">
                  <a:moveTo>
                    <a:pt x="428" y="1"/>
                  </a:moveTo>
                  <a:cubicBezTo>
                    <a:pt x="291" y="1"/>
                    <a:pt x="125" y="106"/>
                    <a:pt x="95" y="243"/>
                  </a:cubicBezTo>
                  <a:cubicBezTo>
                    <a:pt x="0" y="814"/>
                    <a:pt x="429" y="1386"/>
                    <a:pt x="738" y="1874"/>
                  </a:cubicBezTo>
                  <a:cubicBezTo>
                    <a:pt x="1078" y="2399"/>
                    <a:pt x="1498" y="3056"/>
                    <a:pt x="2203" y="3056"/>
                  </a:cubicBezTo>
                  <a:cubicBezTo>
                    <a:pt x="2264" y="3056"/>
                    <a:pt x="2328" y="3051"/>
                    <a:pt x="2393" y="3041"/>
                  </a:cubicBezTo>
                  <a:cubicBezTo>
                    <a:pt x="2584" y="3005"/>
                    <a:pt x="2822" y="2802"/>
                    <a:pt x="2858" y="2600"/>
                  </a:cubicBezTo>
                  <a:cubicBezTo>
                    <a:pt x="2917" y="2219"/>
                    <a:pt x="2834" y="2005"/>
                    <a:pt x="2536" y="1731"/>
                  </a:cubicBezTo>
                  <a:cubicBezTo>
                    <a:pt x="2298" y="1517"/>
                    <a:pt x="2048" y="1314"/>
                    <a:pt x="1810" y="1100"/>
                  </a:cubicBezTo>
                  <a:cubicBezTo>
                    <a:pt x="1393" y="731"/>
                    <a:pt x="1072" y="219"/>
                    <a:pt x="512" y="16"/>
                  </a:cubicBezTo>
                  <a:cubicBezTo>
                    <a:pt x="487" y="6"/>
                    <a:pt x="458" y="1"/>
                    <a:pt x="428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0"/>
            <p:cNvSpPr/>
            <p:nvPr/>
          </p:nvSpPr>
          <p:spPr>
            <a:xfrm>
              <a:off x="9450875" y="17365050"/>
              <a:ext cx="80575" cy="73175"/>
            </a:xfrm>
            <a:custGeom>
              <a:avLst/>
              <a:gdLst/>
              <a:ahLst/>
              <a:cxnLst/>
              <a:rect l="l" t="t" r="r" b="b"/>
              <a:pathLst>
                <a:path w="3223" h="2927" extrusionOk="0">
                  <a:moveTo>
                    <a:pt x="0" y="1"/>
                  </a:moveTo>
                  <a:cubicBezTo>
                    <a:pt x="0" y="525"/>
                    <a:pt x="405" y="1037"/>
                    <a:pt x="691" y="1454"/>
                  </a:cubicBezTo>
                  <a:cubicBezTo>
                    <a:pt x="1048" y="1965"/>
                    <a:pt x="1536" y="2751"/>
                    <a:pt x="2227" y="2906"/>
                  </a:cubicBezTo>
                  <a:cubicBezTo>
                    <a:pt x="2288" y="2920"/>
                    <a:pt x="2349" y="2926"/>
                    <a:pt x="2408" y="2926"/>
                  </a:cubicBezTo>
                  <a:cubicBezTo>
                    <a:pt x="2863" y="2926"/>
                    <a:pt x="3223" y="2539"/>
                    <a:pt x="3096" y="2096"/>
                  </a:cubicBezTo>
                  <a:cubicBezTo>
                    <a:pt x="2941" y="1525"/>
                    <a:pt x="2203" y="1120"/>
                    <a:pt x="1762" y="703"/>
                  </a:cubicBezTo>
                  <a:cubicBezTo>
                    <a:pt x="1536" y="489"/>
                    <a:pt x="1286" y="227"/>
                    <a:pt x="1012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0"/>
            <p:cNvSpPr/>
            <p:nvPr/>
          </p:nvSpPr>
          <p:spPr>
            <a:xfrm>
              <a:off x="9251225" y="17482150"/>
              <a:ext cx="75125" cy="85300"/>
            </a:xfrm>
            <a:custGeom>
              <a:avLst/>
              <a:gdLst/>
              <a:ahLst/>
              <a:cxnLst/>
              <a:rect l="l" t="t" r="r" b="b"/>
              <a:pathLst>
                <a:path w="3005" h="3412" extrusionOk="0">
                  <a:moveTo>
                    <a:pt x="361" y="0"/>
                  </a:moveTo>
                  <a:cubicBezTo>
                    <a:pt x="174" y="0"/>
                    <a:pt x="0" y="187"/>
                    <a:pt x="57" y="365"/>
                  </a:cubicBezTo>
                  <a:cubicBezTo>
                    <a:pt x="223" y="913"/>
                    <a:pt x="521" y="1401"/>
                    <a:pt x="831" y="1901"/>
                  </a:cubicBezTo>
                  <a:cubicBezTo>
                    <a:pt x="1140" y="2401"/>
                    <a:pt x="1402" y="2985"/>
                    <a:pt x="1914" y="3306"/>
                  </a:cubicBezTo>
                  <a:cubicBezTo>
                    <a:pt x="2027" y="3379"/>
                    <a:pt x="2144" y="3411"/>
                    <a:pt x="2256" y="3411"/>
                  </a:cubicBezTo>
                  <a:cubicBezTo>
                    <a:pt x="2657" y="3411"/>
                    <a:pt x="3005" y="3008"/>
                    <a:pt x="2902" y="2627"/>
                  </a:cubicBezTo>
                  <a:cubicBezTo>
                    <a:pt x="2748" y="2080"/>
                    <a:pt x="2200" y="1639"/>
                    <a:pt x="1795" y="1211"/>
                  </a:cubicBezTo>
                  <a:cubicBezTo>
                    <a:pt x="1402" y="782"/>
                    <a:pt x="1009" y="365"/>
                    <a:pt x="509" y="44"/>
                  </a:cubicBezTo>
                  <a:cubicBezTo>
                    <a:pt x="462" y="14"/>
                    <a:pt x="411" y="0"/>
                    <a:pt x="361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0"/>
            <p:cNvSpPr/>
            <p:nvPr/>
          </p:nvSpPr>
          <p:spPr>
            <a:xfrm>
              <a:off x="9141000" y="17558000"/>
              <a:ext cx="80650" cy="85250"/>
            </a:xfrm>
            <a:custGeom>
              <a:avLst/>
              <a:gdLst/>
              <a:ahLst/>
              <a:cxnLst/>
              <a:rect l="l" t="t" r="r" b="b"/>
              <a:pathLst>
                <a:path w="3226" h="3410" extrusionOk="0">
                  <a:moveTo>
                    <a:pt x="523" y="1"/>
                  </a:moveTo>
                  <a:cubicBezTo>
                    <a:pt x="416" y="1"/>
                    <a:pt x="313" y="41"/>
                    <a:pt x="275" y="141"/>
                  </a:cubicBezTo>
                  <a:cubicBezTo>
                    <a:pt x="1" y="689"/>
                    <a:pt x="275" y="1284"/>
                    <a:pt x="537" y="1796"/>
                  </a:cubicBezTo>
                  <a:cubicBezTo>
                    <a:pt x="811" y="2332"/>
                    <a:pt x="1287" y="3094"/>
                    <a:pt x="1894" y="3344"/>
                  </a:cubicBezTo>
                  <a:cubicBezTo>
                    <a:pt x="2009" y="3389"/>
                    <a:pt x="2125" y="3410"/>
                    <a:pt x="2238" y="3410"/>
                  </a:cubicBezTo>
                  <a:cubicBezTo>
                    <a:pt x="2779" y="3410"/>
                    <a:pt x="3226" y="2929"/>
                    <a:pt x="2930" y="2368"/>
                  </a:cubicBezTo>
                  <a:cubicBezTo>
                    <a:pt x="2668" y="1903"/>
                    <a:pt x="2120" y="1558"/>
                    <a:pt x="1739" y="1141"/>
                  </a:cubicBezTo>
                  <a:cubicBezTo>
                    <a:pt x="1418" y="760"/>
                    <a:pt x="1168" y="260"/>
                    <a:pt x="692" y="34"/>
                  </a:cubicBezTo>
                  <a:cubicBezTo>
                    <a:pt x="641" y="13"/>
                    <a:pt x="581" y="1"/>
                    <a:pt x="523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0"/>
            <p:cNvSpPr/>
            <p:nvPr/>
          </p:nvSpPr>
          <p:spPr>
            <a:xfrm>
              <a:off x="9027200" y="17760850"/>
              <a:ext cx="65025" cy="87950"/>
            </a:xfrm>
            <a:custGeom>
              <a:avLst/>
              <a:gdLst/>
              <a:ahLst/>
              <a:cxnLst/>
              <a:rect l="l" t="t" r="r" b="b"/>
              <a:pathLst>
                <a:path w="2601" h="3518" extrusionOk="0">
                  <a:moveTo>
                    <a:pt x="371" y="0"/>
                  </a:moveTo>
                  <a:cubicBezTo>
                    <a:pt x="194" y="0"/>
                    <a:pt x="1" y="106"/>
                    <a:pt x="29" y="290"/>
                  </a:cubicBezTo>
                  <a:cubicBezTo>
                    <a:pt x="76" y="731"/>
                    <a:pt x="291" y="1147"/>
                    <a:pt x="445" y="1564"/>
                  </a:cubicBezTo>
                  <a:cubicBezTo>
                    <a:pt x="612" y="2040"/>
                    <a:pt x="719" y="2516"/>
                    <a:pt x="874" y="2993"/>
                  </a:cubicBezTo>
                  <a:cubicBezTo>
                    <a:pt x="1007" y="3358"/>
                    <a:pt x="1323" y="3517"/>
                    <a:pt x="1640" y="3517"/>
                  </a:cubicBezTo>
                  <a:cubicBezTo>
                    <a:pt x="2119" y="3517"/>
                    <a:pt x="2601" y="3154"/>
                    <a:pt x="2457" y="2588"/>
                  </a:cubicBezTo>
                  <a:cubicBezTo>
                    <a:pt x="2315" y="2052"/>
                    <a:pt x="2017" y="1540"/>
                    <a:pt x="1684" y="1088"/>
                  </a:cubicBezTo>
                  <a:cubicBezTo>
                    <a:pt x="1374" y="683"/>
                    <a:pt x="1029" y="242"/>
                    <a:pt x="517" y="28"/>
                  </a:cubicBezTo>
                  <a:cubicBezTo>
                    <a:pt x="474" y="9"/>
                    <a:pt x="423" y="0"/>
                    <a:pt x="371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0"/>
            <p:cNvSpPr/>
            <p:nvPr/>
          </p:nvSpPr>
          <p:spPr>
            <a:xfrm>
              <a:off x="9013800" y="17588575"/>
              <a:ext cx="81475" cy="91675"/>
            </a:xfrm>
            <a:custGeom>
              <a:avLst/>
              <a:gdLst/>
              <a:ahLst/>
              <a:cxnLst/>
              <a:rect l="l" t="t" r="r" b="b"/>
              <a:pathLst>
                <a:path w="3259" h="3667" extrusionOk="0">
                  <a:moveTo>
                    <a:pt x="299" y="0"/>
                  </a:moveTo>
                  <a:cubicBezTo>
                    <a:pt x="121" y="0"/>
                    <a:pt x="1" y="224"/>
                    <a:pt x="76" y="394"/>
                  </a:cubicBezTo>
                  <a:cubicBezTo>
                    <a:pt x="493" y="1287"/>
                    <a:pt x="862" y="2192"/>
                    <a:pt x="1255" y="3097"/>
                  </a:cubicBezTo>
                  <a:cubicBezTo>
                    <a:pt x="1418" y="3500"/>
                    <a:pt x="1753" y="3667"/>
                    <a:pt x="2085" y="3667"/>
                  </a:cubicBezTo>
                  <a:cubicBezTo>
                    <a:pt x="2675" y="3667"/>
                    <a:pt x="3259" y="3141"/>
                    <a:pt x="2862" y="2478"/>
                  </a:cubicBezTo>
                  <a:cubicBezTo>
                    <a:pt x="2243" y="1466"/>
                    <a:pt x="1458" y="716"/>
                    <a:pt x="446" y="49"/>
                  </a:cubicBezTo>
                  <a:cubicBezTo>
                    <a:pt x="394" y="15"/>
                    <a:pt x="345" y="0"/>
                    <a:pt x="299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0"/>
            <p:cNvSpPr/>
            <p:nvPr/>
          </p:nvSpPr>
          <p:spPr>
            <a:xfrm>
              <a:off x="9203225" y="17750300"/>
              <a:ext cx="88225" cy="96325"/>
            </a:xfrm>
            <a:custGeom>
              <a:avLst/>
              <a:gdLst/>
              <a:ahLst/>
              <a:cxnLst/>
              <a:rect l="l" t="t" r="r" b="b"/>
              <a:pathLst>
                <a:path w="3529" h="3853" extrusionOk="0">
                  <a:moveTo>
                    <a:pt x="438" y="1"/>
                  </a:moveTo>
                  <a:cubicBezTo>
                    <a:pt x="221" y="1"/>
                    <a:pt x="0" y="136"/>
                    <a:pt x="24" y="367"/>
                  </a:cubicBezTo>
                  <a:cubicBezTo>
                    <a:pt x="179" y="1545"/>
                    <a:pt x="905" y="2700"/>
                    <a:pt x="1739" y="3593"/>
                  </a:cubicBezTo>
                  <a:cubicBezTo>
                    <a:pt x="1910" y="3776"/>
                    <a:pt x="2110" y="3853"/>
                    <a:pt x="2306" y="3853"/>
                  </a:cubicBezTo>
                  <a:cubicBezTo>
                    <a:pt x="2940" y="3853"/>
                    <a:pt x="3529" y="3053"/>
                    <a:pt x="2965" y="2462"/>
                  </a:cubicBezTo>
                  <a:cubicBezTo>
                    <a:pt x="2203" y="1688"/>
                    <a:pt x="1512" y="843"/>
                    <a:pt x="727" y="105"/>
                  </a:cubicBezTo>
                  <a:cubicBezTo>
                    <a:pt x="652" y="34"/>
                    <a:pt x="545" y="1"/>
                    <a:pt x="438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0"/>
            <p:cNvSpPr/>
            <p:nvPr/>
          </p:nvSpPr>
          <p:spPr>
            <a:xfrm>
              <a:off x="9377125" y="17702075"/>
              <a:ext cx="102050" cy="89850"/>
            </a:xfrm>
            <a:custGeom>
              <a:avLst/>
              <a:gdLst/>
              <a:ahLst/>
              <a:cxnLst/>
              <a:rect l="l" t="t" r="r" b="b"/>
              <a:pathLst>
                <a:path w="4082" h="3594" extrusionOk="0">
                  <a:moveTo>
                    <a:pt x="426" y="1"/>
                  </a:moveTo>
                  <a:cubicBezTo>
                    <a:pt x="176" y="1"/>
                    <a:pt x="0" y="265"/>
                    <a:pt x="117" y="498"/>
                  </a:cubicBezTo>
                  <a:cubicBezTo>
                    <a:pt x="438" y="1153"/>
                    <a:pt x="926" y="1712"/>
                    <a:pt x="1450" y="2284"/>
                  </a:cubicBezTo>
                  <a:cubicBezTo>
                    <a:pt x="1938" y="2808"/>
                    <a:pt x="2498" y="3582"/>
                    <a:pt x="3308" y="3593"/>
                  </a:cubicBezTo>
                  <a:cubicBezTo>
                    <a:pt x="3831" y="3593"/>
                    <a:pt x="4081" y="3141"/>
                    <a:pt x="4022" y="2724"/>
                  </a:cubicBezTo>
                  <a:cubicBezTo>
                    <a:pt x="3927" y="2069"/>
                    <a:pt x="2974" y="1629"/>
                    <a:pt x="2438" y="1236"/>
                  </a:cubicBezTo>
                  <a:cubicBezTo>
                    <a:pt x="1843" y="807"/>
                    <a:pt x="1272" y="379"/>
                    <a:pt x="605" y="45"/>
                  </a:cubicBezTo>
                  <a:cubicBezTo>
                    <a:pt x="543" y="15"/>
                    <a:pt x="482" y="1"/>
                    <a:pt x="426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0"/>
            <p:cNvSpPr/>
            <p:nvPr/>
          </p:nvSpPr>
          <p:spPr>
            <a:xfrm>
              <a:off x="9408100" y="17904225"/>
              <a:ext cx="104500" cy="101950"/>
            </a:xfrm>
            <a:custGeom>
              <a:avLst/>
              <a:gdLst/>
              <a:ahLst/>
              <a:cxnLst/>
              <a:rect l="l" t="t" r="r" b="b"/>
              <a:pathLst>
                <a:path w="4180" h="4078" extrusionOk="0">
                  <a:moveTo>
                    <a:pt x="483" y="0"/>
                  </a:moveTo>
                  <a:cubicBezTo>
                    <a:pt x="245" y="0"/>
                    <a:pt x="1" y="188"/>
                    <a:pt x="104" y="437"/>
                  </a:cubicBezTo>
                  <a:cubicBezTo>
                    <a:pt x="664" y="1699"/>
                    <a:pt x="1461" y="2794"/>
                    <a:pt x="2426" y="3842"/>
                  </a:cubicBezTo>
                  <a:cubicBezTo>
                    <a:pt x="2581" y="4008"/>
                    <a:pt x="2767" y="4078"/>
                    <a:pt x="2951" y="4078"/>
                  </a:cubicBezTo>
                  <a:cubicBezTo>
                    <a:pt x="3572" y="4078"/>
                    <a:pt x="4180" y="3291"/>
                    <a:pt x="3593" y="2758"/>
                  </a:cubicBezTo>
                  <a:cubicBezTo>
                    <a:pt x="2640" y="1877"/>
                    <a:pt x="1699" y="949"/>
                    <a:pt x="735" y="91"/>
                  </a:cubicBezTo>
                  <a:cubicBezTo>
                    <a:pt x="665" y="28"/>
                    <a:pt x="574" y="0"/>
                    <a:pt x="483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9602050" y="17732325"/>
              <a:ext cx="102375" cy="93725"/>
            </a:xfrm>
            <a:custGeom>
              <a:avLst/>
              <a:gdLst/>
              <a:ahLst/>
              <a:cxnLst/>
              <a:rect l="l" t="t" r="r" b="b"/>
              <a:pathLst>
                <a:path w="4095" h="3749" extrusionOk="0">
                  <a:moveTo>
                    <a:pt x="624" y="1"/>
                  </a:moveTo>
                  <a:cubicBezTo>
                    <a:pt x="316" y="1"/>
                    <a:pt x="1" y="270"/>
                    <a:pt x="133" y="562"/>
                  </a:cubicBezTo>
                  <a:cubicBezTo>
                    <a:pt x="585" y="1610"/>
                    <a:pt x="1442" y="2586"/>
                    <a:pt x="2192" y="3467"/>
                  </a:cubicBezTo>
                  <a:cubicBezTo>
                    <a:pt x="2360" y="3666"/>
                    <a:pt x="2567" y="3749"/>
                    <a:pt x="2774" y="3749"/>
                  </a:cubicBezTo>
                  <a:cubicBezTo>
                    <a:pt x="3434" y="3749"/>
                    <a:pt x="4095" y="2905"/>
                    <a:pt x="3478" y="2288"/>
                  </a:cubicBezTo>
                  <a:cubicBezTo>
                    <a:pt x="3085" y="1872"/>
                    <a:pt x="2633" y="1491"/>
                    <a:pt x="2192" y="1098"/>
                  </a:cubicBezTo>
                  <a:cubicBezTo>
                    <a:pt x="1776" y="729"/>
                    <a:pt x="1359" y="336"/>
                    <a:pt x="859" y="62"/>
                  </a:cubicBezTo>
                  <a:cubicBezTo>
                    <a:pt x="787" y="19"/>
                    <a:pt x="706" y="1"/>
                    <a:pt x="624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0"/>
            <p:cNvSpPr/>
            <p:nvPr/>
          </p:nvSpPr>
          <p:spPr>
            <a:xfrm>
              <a:off x="9638650" y="17597875"/>
              <a:ext cx="100750" cy="92875"/>
            </a:xfrm>
            <a:custGeom>
              <a:avLst/>
              <a:gdLst/>
              <a:ahLst/>
              <a:cxnLst/>
              <a:rect l="l" t="t" r="r" b="b"/>
              <a:pathLst>
                <a:path w="4030" h="3715" extrusionOk="0">
                  <a:moveTo>
                    <a:pt x="404" y="0"/>
                  </a:moveTo>
                  <a:cubicBezTo>
                    <a:pt x="194" y="0"/>
                    <a:pt x="0" y="182"/>
                    <a:pt x="74" y="392"/>
                  </a:cubicBezTo>
                  <a:cubicBezTo>
                    <a:pt x="228" y="904"/>
                    <a:pt x="633" y="1356"/>
                    <a:pt x="967" y="1808"/>
                  </a:cubicBezTo>
                  <a:cubicBezTo>
                    <a:pt x="1324" y="2297"/>
                    <a:pt x="1657" y="2785"/>
                    <a:pt x="1979" y="3309"/>
                  </a:cubicBezTo>
                  <a:cubicBezTo>
                    <a:pt x="2155" y="3596"/>
                    <a:pt x="2417" y="3715"/>
                    <a:pt x="2681" y="3715"/>
                  </a:cubicBezTo>
                  <a:cubicBezTo>
                    <a:pt x="3347" y="3715"/>
                    <a:pt x="4029" y="2966"/>
                    <a:pt x="3407" y="2285"/>
                  </a:cubicBezTo>
                  <a:cubicBezTo>
                    <a:pt x="2645" y="1463"/>
                    <a:pt x="1657" y="320"/>
                    <a:pt x="490" y="11"/>
                  </a:cubicBezTo>
                  <a:cubicBezTo>
                    <a:pt x="462" y="3"/>
                    <a:pt x="433" y="0"/>
                    <a:pt x="404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0"/>
            <p:cNvSpPr/>
            <p:nvPr/>
          </p:nvSpPr>
          <p:spPr>
            <a:xfrm>
              <a:off x="9793175" y="17525275"/>
              <a:ext cx="114050" cy="88500"/>
            </a:xfrm>
            <a:custGeom>
              <a:avLst/>
              <a:gdLst/>
              <a:ahLst/>
              <a:cxnLst/>
              <a:rect l="l" t="t" r="r" b="b"/>
              <a:pathLst>
                <a:path w="4562" h="3540" extrusionOk="0">
                  <a:moveTo>
                    <a:pt x="564" y="1"/>
                  </a:moveTo>
                  <a:cubicBezTo>
                    <a:pt x="289" y="1"/>
                    <a:pt x="1" y="231"/>
                    <a:pt x="108" y="509"/>
                  </a:cubicBezTo>
                  <a:cubicBezTo>
                    <a:pt x="358" y="1141"/>
                    <a:pt x="953" y="1617"/>
                    <a:pt x="1453" y="2093"/>
                  </a:cubicBezTo>
                  <a:cubicBezTo>
                    <a:pt x="1989" y="2605"/>
                    <a:pt x="2537" y="3248"/>
                    <a:pt x="3275" y="3486"/>
                  </a:cubicBezTo>
                  <a:cubicBezTo>
                    <a:pt x="3377" y="3523"/>
                    <a:pt x="3477" y="3540"/>
                    <a:pt x="3571" y="3540"/>
                  </a:cubicBezTo>
                  <a:cubicBezTo>
                    <a:pt x="4174" y="3540"/>
                    <a:pt x="4562" y="2848"/>
                    <a:pt x="4263" y="2343"/>
                  </a:cubicBezTo>
                  <a:cubicBezTo>
                    <a:pt x="3918" y="1760"/>
                    <a:pt x="3120" y="1355"/>
                    <a:pt x="2537" y="986"/>
                  </a:cubicBezTo>
                  <a:cubicBezTo>
                    <a:pt x="1965" y="629"/>
                    <a:pt x="1346" y="140"/>
                    <a:pt x="655" y="9"/>
                  </a:cubicBezTo>
                  <a:cubicBezTo>
                    <a:pt x="626" y="3"/>
                    <a:pt x="595" y="1"/>
                    <a:pt x="564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0"/>
            <p:cNvSpPr/>
            <p:nvPr/>
          </p:nvSpPr>
          <p:spPr>
            <a:xfrm>
              <a:off x="9939275" y="17446925"/>
              <a:ext cx="111475" cy="90625"/>
            </a:xfrm>
            <a:custGeom>
              <a:avLst/>
              <a:gdLst/>
              <a:ahLst/>
              <a:cxnLst/>
              <a:rect l="l" t="t" r="r" b="b"/>
              <a:pathLst>
                <a:path w="4459" h="3625" extrusionOk="0">
                  <a:moveTo>
                    <a:pt x="521" y="1"/>
                  </a:moveTo>
                  <a:cubicBezTo>
                    <a:pt x="247" y="1"/>
                    <a:pt x="1" y="247"/>
                    <a:pt x="86" y="512"/>
                  </a:cubicBezTo>
                  <a:cubicBezTo>
                    <a:pt x="276" y="1084"/>
                    <a:pt x="741" y="1536"/>
                    <a:pt x="1146" y="2000"/>
                  </a:cubicBezTo>
                  <a:cubicBezTo>
                    <a:pt x="1574" y="2489"/>
                    <a:pt x="2015" y="3024"/>
                    <a:pt x="2550" y="3405"/>
                  </a:cubicBezTo>
                  <a:cubicBezTo>
                    <a:pt x="2764" y="3559"/>
                    <a:pt x="2987" y="3625"/>
                    <a:pt x="3196" y="3625"/>
                  </a:cubicBezTo>
                  <a:cubicBezTo>
                    <a:pt x="3911" y="3625"/>
                    <a:pt x="4459" y="2859"/>
                    <a:pt x="3860" y="2215"/>
                  </a:cubicBezTo>
                  <a:cubicBezTo>
                    <a:pt x="3420" y="1738"/>
                    <a:pt x="2824" y="1346"/>
                    <a:pt x="2277" y="953"/>
                  </a:cubicBezTo>
                  <a:cubicBezTo>
                    <a:pt x="1765" y="595"/>
                    <a:pt x="1265" y="179"/>
                    <a:pt x="622" y="12"/>
                  </a:cubicBezTo>
                  <a:cubicBezTo>
                    <a:pt x="588" y="4"/>
                    <a:pt x="554" y="1"/>
                    <a:pt x="521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0"/>
            <p:cNvSpPr/>
            <p:nvPr/>
          </p:nvSpPr>
          <p:spPr>
            <a:xfrm>
              <a:off x="9738075" y="17406225"/>
              <a:ext cx="88550" cy="71800"/>
            </a:xfrm>
            <a:custGeom>
              <a:avLst/>
              <a:gdLst/>
              <a:ahLst/>
              <a:cxnLst/>
              <a:rect l="l" t="t" r="r" b="b"/>
              <a:pathLst>
                <a:path w="3542" h="2872" extrusionOk="0">
                  <a:moveTo>
                    <a:pt x="587" y="0"/>
                  </a:moveTo>
                  <a:cubicBezTo>
                    <a:pt x="271" y="0"/>
                    <a:pt x="1" y="235"/>
                    <a:pt x="97" y="557"/>
                  </a:cubicBezTo>
                  <a:cubicBezTo>
                    <a:pt x="240" y="1033"/>
                    <a:pt x="657" y="1426"/>
                    <a:pt x="1038" y="1771"/>
                  </a:cubicBezTo>
                  <a:cubicBezTo>
                    <a:pt x="1431" y="2164"/>
                    <a:pt x="1812" y="2652"/>
                    <a:pt x="2383" y="2831"/>
                  </a:cubicBezTo>
                  <a:cubicBezTo>
                    <a:pt x="2475" y="2858"/>
                    <a:pt x="2562" y="2871"/>
                    <a:pt x="2644" y="2871"/>
                  </a:cubicBezTo>
                  <a:cubicBezTo>
                    <a:pt x="3230" y="2871"/>
                    <a:pt x="3542" y="2216"/>
                    <a:pt x="3312" y="1735"/>
                  </a:cubicBezTo>
                  <a:cubicBezTo>
                    <a:pt x="3086" y="1283"/>
                    <a:pt x="2466" y="985"/>
                    <a:pt x="2050" y="688"/>
                  </a:cubicBezTo>
                  <a:cubicBezTo>
                    <a:pt x="1645" y="414"/>
                    <a:pt x="1216" y="80"/>
                    <a:pt x="692" y="9"/>
                  </a:cubicBezTo>
                  <a:cubicBezTo>
                    <a:pt x="657" y="3"/>
                    <a:pt x="622" y="0"/>
                    <a:pt x="587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0"/>
            <p:cNvSpPr/>
            <p:nvPr/>
          </p:nvSpPr>
          <p:spPr>
            <a:xfrm>
              <a:off x="9231100" y="17919975"/>
              <a:ext cx="93000" cy="100675"/>
            </a:xfrm>
            <a:custGeom>
              <a:avLst/>
              <a:gdLst/>
              <a:ahLst/>
              <a:cxnLst/>
              <a:rect l="l" t="t" r="r" b="b"/>
              <a:pathLst>
                <a:path w="3720" h="4027" extrusionOk="0">
                  <a:moveTo>
                    <a:pt x="543" y="0"/>
                  </a:moveTo>
                  <a:cubicBezTo>
                    <a:pt x="235" y="0"/>
                    <a:pt x="1" y="234"/>
                    <a:pt x="76" y="545"/>
                  </a:cubicBezTo>
                  <a:cubicBezTo>
                    <a:pt x="219" y="1188"/>
                    <a:pt x="802" y="1771"/>
                    <a:pt x="1124" y="2343"/>
                  </a:cubicBezTo>
                  <a:cubicBezTo>
                    <a:pt x="1457" y="2938"/>
                    <a:pt x="1660" y="3807"/>
                    <a:pt x="2422" y="3998"/>
                  </a:cubicBezTo>
                  <a:cubicBezTo>
                    <a:pt x="2485" y="4017"/>
                    <a:pt x="2549" y="4026"/>
                    <a:pt x="2612" y="4026"/>
                  </a:cubicBezTo>
                  <a:cubicBezTo>
                    <a:pt x="2857" y="4026"/>
                    <a:pt x="3089" y="3889"/>
                    <a:pt x="3231" y="3700"/>
                  </a:cubicBezTo>
                  <a:cubicBezTo>
                    <a:pt x="3719" y="3021"/>
                    <a:pt x="3017" y="2033"/>
                    <a:pt x="2552" y="1474"/>
                  </a:cubicBezTo>
                  <a:cubicBezTo>
                    <a:pt x="2100" y="902"/>
                    <a:pt x="1457" y="140"/>
                    <a:pt x="647" y="9"/>
                  </a:cubicBezTo>
                  <a:cubicBezTo>
                    <a:pt x="612" y="3"/>
                    <a:pt x="577" y="0"/>
                    <a:pt x="543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0"/>
            <p:cNvSpPr/>
            <p:nvPr/>
          </p:nvSpPr>
          <p:spPr>
            <a:xfrm>
              <a:off x="9589775" y="17916700"/>
              <a:ext cx="125500" cy="90175"/>
            </a:xfrm>
            <a:custGeom>
              <a:avLst/>
              <a:gdLst/>
              <a:ahLst/>
              <a:cxnLst/>
              <a:rect l="l" t="t" r="r" b="b"/>
              <a:pathLst>
                <a:path w="5020" h="3607" extrusionOk="0">
                  <a:moveTo>
                    <a:pt x="676" y="0"/>
                  </a:moveTo>
                  <a:cubicBezTo>
                    <a:pt x="312" y="0"/>
                    <a:pt x="1" y="337"/>
                    <a:pt x="219" y="664"/>
                  </a:cubicBezTo>
                  <a:cubicBezTo>
                    <a:pt x="576" y="1200"/>
                    <a:pt x="1088" y="1605"/>
                    <a:pt x="1576" y="2033"/>
                  </a:cubicBezTo>
                  <a:cubicBezTo>
                    <a:pt x="2088" y="2474"/>
                    <a:pt x="2576" y="2986"/>
                    <a:pt x="3124" y="3390"/>
                  </a:cubicBezTo>
                  <a:cubicBezTo>
                    <a:pt x="3335" y="3542"/>
                    <a:pt x="3557" y="3607"/>
                    <a:pt x="3765" y="3607"/>
                  </a:cubicBezTo>
                  <a:cubicBezTo>
                    <a:pt x="4473" y="3607"/>
                    <a:pt x="5020" y="2856"/>
                    <a:pt x="4422" y="2212"/>
                  </a:cubicBezTo>
                  <a:cubicBezTo>
                    <a:pt x="3946" y="1700"/>
                    <a:pt x="3291" y="1271"/>
                    <a:pt x="2695" y="890"/>
                  </a:cubicBezTo>
                  <a:cubicBezTo>
                    <a:pt x="2100" y="497"/>
                    <a:pt x="1505" y="140"/>
                    <a:pt x="778" y="9"/>
                  </a:cubicBezTo>
                  <a:cubicBezTo>
                    <a:pt x="744" y="3"/>
                    <a:pt x="710" y="0"/>
                    <a:pt x="676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0"/>
            <p:cNvSpPr/>
            <p:nvPr/>
          </p:nvSpPr>
          <p:spPr>
            <a:xfrm>
              <a:off x="9802100" y="17754150"/>
              <a:ext cx="119550" cy="84200"/>
            </a:xfrm>
            <a:custGeom>
              <a:avLst/>
              <a:gdLst/>
              <a:ahLst/>
              <a:cxnLst/>
              <a:rect l="l" t="t" r="r" b="b"/>
              <a:pathLst>
                <a:path w="4782" h="3368" extrusionOk="0">
                  <a:moveTo>
                    <a:pt x="667" y="1"/>
                  </a:moveTo>
                  <a:cubicBezTo>
                    <a:pt x="266" y="1"/>
                    <a:pt x="0" y="448"/>
                    <a:pt x="298" y="796"/>
                  </a:cubicBezTo>
                  <a:cubicBezTo>
                    <a:pt x="715" y="1249"/>
                    <a:pt x="1215" y="1641"/>
                    <a:pt x="1644" y="2070"/>
                  </a:cubicBezTo>
                  <a:cubicBezTo>
                    <a:pt x="2072" y="2499"/>
                    <a:pt x="2549" y="2951"/>
                    <a:pt x="3096" y="3249"/>
                  </a:cubicBezTo>
                  <a:cubicBezTo>
                    <a:pt x="3242" y="3331"/>
                    <a:pt x="3390" y="3368"/>
                    <a:pt x="3532" y="3368"/>
                  </a:cubicBezTo>
                  <a:cubicBezTo>
                    <a:pt x="4228" y="3368"/>
                    <a:pt x="4781" y="2497"/>
                    <a:pt x="4168" y="1963"/>
                  </a:cubicBezTo>
                  <a:cubicBezTo>
                    <a:pt x="3727" y="1570"/>
                    <a:pt x="3132" y="1237"/>
                    <a:pt x="2584" y="951"/>
                  </a:cubicBezTo>
                  <a:cubicBezTo>
                    <a:pt x="2013" y="677"/>
                    <a:pt x="1477" y="332"/>
                    <a:pt x="918" y="58"/>
                  </a:cubicBezTo>
                  <a:cubicBezTo>
                    <a:pt x="831" y="19"/>
                    <a:pt x="746" y="1"/>
                    <a:pt x="667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0"/>
            <p:cNvSpPr/>
            <p:nvPr/>
          </p:nvSpPr>
          <p:spPr>
            <a:xfrm>
              <a:off x="9797475" y="17919500"/>
              <a:ext cx="112700" cy="93825"/>
            </a:xfrm>
            <a:custGeom>
              <a:avLst/>
              <a:gdLst/>
              <a:ahLst/>
              <a:cxnLst/>
              <a:rect l="l" t="t" r="r" b="b"/>
              <a:pathLst>
                <a:path w="4508" h="3753" extrusionOk="0">
                  <a:moveTo>
                    <a:pt x="476" y="1"/>
                  </a:moveTo>
                  <a:cubicBezTo>
                    <a:pt x="165" y="1"/>
                    <a:pt x="0" y="377"/>
                    <a:pt x="114" y="635"/>
                  </a:cubicBezTo>
                  <a:cubicBezTo>
                    <a:pt x="460" y="1338"/>
                    <a:pt x="1186" y="1981"/>
                    <a:pt x="1769" y="2528"/>
                  </a:cubicBezTo>
                  <a:cubicBezTo>
                    <a:pt x="2241" y="2979"/>
                    <a:pt x="2823" y="3753"/>
                    <a:pt x="3557" y="3753"/>
                  </a:cubicBezTo>
                  <a:cubicBezTo>
                    <a:pt x="3657" y="3753"/>
                    <a:pt x="3759" y="3738"/>
                    <a:pt x="3865" y="3707"/>
                  </a:cubicBezTo>
                  <a:cubicBezTo>
                    <a:pt x="4079" y="3648"/>
                    <a:pt x="4305" y="3481"/>
                    <a:pt x="4341" y="3255"/>
                  </a:cubicBezTo>
                  <a:cubicBezTo>
                    <a:pt x="4508" y="2302"/>
                    <a:pt x="3508" y="1897"/>
                    <a:pt x="2805" y="1397"/>
                  </a:cubicBezTo>
                  <a:cubicBezTo>
                    <a:pt x="2138" y="909"/>
                    <a:pt x="1424" y="314"/>
                    <a:pt x="626" y="28"/>
                  </a:cubicBezTo>
                  <a:cubicBezTo>
                    <a:pt x="573" y="9"/>
                    <a:pt x="523" y="1"/>
                    <a:pt x="476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04;p20"/>
          <p:cNvGrpSpPr/>
          <p:nvPr/>
        </p:nvGrpSpPr>
        <p:grpSpPr>
          <a:xfrm>
            <a:off x="5992850" y="-272675"/>
            <a:ext cx="3754375" cy="1690150"/>
            <a:chOff x="5992850" y="-272675"/>
            <a:chExt cx="3754375" cy="1690150"/>
          </a:xfrm>
        </p:grpSpPr>
        <p:sp>
          <p:nvSpPr>
            <p:cNvPr id="105" name="Google Shape;105;p20"/>
            <p:cNvSpPr/>
            <p:nvPr/>
          </p:nvSpPr>
          <p:spPr>
            <a:xfrm>
              <a:off x="5992850" y="-156600"/>
              <a:ext cx="3754375" cy="1574075"/>
            </a:xfrm>
            <a:custGeom>
              <a:avLst/>
              <a:gdLst/>
              <a:ahLst/>
              <a:cxnLst/>
              <a:rect l="l" t="t" r="r" b="b"/>
              <a:pathLst>
                <a:path w="150175" h="62963" extrusionOk="0">
                  <a:moveTo>
                    <a:pt x="1798" y="1"/>
                  </a:moveTo>
                  <a:lnTo>
                    <a:pt x="1798" y="1"/>
                  </a:lnTo>
                  <a:cubicBezTo>
                    <a:pt x="858" y="9883"/>
                    <a:pt x="1" y="20253"/>
                    <a:pt x="3846" y="29409"/>
                  </a:cubicBezTo>
                  <a:cubicBezTo>
                    <a:pt x="7107" y="37139"/>
                    <a:pt x="14929" y="43550"/>
                    <a:pt x="22995" y="43550"/>
                  </a:cubicBezTo>
                  <a:cubicBezTo>
                    <a:pt x="24471" y="43550"/>
                    <a:pt x="25955" y="43335"/>
                    <a:pt x="27421" y="42875"/>
                  </a:cubicBezTo>
                  <a:cubicBezTo>
                    <a:pt x="34374" y="40684"/>
                    <a:pt x="38946" y="33826"/>
                    <a:pt x="45685" y="31052"/>
                  </a:cubicBezTo>
                  <a:cubicBezTo>
                    <a:pt x="47722" y="30214"/>
                    <a:pt x="49921" y="29803"/>
                    <a:pt x="52124" y="29803"/>
                  </a:cubicBezTo>
                  <a:cubicBezTo>
                    <a:pt x="55585" y="29803"/>
                    <a:pt x="59053" y="30819"/>
                    <a:pt x="61913" y="32790"/>
                  </a:cubicBezTo>
                  <a:cubicBezTo>
                    <a:pt x="69057" y="37684"/>
                    <a:pt x="71462" y="47042"/>
                    <a:pt x="77153" y="53567"/>
                  </a:cubicBezTo>
                  <a:cubicBezTo>
                    <a:pt x="82653" y="59885"/>
                    <a:pt x="91055" y="62963"/>
                    <a:pt x="99510" y="62963"/>
                  </a:cubicBezTo>
                  <a:cubicBezTo>
                    <a:pt x="103356" y="62963"/>
                    <a:pt x="107213" y="62326"/>
                    <a:pt x="110812" y="61068"/>
                  </a:cubicBezTo>
                  <a:cubicBezTo>
                    <a:pt x="122337" y="57032"/>
                    <a:pt x="131350" y="47578"/>
                    <a:pt x="137244" y="36898"/>
                  </a:cubicBezTo>
                  <a:cubicBezTo>
                    <a:pt x="143137" y="26206"/>
                    <a:pt x="146269" y="14241"/>
                    <a:pt x="149103" y="2370"/>
                  </a:cubicBezTo>
                  <a:lnTo>
                    <a:pt x="150174" y="1644"/>
                  </a:lnTo>
                  <a:lnTo>
                    <a:pt x="150174" y="1644"/>
                  </a:lnTo>
                  <a:cubicBezTo>
                    <a:pt x="137475" y="4678"/>
                    <a:pt x="124461" y="5608"/>
                    <a:pt x="111381" y="5608"/>
                  </a:cubicBezTo>
                  <a:cubicBezTo>
                    <a:pt x="101159" y="5608"/>
                    <a:pt x="90897" y="5040"/>
                    <a:pt x="80713" y="4466"/>
                  </a:cubicBezTo>
                  <a:cubicBezTo>
                    <a:pt x="54412" y="2977"/>
                    <a:pt x="28111" y="1489"/>
                    <a:pt x="1798" y="1"/>
                  </a:cubicBezTo>
                  <a:close/>
                </a:path>
              </a:pathLst>
            </a:custGeom>
            <a:solidFill>
              <a:srgbClr val="EE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6205975" y="-227175"/>
              <a:ext cx="3338000" cy="1462150"/>
            </a:xfrm>
            <a:custGeom>
              <a:avLst/>
              <a:gdLst/>
              <a:ahLst/>
              <a:cxnLst/>
              <a:rect l="l" t="t" r="r" b="b"/>
              <a:pathLst>
                <a:path w="133520" h="58486" extrusionOk="0">
                  <a:moveTo>
                    <a:pt x="3679" y="1"/>
                  </a:moveTo>
                  <a:cubicBezTo>
                    <a:pt x="3441" y="1"/>
                    <a:pt x="3148" y="129"/>
                    <a:pt x="3108" y="335"/>
                  </a:cubicBezTo>
                  <a:cubicBezTo>
                    <a:pt x="1572" y="8848"/>
                    <a:pt x="0" y="18123"/>
                    <a:pt x="4084" y="26184"/>
                  </a:cubicBezTo>
                  <a:cubicBezTo>
                    <a:pt x="5668" y="29315"/>
                    <a:pt x="8097" y="32065"/>
                    <a:pt x="11157" y="33792"/>
                  </a:cubicBezTo>
                  <a:cubicBezTo>
                    <a:pt x="13311" y="34999"/>
                    <a:pt x="15684" y="35516"/>
                    <a:pt x="18084" y="35516"/>
                  </a:cubicBezTo>
                  <a:cubicBezTo>
                    <a:pt x="19305" y="35516"/>
                    <a:pt x="20533" y="35382"/>
                    <a:pt x="21741" y="35137"/>
                  </a:cubicBezTo>
                  <a:cubicBezTo>
                    <a:pt x="25777" y="34316"/>
                    <a:pt x="29492" y="32315"/>
                    <a:pt x="33183" y="30553"/>
                  </a:cubicBezTo>
                  <a:cubicBezTo>
                    <a:pt x="37291" y="28589"/>
                    <a:pt x="41446" y="27005"/>
                    <a:pt x="45970" y="26398"/>
                  </a:cubicBezTo>
                  <a:cubicBezTo>
                    <a:pt x="47550" y="26187"/>
                    <a:pt x="49177" y="26069"/>
                    <a:pt x="50811" y="26069"/>
                  </a:cubicBezTo>
                  <a:cubicBezTo>
                    <a:pt x="53797" y="26069"/>
                    <a:pt x="56806" y="26464"/>
                    <a:pt x="59591" y="27410"/>
                  </a:cubicBezTo>
                  <a:cubicBezTo>
                    <a:pt x="62984" y="28553"/>
                    <a:pt x="65580" y="30934"/>
                    <a:pt x="67580" y="33851"/>
                  </a:cubicBezTo>
                  <a:cubicBezTo>
                    <a:pt x="71295" y="39316"/>
                    <a:pt x="72890" y="45972"/>
                    <a:pt x="76986" y="51222"/>
                  </a:cubicBezTo>
                  <a:cubicBezTo>
                    <a:pt x="80892" y="56216"/>
                    <a:pt x="86925" y="58486"/>
                    <a:pt x="93106" y="58486"/>
                  </a:cubicBezTo>
                  <a:cubicBezTo>
                    <a:pt x="93689" y="58486"/>
                    <a:pt x="94273" y="58466"/>
                    <a:pt x="94858" y="58426"/>
                  </a:cubicBezTo>
                  <a:cubicBezTo>
                    <a:pt x="102216" y="57914"/>
                    <a:pt x="108728" y="54306"/>
                    <a:pt x="113824" y="49091"/>
                  </a:cubicBezTo>
                  <a:cubicBezTo>
                    <a:pt x="119396" y="43388"/>
                    <a:pt x="123111" y="36113"/>
                    <a:pt x="126111" y="28803"/>
                  </a:cubicBezTo>
                  <a:cubicBezTo>
                    <a:pt x="129374" y="20862"/>
                    <a:pt x="131838" y="12599"/>
                    <a:pt x="133493" y="4181"/>
                  </a:cubicBezTo>
                  <a:cubicBezTo>
                    <a:pt x="133519" y="4003"/>
                    <a:pt x="133367" y="3927"/>
                    <a:pt x="133180" y="3927"/>
                  </a:cubicBezTo>
                  <a:cubicBezTo>
                    <a:pt x="132941" y="3927"/>
                    <a:pt x="132647" y="4052"/>
                    <a:pt x="132600" y="4252"/>
                  </a:cubicBezTo>
                  <a:cubicBezTo>
                    <a:pt x="130791" y="13468"/>
                    <a:pt x="128016" y="22469"/>
                    <a:pt x="124278" y="31089"/>
                  </a:cubicBezTo>
                  <a:cubicBezTo>
                    <a:pt x="121111" y="38411"/>
                    <a:pt x="117003" y="45579"/>
                    <a:pt x="110955" y="50889"/>
                  </a:cubicBezTo>
                  <a:cubicBezTo>
                    <a:pt x="106003" y="55239"/>
                    <a:pt x="99732" y="57866"/>
                    <a:pt x="93170" y="57866"/>
                  </a:cubicBezTo>
                  <a:cubicBezTo>
                    <a:pt x="92332" y="57866"/>
                    <a:pt x="91489" y="57823"/>
                    <a:pt x="90643" y="57735"/>
                  </a:cubicBezTo>
                  <a:cubicBezTo>
                    <a:pt x="87166" y="57378"/>
                    <a:pt x="83785" y="56152"/>
                    <a:pt x="80987" y="54032"/>
                  </a:cubicBezTo>
                  <a:cubicBezTo>
                    <a:pt x="78296" y="52008"/>
                    <a:pt x="76391" y="49127"/>
                    <a:pt x="74831" y="46174"/>
                  </a:cubicBezTo>
                  <a:cubicBezTo>
                    <a:pt x="71831" y="40531"/>
                    <a:pt x="69962" y="33899"/>
                    <a:pt x="64961" y="29577"/>
                  </a:cubicBezTo>
                  <a:cubicBezTo>
                    <a:pt x="61925" y="26958"/>
                    <a:pt x="57984" y="25993"/>
                    <a:pt x="54067" y="25624"/>
                  </a:cubicBezTo>
                  <a:cubicBezTo>
                    <a:pt x="52964" y="25518"/>
                    <a:pt x="51859" y="25466"/>
                    <a:pt x="50754" y="25466"/>
                  </a:cubicBezTo>
                  <a:cubicBezTo>
                    <a:pt x="47410" y="25466"/>
                    <a:pt x="44073" y="25943"/>
                    <a:pt x="40851" y="26839"/>
                  </a:cubicBezTo>
                  <a:cubicBezTo>
                    <a:pt x="36743" y="27993"/>
                    <a:pt x="32981" y="30029"/>
                    <a:pt x="29123" y="31827"/>
                  </a:cubicBezTo>
                  <a:cubicBezTo>
                    <a:pt x="25689" y="33446"/>
                    <a:pt x="22017" y="34917"/>
                    <a:pt x="18171" y="34917"/>
                  </a:cubicBezTo>
                  <a:cubicBezTo>
                    <a:pt x="17803" y="34917"/>
                    <a:pt x="17433" y="34903"/>
                    <a:pt x="17062" y="34875"/>
                  </a:cubicBezTo>
                  <a:cubicBezTo>
                    <a:pt x="9299" y="34304"/>
                    <a:pt x="4227" y="26886"/>
                    <a:pt x="2858" y="19814"/>
                  </a:cubicBezTo>
                  <a:cubicBezTo>
                    <a:pt x="1608" y="13325"/>
                    <a:pt x="2822" y="6657"/>
                    <a:pt x="3989" y="264"/>
                  </a:cubicBezTo>
                  <a:cubicBezTo>
                    <a:pt x="4020" y="80"/>
                    <a:pt x="3867" y="1"/>
                    <a:pt x="3679" y="1"/>
                  </a:cubicBezTo>
                  <a:close/>
                </a:path>
              </a:pathLst>
            </a:custGeom>
            <a:solidFill>
              <a:srgbClr val="FF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6331000" y="-228575"/>
              <a:ext cx="2969325" cy="1194850"/>
            </a:xfrm>
            <a:custGeom>
              <a:avLst/>
              <a:gdLst/>
              <a:ahLst/>
              <a:cxnLst/>
              <a:rect l="l" t="t" r="r" b="b"/>
              <a:pathLst>
                <a:path w="118773" h="47794" extrusionOk="0">
                  <a:moveTo>
                    <a:pt x="2161" y="0"/>
                  </a:moveTo>
                  <a:cubicBezTo>
                    <a:pt x="1921" y="0"/>
                    <a:pt x="1630" y="123"/>
                    <a:pt x="1572" y="332"/>
                  </a:cubicBezTo>
                  <a:cubicBezTo>
                    <a:pt x="369" y="4785"/>
                    <a:pt x="0" y="9392"/>
                    <a:pt x="441" y="13976"/>
                  </a:cubicBezTo>
                  <a:cubicBezTo>
                    <a:pt x="798" y="17667"/>
                    <a:pt x="1750" y="21322"/>
                    <a:pt x="3715" y="24501"/>
                  </a:cubicBezTo>
                  <a:cubicBezTo>
                    <a:pt x="5441" y="27287"/>
                    <a:pt x="8061" y="29442"/>
                    <a:pt x="11359" y="29978"/>
                  </a:cubicBezTo>
                  <a:cubicBezTo>
                    <a:pt x="11871" y="30062"/>
                    <a:pt x="12381" y="30101"/>
                    <a:pt x="12888" y="30101"/>
                  </a:cubicBezTo>
                  <a:cubicBezTo>
                    <a:pt x="16397" y="30101"/>
                    <a:pt x="19754" y="28233"/>
                    <a:pt x="22729" y="26537"/>
                  </a:cubicBezTo>
                  <a:cubicBezTo>
                    <a:pt x="26491" y="24394"/>
                    <a:pt x="30290" y="22549"/>
                    <a:pt x="34457" y="21358"/>
                  </a:cubicBezTo>
                  <a:cubicBezTo>
                    <a:pt x="38533" y="20203"/>
                    <a:pt x="42773" y="19643"/>
                    <a:pt x="47015" y="19643"/>
                  </a:cubicBezTo>
                  <a:cubicBezTo>
                    <a:pt x="47060" y="19643"/>
                    <a:pt x="47104" y="19644"/>
                    <a:pt x="47149" y="19644"/>
                  </a:cubicBezTo>
                  <a:cubicBezTo>
                    <a:pt x="51483" y="19667"/>
                    <a:pt x="55840" y="20322"/>
                    <a:pt x="59960" y="21632"/>
                  </a:cubicBezTo>
                  <a:cubicBezTo>
                    <a:pt x="64115" y="22942"/>
                    <a:pt x="67699" y="25156"/>
                    <a:pt x="70485" y="28538"/>
                  </a:cubicBezTo>
                  <a:cubicBezTo>
                    <a:pt x="75331" y="34395"/>
                    <a:pt x="77879" y="42706"/>
                    <a:pt x="85034" y="46373"/>
                  </a:cubicBezTo>
                  <a:cubicBezTo>
                    <a:pt x="86908" y="47339"/>
                    <a:pt x="88908" y="47793"/>
                    <a:pt x="90926" y="47793"/>
                  </a:cubicBezTo>
                  <a:cubicBezTo>
                    <a:pt x="92615" y="47793"/>
                    <a:pt x="94316" y="47475"/>
                    <a:pt x="95964" y="46873"/>
                  </a:cubicBezTo>
                  <a:cubicBezTo>
                    <a:pt x="99715" y="45480"/>
                    <a:pt x="102763" y="42801"/>
                    <a:pt x="105120" y="39622"/>
                  </a:cubicBezTo>
                  <a:cubicBezTo>
                    <a:pt x="106859" y="37265"/>
                    <a:pt x="108216" y="34657"/>
                    <a:pt x="109418" y="32002"/>
                  </a:cubicBezTo>
                  <a:cubicBezTo>
                    <a:pt x="110800" y="29002"/>
                    <a:pt x="112026" y="25918"/>
                    <a:pt x="113169" y="22799"/>
                  </a:cubicBezTo>
                  <a:cubicBezTo>
                    <a:pt x="115479" y="16524"/>
                    <a:pt x="117324" y="10059"/>
                    <a:pt x="118729" y="3535"/>
                  </a:cubicBezTo>
                  <a:cubicBezTo>
                    <a:pt x="118773" y="3338"/>
                    <a:pt x="118612" y="3249"/>
                    <a:pt x="118417" y="3249"/>
                  </a:cubicBezTo>
                  <a:cubicBezTo>
                    <a:pt x="118185" y="3249"/>
                    <a:pt x="117905" y="3374"/>
                    <a:pt x="117860" y="3594"/>
                  </a:cubicBezTo>
                  <a:cubicBezTo>
                    <a:pt x="115872" y="12821"/>
                    <a:pt x="112990" y="21834"/>
                    <a:pt x="109228" y="30478"/>
                  </a:cubicBezTo>
                  <a:cubicBezTo>
                    <a:pt x="105966" y="37967"/>
                    <a:pt x="100858" y="46480"/>
                    <a:pt x="91785" y="47135"/>
                  </a:cubicBezTo>
                  <a:cubicBezTo>
                    <a:pt x="91488" y="47157"/>
                    <a:pt x="91196" y="47167"/>
                    <a:pt x="90909" y="47167"/>
                  </a:cubicBezTo>
                  <a:cubicBezTo>
                    <a:pt x="82784" y="47167"/>
                    <a:pt x="78257" y="38753"/>
                    <a:pt x="74486" y="32705"/>
                  </a:cubicBezTo>
                  <a:cubicBezTo>
                    <a:pt x="72354" y="29276"/>
                    <a:pt x="69949" y="26037"/>
                    <a:pt x="66544" y="23799"/>
                  </a:cubicBezTo>
                  <a:cubicBezTo>
                    <a:pt x="63091" y="21537"/>
                    <a:pt x="58960" y="20382"/>
                    <a:pt x="54935" y="19667"/>
                  </a:cubicBezTo>
                  <a:cubicBezTo>
                    <a:pt x="52340" y="19201"/>
                    <a:pt x="49707" y="18974"/>
                    <a:pt x="47073" y="18974"/>
                  </a:cubicBezTo>
                  <a:cubicBezTo>
                    <a:pt x="41369" y="18974"/>
                    <a:pt x="35660" y="20041"/>
                    <a:pt x="30325" y="22061"/>
                  </a:cubicBezTo>
                  <a:cubicBezTo>
                    <a:pt x="28349" y="22799"/>
                    <a:pt x="26432" y="23716"/>
                    <a:pt x="24575" y="24740"/>
                  </a:cubicBezTo>
                  <a:cubicBezTo>
                    <a:pt x="22693" y="25763"/>
                    <a:pt x="20860" y="26895"/>
                    <a:pt x="18943" y="27823"/>
                  </a:cubicBezTo>
                  <a:cubicBezTo>
                    <a:pt x="17057" y="28737"/>
                    <a:pt x="15018" y="29410"/>
                    <a:pt x="12910" y="29410"/>
                  </a:cubicBezTo>
                  <a:cubicBezTo>
                    <a:pt x="12821" y="29410"/>
                    <a:pt x="12733" y="29409"/>
                    <a:pt x="12644" y="29407"/>
                  </a:cubicBezTo>
                  <a:cubicBezTo>
                    <a:pt x="10835" y="29347"/>
                    <a:pt x="9120" y="28680"/>
                    <a:pt x="7668" y="27609"/>
                  </a:cubicBezTo>
                  <a:cubicBezTo>
                    <a:pt x="4334" y="25168"/>
                    <a:pt x="2608" y="20894"/>
                    <a:pt x="1810" y="16989"/>
                  </a:cubicBezTo>
                  <a:cubicBezTo>
                    <a:pt x="703" y="11476"/>
                    <a:pt x="1012" y="5690"/>
                    <a:pt x="2488" y="272"/>
                  </a:cubicBezTo>
                  <a:cubicBezTo>
                    <a:pt x="2521" y="84"/>
                    <a:pt x="2358" y="0"/>
                    <a:pt x="2161" y="0"/>
                  </a:cubicBezTo>
                  <a:close/>
                </a:path>
              </a:pathLst>
            </a:custGeom>
            <a:solidFill>
              <a:srgbClr val="FF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6461950" y="-244575"/>
              <a:ext cx="2699775" cy="992425"/>
            </a:xfrm>
            <a:custGeom>
              <a:avLst/>
              <a:gdLst/>
              <a:ahLst/>
              <a:cxnLst/>
              <a:rect l="l" t="t" r="r" b="b"/>
              <a:pathLst>
                <a:path w="107991" h="39697" extrusionOk="0">
                  <a:moveTo>
                    <a:pt x="2665" y="1"/>
                  </a:moveTo>
                  <a:cubicBezTo>
                    <a:pt x="2427" y="1"/>
                    <a:pt x="2130" y="127"/>
                    <a:pt x="2096" y="329"/>
                  </a:cubicBezTo>
                  <a:cubicBezTo>
                    <a:pt x="822" y="7246"/>
                    <a:pt x="1" y="19129"/>
                    <a:pt x="8811" y="21474"/>
                  </a:cubicBezTo>
                  <a:cubicBezTo>
                    <a:pt x="9373" y="21627"/>
                    <a:pt x="9935" y="21698"/>
                    <a:pt x="10494" y="21698"/>
                  </a:cubicBezTo>
                  <a:cubicBezTo>
                    <a:pt x="11677" y="21698"/>
                    <a:pt x="12843" y="21381"/>
                    <a:pt x="13943" y="20855"/>
                  </a:cubicBezTo>
                  <a:cubicBezTo>
                    <a:pt x="15896" y="19938"/>
                    <a:pt x="17705" y="18700"/>
                    <a:pt x="19658" y="17748"/>
                  </a:cubicBezTo>
                  <a:cubicBezTo>
                    <a:pt x="23611" y="15807"/>
                    <a:pt x="27802" y="14366"/>
                    <a:pt x="32100" y="13414"/>
                  </a:cubicBezTo>
                  <a:cubicBezTo>
                    <a:pt x="36003" y="12542"/>
                    <a:pt x="40035" y="12079"/>
                    <a:pt x="44062" y="12079"/>
                  </a:cubicBezTo>
                  <a:cubicBezTo>
                    <a:pt x="48340" y="12079"/>
                    <a:pt x="52613" y="12601"/>
                    <a:pt x="56722" y="13711"/>
                  </a:cubicBezTo>
                  <a:cubicBezTo>
                    <a:pt x="63664" y="15605"/>
                    <a:pt x="70319" y="19307"/>
                    <a:pt x="74713" y="25129"/>
                  </a:cubicBezTo>
                  <a:cubicBezTo>
                    <a:pt x="76844" y="27951"/>
                    <a:pt x="77939" y="31249"/>
                    <a:pt x="79546" y="34357"/>
                  </a:cubicBezTo>
                  <a:cubicBezTo>
                    <a:pt x="80951" y="37083"/>
                    <a:pt x="83011" y="39560"/>
                    <a:pt x="86309" y="39691"/>
                  </a:cubicBezTo>
                  <a:cubicBezTo>
                    <a:pt x="86399" y="39695"/>
                    <a:pt x="86488" y="39696"/>
                    <a:pt x="86576" y="39696"/>
                  </a:cubicBezTo>
                  <a:cubicBezTo>
                    <a:pt x="90145" y="39696"/>
                    <a:pt x="93051" y="36697"/>
                    <a:pt x="95072" y="34071"/>
                  </a:cubicBezTo>
                  <a:cubicBezTo>
                    <a:pt x="97644" y="30725"/>
                    <a:pt x="99882" y="27118"/>
                    <a:pt x="101764" y="23344"/>
                  </a:cubicBezTo>
                  <a:cubicBezTo>
                    <a:pt x="104716" y="17510"/>
                    <a:pt x="106788" y="11259"/>
                    <a:pt x="107955" y="4829"/>
                  </a:cubicBezTo>
                  <a:cubicBezTo>
                    <a:pt x="107990" y="4673"/>
                    <a:pt x="107852" y="4604"/>
                    <a:pt x="107677" y="4604"/>
                  </a:cubicBezTo>
                  <a:cubicBezTo>
                    <a:pt x="107439" y="4604"/>
                    <a:pt x="107132" y="4731"/>
                    <a:pt x="107098" y="4937"/>
                  </a:cubicBezTo>
                  <a:cubicBezTo>
                    <a:pt x="105550" y="13426"/>
                    <a:pt x="102383" y="21558"/>
                    <a:pt x="97811" y="28880"/>
                  </a:cubicBezTo>
                  <a:cubicBezTo>
                    <a:pt x="96668" y="30725"/>
                    <a:pt x="95417" y="32523"/>
                    <a:pt x="94072" y="34238"/>
                  </a:cubicBezTo>
                  <a:cubicBezTo>
                    <a:pt x="92834" y="35809"/>
                    <a:pt x="91381" y="37333"/>
                    <a:pt x="89607" y="38310"/>
                  </a:cubicBezTo>
                  <a:cubicBezTo>
                    <a:pt x="88679" y="38825"/>
                    <a:pt x="87674" y="39100"/>
                    <a:pt x="86669" y="39100"/>
                  </a:cubicBezTo>
                  <a:cubicBezTo>
                    <a:pt x="85819" y="39100"/>
                    <a:pt x="84969" y="38903"/>
                    <a:pt x="84166" y="38488"/>
                  </a:cubicBezTo>
                  <a:cubicBezTo>
                    <a:pt x="82749" y="37762"/>
                    <a:pt x="81749" y="36440"/>
                    <a:pt x="80951" y="35095"/>
                  </a:cubicBezTo>
                  <a:cubicBezTo>
                    <a:pt x="79177" y="32166"/>
                    <a:pt x="78225" y="28844"/>
                    <a:pt x="76344" y="25975"/>
                  </a:cubicBezTo>
                  <a:cubicBezTo>
                    <a:pt x="74439" y="23058"/>
                    <a:pt x="71903" y="20617"/>
                    <a:pt x="69057" y="18605"/>
                  </a:cubicBezTo>
                  <a:cubicBezTo>
                    <a:pt x="63211" y="14485"/>
                    <a:pt x="56044" y="12342"/>
                    <a:pt x="48983" y="11711"/>
                  </a:cubicBezTo>
                  <a:cubicBezTo>
                    <a:pt x="47434" y="11577"/>
                    <a:pt x="45880" y="11511"/>
                    <a:pt x="44326" y="11511"/>
                  </a:cubicBezTo>
                  <a:cubicBezTo>
                    <a:pt x="37339" y="11511"/>
                    <a:pt x="30353" y="12847"/>
                    <a:pt x="23837" y="15331"/>
                  </a:cubicBezTo>
                  <a:cubicBezTo>
                    <a:pt x="21801" y="16105"/>
                    <a:pt x="19825" y="17009"/>
                    <a:pt x="17884" y="18010"/>
                  </a:cubicBezTo>
                  <a:cubicBezTo>
                    <a:pt x="15967" y="19010"/>
                    <a:pt x="14122" y="20450"/>
                    <a:pt x="12002" y="20986"/>
                  </a:cubicBezTo>
                  <a:cubicBezTo>
                    <a:pt x="11599" y="21093"/>
                    <a:pt x="11189" y="21141"/>
                    <a:pt x="10780" y="21141"/>
                  </a:cubicBezTo>
                  <a:cubicBezTo>
                    <a:pt x="9222" y="21141"/>
                    <a:pt x="7668" y="20434"/>
                    <a:pt x="6442" y="19510"/>
                  </a:cubicBezTo>
                  <a:cubicBezTo>
                    <a:pt x="4763" y="18260"/>
                    <a:pt x="3692" y="16414"/>
                    <a:pt x="3049" y="14450"/>
                  </a:cubicBezTo>
                  <a:cubicBezTo>
                    <a:pt x="2346" y="12330"/>
                    <a:pt x="2203" y="10044"/>
                    <a:pt x="2215" y="7830"/>
                  </a:cubicBezTo>
                  <a:cubicBezTo>
                    <a:pt x="2227" y="5282"/>
                    <a:pt x="2501" y="2746"/>
                    <a:pt x="2965" y="245"/>
                  </a:cubicBezTo>
                  <a:cubicBezTo>
                    <a:pt x="2996" y="75"/>
                    <a:pt x="2848" y="1"/>
                    <a:pt x="2665" y="1"/>
                  </a:cubicBezTo>
                  <a:close/>
                </a:path>
              </a:pathLst>
            </a:custGeom>
            <a:solidFill>
              <a:srgbClr val="FF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6621200" y="-272675"/>
              <a:ext cx="2281950" cy="598475"/>
            </a:xfrm>
            <a:custGeom>
              <a:avLst/>
              <a:gdLst/>
              <a:ahLst/>
              <a:cxnLst/>
              <a:rect l="l" t="t" r="r" b="b"/>
              <a:pathLst>
                <a:path w="91278" h="23939" extrusionOk="0">
                  <a:moveTo>
                    <a:pt x="2202" y="1"/>
                  </a:moveTo>
                  <a:cubicBezTo>
                    <a:pt x="1967" y="1"/>
                    <a:pt x="1595" y="103"/>
                    <a:pt x="1548" y="250"/>
                  </a:cubicBezTo>
                  <a:cubicBezTo>
                    <a:pt x="715" y="3179"/>
                    <a:pt x="1" y="6727"/>
                    <a:pt x="1334" y="9609"/>
                  </a:cubicBezTo>
                  <a:cubicBezTo>
                    <a:pt x="2396" y="11913"/>
                    <a:pt x="4562" y="12582"/>
                    <a:pt x="6833" y="12582"/>
                  </a:cubicBezTo>
                  <a:cubicBezTo>
                    <a:pt x="8128" y="12582"/>
                    <a:pt x="9457" y="12364"/>
                    <a:pt x="10633" y="12109"/>
                  </a:cubicBezTo>
                  <a:cubicBezTo>
                    <a:pt x="15014" y="11156"/>
                    <a:pt x="19086" y="9239"/>
                    <a:pt x="23373" y="8001"/>
                  </a:cubicBezTo>
                  <a:cubicBezTo>
                    <a:pt x="27171" y="6918"/>
                    <a:pt x="31100" y="6370"/>
                    <a:pt x="35041" y="6275"/>
                  </a:cubicBezTo>
                  <a:cubicBezTo>
                    <a:pt x="35392" y="6267"/>
                    <a:pt x="35744" y="6263"/>
                    <a:pt x="36096" y="6263"/>
                  </a:cubicBezTo>
                  <a:cubicBezTo>
                    <a:pt x="43640" y="6263"/>
                    <a:pt x="51179" y="8085"/>
                    <a:pt x="57925" y="11406"/>
                  </a:cubicBezTo>
                  <a:cubicBezTo>
                    <a:pt x="61389" y="13121"/>
                    <a:pt x="64628" y="15276"/>
                    <a:pt x="67569" y="17776"/>
                  </a:cubicBezTo>
                  <a:cubicBezTo>
                    <a:pt x="70450" y="20241"/>
                    <a:pt x="73236" y="23277"/>
                    <a:pt x="77177" y="23848"/>
                  </a:cubicBezTo>
                  <a:cubicBezTo>
                    <a:pt x="77594" y="23909"/>
                    <a:pt x="78010" y="23939"/>
                    <a:pt x="78424" y="23939"/>
                  </a:cubicBezTo>
                  <a:cubicBezTo>
                    <a:pt x="81972" y="23939"/>
                    <a:pt x="85354" y="21790"/>
                    <a:pt x="87476" y="19050"/>
                  </a:cubicBezTo>
                  <a:cubicBezTo>
                    <a:pt x="90393" y="15252"/>
                    <a:pt x="90988" y="10192"/>
                    <a:pt x="91274" y="5560"/>
                  </a:cubicBezTo>
                  <a:cubicBezTo>
                    <a:pt x="91277" y="5523"/>
                    <a:pt x="91208" y="5505"/>
                    <a:pt x="91107" y="5505"/>
                  </a:cubicBezTo>
                  <a:cubicBezTo>
                    <a:pt x="90859" y="5505"/>
                    <a:pt x="90422" y="5613"/>
                    <a:pt x="90405" y="5799"/>
                  </a:cubicBezTo>
                  <a:cubicBezTo>
                    <a:pt x="90155" y="10085"/>
                    <a:pt x="89595" y="14478"/>
                    <a:pt x="87321" y="18217"/>
                  </a:cubicBezTo>
                  <a:cubicBezTo>
                    <a:pt x="85484" y="21209"/>
                    <a:pt x="82240" y="23541"/>
                    <a:pt x="78734" y="23541"/>
                  </a:cubicBezTo>
                  <a:cubicBezTo>
                    <a:pt x="78083" y="23541"/>
                    <a:pt x="77422" y="23460"/>
                    <a:pt x="76760" y="23289"/>
                  </a:cubicBezTo>
                  <a:cubicBezTo>
                    <a:pt x="72903" y="22289"/>
                    <a:pt x="70128" y="18848"/>
                    <a:pt x="67128" y="16455"/>
                  </a:cubicBezTo>
                  <a:cubicBezTo>
                    <a:pt x="64128" y="14026"/>
                    <a:pt x="60782" y="12037"/>
                    <a:pt x="57270" y="10418"/>
                  </a:cubicBezTo>
                  <a:cubicBezTo>
                    <a:pt x="50743" y="7408"/>
                    <a:pt x="43565" y="5903"/>
                    <a:pt x="36392" y="5903"/>
                  </a:cubicBezTo>
                  <a:cubicBezTo>
                    <a:pt x="35989" y="5903"/>
                    <a:pt x="35586" y="5908"/>
                    <a:pt x="35184" y="5918"/>
                  </a:cubicBezTo>
                  <a:cubicBezTo>
                    <a:pt x="31397" y="6013"/>
                    <a:pt x="27623" y="6561"/>
                    <a:pt x="23968" y="7525"/>
                  </a:cubicBezTo>
                  <a:cubicBezTo>
                    <a:pt x="19646" y="8668"/>
                    <a:pt x="15562" y="10609"/>
                    <a:pt x="11216" y="11680"/>
                  </a:cubicBezTo>
                  <a:cubicBezTo>
                    <a:pt x="9963" y="11988"/>
                    <a:pt x="8634" y="12262"/>
                    <a:pt x="7319" y="12262"/>
                  </a:cubicBezTo>
                  <a:cubicBezTo>
                    <a:pt x="6548" y="12262"/>
                    <a:pt x="5781" y="12168"/>
                    <a:pt x="5037" y="11930"/>
                  </a:cubicBezTo>
                  <a:cubicBezTo>
                    <a:pt x="3596" y="11466"/>
                    <a:pt x="2537" y="10275"/>
                    <a:pt x="1989" y="8894"/>
                  </a:cubicBezTo>
                  <a:cubicBezTo>
                    <a:pt x="906" y="6144"/>
                    <a:pt x="1632" y="2822"/>
                    <a:pt x="2394" y="96"/>
                  </a:cubicBezTo>
                  <a:cubicBezTo>
                    <a:pt x="2414" y="29"/>
                    <a:pt x="2328" y="1"/>
                    <a:pt x="2202" y="1"/>
                  </a:cubicBezTo>
                  <a:close/>
                </a:path>
              </a:pathLst>
            </a:custGeom>
            <a:solidFill>
              <a:srgbClr val="FF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20"/>
          <p:cNvGrpSpPr/>
          <p:nvPr/>
        </p:nvGrpSpPr>
        <p:grpSpPr>
          <a:xfrm>
            <a:off x="8624046" y="4317175"/>
            <a:ext cx="420153" cy="823551"/>
            <a:chOff x="7529115" y="3961572"/>
            <a:chExt cx="589275" cy="1155050"/>
          </a:xfrm>
        </p:grpSpPr>
        <p:sp>
          <p:nvSpPr>
            <p:cNvPr id="111" name="Google Shape;111;p20"/>
            <p:cNvSpPr/>
            <p:nvPr/>
          </p:nvSpPr>
          <p:spPr>
            <a:xfrm>
              <a:off x="7866746" y="4105854"/>
              <a:ext cx="205372" cy="1010768"/>
            </a:xfrm>
            <a:custGeom>
              <a:avLst/>
              <a:gdLst/>
              <a:ahLst/>
              <a:cxnLst/>
              <a:rect l="l" t="t" r="r" b="b"/>
              <a:pathLst>
                <a:path w="3382" h="16645" extrusionOk="0">
                  <a:moveTo>
                    <a:pt x="143" y="0"/>
                  </a:moveTo>
                  <a:cubicBezTo>
                    <a:pt x="84" y="0"/>
                    <a:pt x="36" y="48"/>
                    <a:pt x="36" y="95"/>
                  </a:cubicBezTo>
                  <a:cubicBezTo>
                    <a:pt x="36" y="107"/>
                    <a:pt x="0" y="810"/>
                    <a:pt x="24" y="1941"/>
                  </a:cubicBezTo>
                  <a:lnTo>
                    <a:pt x="24" y="2250"/>
                  </a:lnTo>
                  <a:cubicBezTo>
                    <a:pt x="36" y="3048"/>
                    <a:pt x="84" y="4036"/>
                    <a:pt x="155" y="5120"/>
                  </a:cubicBezTo>
                  <a:cubicBezTo>
                    <a:pt x="167" y="5286"/>
                    <a:pt x="179" y="5465"/>
                    <a:pt x="203" y="5632"/>
                  </a:cubicBezTo>
                  <a:cubicBezTo>
                    <a:pt x="203" y="5703"/>
                    <a:pt x="215" y="5763"/>
                    <a:pt x="215" y="5834"/>
                  </a:cubicBezTo>
                  <a:lnTo>
                    <a:pt x="262" y="6322"/>
                  </a:lnTo>
                  <a:cubicBezTo>
                    <a:pt x="274" y="6465"/>
                    <a:pt x="286" y="6584"/>
                    <a:pt x="298" y="6715"/>
                  </a:cubicBezTo>
                  <a:cubicBezTo>
                    <a:pt x="346" y="7013"/>
                    <a:pt x="381" y="7334"/>
                    <a:pt x="417" y="7668"/>
                  </a:cubicBezTo>
                  <a:cubicBezTo>
                    <a:pt x="441" y="7775"/>
                    <a:pt x="453" y="7858"/>
                    <a:pt x="465" y="7953"/>
                  </a:cubicBezTo>
                  <a:lnTo>
                    <a:pt x="512" y="8311"/>
                  </a:lnTo>
                  <a:cubicBezTo>
                    <a:pt x="524" y="8406"/>
                    <a:pt x="536" y="8501"/>
                    <a:pt x="560" y="8608"/>
                  </a:cubicBezTo>
                  <a:lnTo>
                    <a:pt x="560" y="8632"/>
                  </a:lnTo>
                  <a:cubicBezTo>
                    <a:pt x="572" y="8692"/>
                    <a:pt x="572" y="8751"/>
                    <a:pt x="584" y="8811"/>
                  </a:cubicBezTo>
                  <a:cubicBezTo>
                    <a:pt x="655" y="9275"/>
                    <a:pt x="750" y="9739"/>
                    <a:pt x="834" y="10216"/>
                  </a:cubicBezTo>
                  <a:cubicBezTo>
                    <a:pt x="869" y="10370"/>
                    <a:pt x="917" y="10525"/>
                    <a:pt x="941" y="10692"/>
                  </a:cubicBezTo>
                  <a:cubicBezTo>
                    <a:pt x="1072" y="11299"/>
                    <a:pt x="1227" y="11906"/>
                    <a:pt x="1405" y="12502"/>
                  </a:cubicBezTo>
                  <a:cubicBezTo>
                    <a:pt x="1429" y="12597"/>
                    <a:pt x="1465" y="12680"/>
                    <a:pt x="1489" y="12787"/>
                  </a:cubicBezTo>
                  <a:cubicBezTo>
                    <a:pt x="1905" y="14169"/>
                    <a:pt x="2453" y="15490"/>
                    <a:pt x="3155" y="16645"/>
                  </a:cubicBezTo>
                  <a:lnTo>
                    <a:pt x="3382" y="16645"/>
                  </a:lnTo>
                  <a:cubicBezTo>
                    <a:pt x="2620" y="15454"/>
                    <a:pt x="2060" y="14049"/>
                    <a:pt x="1596" y="12502"/>
                  </a:cubicBezTo>
                  <a:cubicBezTo>
                    <a:pt x="1572" y="12395"/>
                    <a:pt x="1536" y="12311"/>
                    <a:pt x="1512" y="12204"/>
                  </a:cubicBezTo>
                  <a:cubicBezTo>
                    <a:pt x="1334" y="11585"/>
                    <a:pt x="1179" y="10930"/>
                    <a:pt x="1048" y="10287"/>
                  </a:cubicBezTo>
                  <a:cubicBezTo>
                    <a:pt x="1000" y="10120"/>
                    <a:pt x="977" y="9954"/>
                    <a:pt x="941" y="9799"/>
                  </a:cubicBezTo>
                  <a:cubicBezTo>
                    <a:pt x="893" y="9525"/>
                    <a:pt x="857" y="9263"/>
                    <a:pt x="810" y="9001"/>
                  </a:cubicBezTo>
                  <a:cubicBezTo>
                    <a:pt x="810" y="8942"/>
                    <a:pt x="786" y="8870"/>
                    <a:pt x="774" y="8799"/>
                  </a:cubicBezTo>
                  <a:cubicBezTo>
                    <a:pt x="703" y="8323"/>
                    <a:pt x="643" y="7858"/>
                    <a:pt x="584" y="7418"/>
                  </a:cubicBezTo>
                  <a:lnTo>
                    <a:pt x="536" y="7096"/>
                  </a:lnTo>
                  <a:cubicBezTo>
                    <a:pt x="476" y="6549"/>
                    <a:pt x="417" y="6013"/>
                    <a:pt x="381" y="5489"/>
                  </a:cubicBezTo>
                  <a:cubicBezTo>
                    <a:pt x="381" y="5417"/>
                    <a:pt x="357" y="5346"/>
                    <a:pt x="357" y="5275"/>
                  </a:cubicBezTo>
                  <a:lnTo>
                    <a:pt x="357" y="5215"/>
                  </a:lnTo>
                  <a:cubicBezTo>
                    <a:pt x="346" y="5060"/>
                    <a:pt x="346" y="4929"/>
                    <a:pt x="334" y="4775"/>
                  </a:cubicBezTo>
                  <a:cubicBezTo>
                    <a:pt x="274" y="3941"/>
                    <a:pt x="238" y="3191"/>
                    <a:pt x="226" y="2536"/>
                  </a:cubicBezTo>
                  <a:lnTo>
                    <a:pt x="226" y="2322"/>
                  </a:lnTo>
                  <a:cubicBezTo>
                    <a:pt x="215" y="1953"/>
                    <a:pt x="215" y="1619"/>
                    <a:pt x="215" y="1322"/>
                  </a:cubicBezTo>
                  <a:lnTo>
                    <a:pt x="215" y="655"/>
                  </a:lnTo>
                  <a:cubicBezTo>
                    <a:pt x="215" y="310"/>
                    <a:pt x="226" y="119"/>
                    <a:pt x="226" y="107"/>
                  </a:cubicBezTo>
                  <a:cubicBezTo>
                    <a:pt x="226" y="48"/>
                    <a:pt x="203" y="0"/>
                    <a:pt x="143" y="0"/>
                  </a:cubicBezTo>
                  <a:close/>
                </a:path>
              </a:pathLst>
            </a:custGeom>
            <a:solidFill>
              <a:srgbClr val="FF6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7529115" y="4264164"/>
              <a:ext cx="358642" cy="229966"/>
            </a:xfrm>
            <a:custGeom>
              <a:avLst/>
              <a:gdLst/>
              <a:ahLst/>
              <a:cxnLst/>
              <a:rect l="l" t="t" r="r" b="b"/>
              <a:pathLst>
                <a:path w="5906" h="3787" extrusionOk="0">
                  <a:moveTo>
                    <a:pt x="2139" y="0"/>
                  </a:moveTo>
                  <a:cubicBezTo>
                    <a:pt x="1993" y="0"/>
                    <a:pt x="1851" y="26"/>
                    <a:pt x="1715" y="84"/>
                  </a:cubicBezTo>
                  <a:cubicBezTo>
                    <a:pt x="0" y="798"/>
                    <a:pt x="5906" y="3787"/>
                    <a:pt x="5906" y="3787"/>
                  </a:cubicBezTo>
                  <a:lnTo>
                    <a:pt x="5906" y="3453"/>
                  </a:lnTo>
                  <a:cubicBezTo>
                    <a:pt x="5906" y="3453"/>
                    <a:pt x="3801" y="0"/>
                    <a:pt x="2139" y="0"/>
                  </a:cubicBezTo>
                  <a:close/>
                </a:path>
              </a:pathLst>
            </a:custGeom>
            <a:solidFill>
              <a:srgbClr val="FF6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7880652" y="4283535"/>
              <a:ext cx="205190" cy="165779"/>
            </a:xfrm>
            <a:custGeom>
              <a:avLst/>
              <a:gdLst/>
              <a:ahLst/>
              <a:cxnLst/>
              <a:rect l="l" t="t" r="r" b="b"/>
              <a:pathLst>
                <a:path w="3379" h="2730" extrusionOk="0">
                  <a:moveTo>
                    <a:pt x="2536" y="1"/>
                  </a:moveTo>
                  <a:cubicBezTo>
                    <a:pt x="1741" y="1"/>
                    <a:pt x="0" y="2470"/>
                    <a:pt x="45" y="2503"/>
                  </a:cubicBezTo>
                  <a:lnTo>
                    <a:pt x="9" y="2730"/>
                  </a:lnTo>
                  <a:cubicBezTo>
                    <a:pt x="9" y="2730"/>
                    <a:pt x="3379" y="336"/>
                    <a:pt x="2664" y="27"/>
                  </a:cubicBezTo>
                  <a:cubicBezTo>
                    <a:pt x="2625" y="9"/>
                    <a:pt x="2582" y="1"/>
                    <a:pt x="2536" y="1"/>
                  </a:cubicBezTo>
                  <a:close/>
                </a:path>
              </a:pathLst>
            </a:custGeom>
            <a:solidFill>
              <a:srgbClr val="FF6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7668601" y="4108830"/>
              <a:ext cx="202518" cy="137299"/>
            </a:xfrm>
            <a:custGeom>
              <a:avLst/>
              <a:gdLst/>
              <a:ahLst/>
              <a:cxnLst/>
              <a:rect l="l" t="t" r="r" b="b"/>
              <a:pathLst>
                <a:path w="3335" h="2261" extrusionOk="0">
                  <a:moveTo>
                    <a:pt x="1102" y="1"/>
                  </a:moveTo>
                  <a:cubicBezTo>
                    <a:pt x="981" y="1"/>
                    <a:pt x="870" y="40"/>
                    <a:pt x="775" y="130"/>
                  </a:cubicBezTo>
                  <a:cubicBezTo>
                    <a:pt x="1" y="856"/>
                    <a:pt x="3335" y="2261"/>
                    <a:pt x="3335" y="2261"/>
                  </a:cubicBezTo>
                  <a:lnTo>
                    <a:pt x="3335" y="1987"/>
                  </a:lnTo>
                  <a:cubicBezTo>
                    <a:pt x="3335" y="1987"/>
                    <a:pt x="1962" y="1"/>
                    <a:pt x="1102" y="1"/>
                  </a:cubicBezTo>
                  <a:close/>
                </a:path>
              </a:pathLst>
            </a:custGeom>
            <a:solidFill>
              <a:srgbClr val="FF6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7871058" y="3961572"/>
              <a:ext cx="185879" cy="238285"/>
            </a:xfrm>
            <a:custGeom>
              <a:avLst/>
              <a:gdLst/>
              <a:ahLst/>
              <a:cxnLst/>
              <a:rect l="l" t="t" r="r" b="b"/>
              <a:pathLst>
                <a:path w="3061" h="3924" extrusionOk="0">
                  <a:moveTo>
                    <a:pt x="1953" y="1"/>
                  </a:moveTo>
                  <a:cubicBezTo>
                    <a:pt x="955" y="1"/>
                    <a:pt x="1" y="3555"/>
                    <a:pt x="1" y="3555"/>
                  </a:cubicBezTo>
                  <a:lnTo>
                    <a:pt x="1" y="3924"/>
                  </a:lnTo>
                  <a:cubicBezTo>
                    <a:pt x="1" y="3924"/>
                    <a:pt x="3061" y="185"/>
                    <a:pt x="2025" y="7"/>
                  </a:cubicBezTo>
                  <a:cubicBezTo>
                    <a:pt x="2001" y="3"/>
                    <a:pt x="1977" y="1"/>
                    <a:pt x="1953" y="1"/>
                  </a:cubicBezTo>
                  <a:close/>
                </a:path>
              </a:pathLst>
            </a:custGeom>
            <a:solidFill>
              <a:srgbClr val="FF6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7871058" y="4181943"/>
              <a:ext cx="143250" cy="85926"/>
            </a:xfrm>
            <a:custGeom>
              <a:avLst/>
              <a:gdLst/>
              <a:ahLst/>
              <a:cxnLst/>
              <a:rect l="l" t="t" r="r" b="b"/>
              <a:pathLst>
                <a:path w="2359" h="1415" extrusionOk="0">
                  <a:moveTo>
                    <a:pt x="1746" y="0"/>
                  </a:moveTo>
                  <a:cubicBezTo>
                    <a:pt x="1184" y="0"/>
                    <a:pt x="1" y="1283"/>
                    <a:pt x="1" y="1283"/>
                  </a:cubicBezTo>
                  <a:lnTo>
                    <a:pt x="1" y="1414"/>
                  </a:lnTo>
                  <a:cubicBezTo>
                    <a:pt x="1" y="1414"/>
                    <a:pt x="2358" y="295"/>
                    <a:pt x="1882" y="33"/>
                  </a:cubicBezTo>
                  <a:cubicBezTo>
                    <a:pt x="1843" y="10"/>
                    <a:pt x="1797" y="0"/>
                    <a:pt x="1746" y="0"/>
                  </a:cubicBezTo>
                  <a:close/>
                </a:path>
              </a:pathLst>
            </a:custGeom>
            <a:solidFill>
              <a:srgbClr val="FF6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7893465" y="4449679"/>
              <a:ext cx="224925" cy="111673"/>
            </a:xfrm>
            <a:custGeom>
              <a:avLst/>
              <a:gdLst/>
              <a:ahLst/>
              <a:cxnLst/>
              <a:rect l="l" t="t" r="r" b="b"/>
              <a:pathLst>
                <a:path w="3704" h="1839" extrusionOk="0">
                  <a:moveTo>
                    <a:pt x="2749" y="0"/>
                  </a:moveTo>
                  <a:cubicBezTo>
                    <a:pt x="1844" y="0"/>
                    <a:pt x="1" y="1601"/>
                    <a:pt x="1" y="1601"/>
                  </a:cubicBezTo>
                  <a:lnTo>
                    <a:pt x="25" y="1839"/>
                  </a:lnTo>
                  <a:cubicBezTo>
                    <a:pt x="25" y="1839"/>
                    <a:pt x="3704" y="922"/>
                    <a:pt x="3120" y="160"/>
                  </a:cubicBezTo>
                  <a:cubicBezTo>
                    <a:pt x="3034" y="48"/>
                    <a:pt x="2906" y="0"/>
                    <a:pt x="2749" y="0"/>
                  </a:cubicBezTo>
                  <a:close/>
                </a:path>
              </a:pathLst>
            </a:custGeom>
            <a:solidFill>
              <a:srgbClr val="FF6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7709833" y="4609021"/>
              <a:ext cx="194563" cy="177135"/>
            </a:xfrm>
            <a:custGeom>
              <a:avLst/>
              <a:gdLst/>
              <a:ahLst/>
              <a:cxnLst/>
              <a:rect l="l" t="t" r="r" b="b"/>
              <a:pathLst>
                <a:path w="3204" h="2917" extrusionOk="0">
                  <a:moveTo>
                    <a:pt x="3156" y="1"/>
                  </a:moveTo>
                  <a:cubicBezTo>
                    <a:pt x="3156" y="1"/>
                    <a:pt x="1" y="1965"/>
                    <a:pt x="941" y="2787"/>
                  </a:cubicBezTo>
                  <a:cubicBezTo>
                    <a:pt x="1043" y="2877"/>
                    <a:pt x="1149" y="2917"/>
                    <a:pt x="1258" y="2917"/>
                  </a:cubicBezTo>
                  <a:cubicBezTo>
                    <a:pt x="2146" y="2917"/>
                    <a:pt x="3203" y="263"/>
                    <a:pt x="3203" y="263"/>
                  </a:cubicBezTo>
                  <a:lnTo>
                    <a:pt x="3156" y="1"/>
                  </a:lnTo>
                  <a:close/>
                </a:path>
              </a:pathLst>
            </a:custGeom>
            <a:solidFill>
              <a:srgbClr val="FF6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7724285" y="4494008"/>
              <a:ext cx="173613" cy="97039"/>
            </a:xfrm>
            <a:custGeom>
              <a:avLst/>
              <a:gdLst/>
              <a:ahLst/>
              <a:cxnLst/>
              <a:rect l="l" t="t" r="r" b="b"/>
              <a:pathLst>
                <a:path w="2859" h="1598" extrusionOk="0">
                  <a:moveTo>
                    <a:pt x="876" y="0"/>
                  </a:moveTo>
                  <a:cubicBezTo>
                    <a:pt x="800" y="0"/>
                    <a:pt x="730" y="15"/>
                    <a:pt x="667" y="49"/>
                  </a:cubicBezTo>
                  <a:cubicBezTo>
                    <a:pt x="1" y="407"/>
                    <a:pt x="2858" y="1597"/>
                    <a:pt x="2858" y="1597"/>
                  </a:cubicBezTo>
                  <a:lnTo>
                    <a:pt x="2858" y="1395"/>
                  </a:lnTo>
                  <a:cubicBezTo>
                    <a:pt x="2858" y="1395"/>
                    <a:pt x="1600" y="0"/>
                    <a:pt x="876" y="0"/>
                  </a:cubicBezTo>
                  <a:close/>
                </a:path>
              </a:pathLst>
            </a:custGeom>
            <a:solidFill>
              <a:srgbClr val="FF6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20"/>
          <p:cNvGrpSpPr/>
          <p:nvPr/>
        </p:nvGrpSpPr>
        <p:grpSpPr>
          <a:xfrm>
            <a:off x="8185830" y="3827257"/>
            <a:ext cx="579851" cy="1312200"/>
            <a:chOff x="6694025" y="3412496"/>
            <a:chExt cx="741877" cy="1678864"/>
          </a:xfrm>
        </p:grpSpPr>
        <p:sp>
          <p:nvSpPr>
            <p:cNvPr id="121" name="Google Shape;121;p20"/>
            <p:cNvSpPr/>
            <p:nvPr/>
          </p:nvSpPr>
          <p:spPr>
            <a:xfrm>
              <a:off x="6957936" y="3726991"/>
              <a:ext cx="68741" cy="1364369"/>
            </a:xfrm>
            <a:custGeom>
              <a:avLst/>
              <a:gdLst/>
              <a:ahLst/>
              <a:cxnLst/>
              <a:rect l="l" t="t" r="r" b="b"/>
              <a:pathLst>
                <a:path w="1132" h="22468" extrusionOk="0">
                  <a:moveTo>
                    <a:pt x="488" y="0"/>
                  </a:moveTo>
                  <a:lnTo>
                    <a:pt x="488" y="60"/>
                  </a:lnTo>
                  <a:cubicBezTo>
                    <a:pt x="488" y="155"/>
                    <a:pt x="476" y="346"/>
                    <a:pt x="441" y="619"/>
                  </a:cubicBezTo>
                  <a:cubicBezTo>
                    <a:pt x="322" y="1893"/>
                    <a:pt x="72" y="5120"/>
                    <a:pt x="24" y="9049"/>
                  </a:cubicBezTo>
                  <a:lnTo>
                    <a:pt x="24" y="9490"/>
                  </a:lnTo>
                  <a:cubicBezTo>
                    <a:pt x="0" y="12168"/>
                    <a:pt x="72" y="15145"/>
                    <a:pt x="345" y="18038"/>
                  </a:cubicBezTo>
                  <a:lnTo>
                    <a:pt x="381" y="18443"/>
                  </a:lnTo>
                  <a:cubicBezTo>
                    <a:pt x="524" y="19812"/>
                    <a:pt x="703" y="21170"/>
                    <a:pt x="941" y="22467"/>
                  </a:cubicBezTo>
                  <a:lnTo>
                    <a:pt x="1131" y="22467"/>
                  </a:lnTo>
                  <a:cubicBezTo>
                    <a:pt x="1119" y="22384"/>
                    <a:pt x="1095" y="22301"/>
                    <a:pt x="1048" y="22205"/>
                  </a:cubicBezTo>
                  <a:cubicBezTo>
                    <a:pt x="1024" y="22074"/>
                    <a:pt x="1012" y="21932"/>
                    <a:pt x="976" y="21789"/>
                  </a:cubicBezTo>
                  <a:cubicBezTo>
                    <a:pt x="595" y="19431"/>
                    <a:pt x="369" y="16883"/>
                    <a:pt x="262" y="14395"/>
                  </a:cubicBezTo>
                  <a:cubicBezTo>
                    <a:pt x="262" y="14276"/>
                    <a:pt x="250" y="14157"/>
                    <a:pt x="250" y="14038"/>
                  </a:cubicBezTo>
                  <a:cubicBezTo>
                    <a:pt x="143" y="11121"/>
                    <a:pt x="191" y="8275"/>
                    <a:pt x="274" y="5941"/>
                  </a:cubicBezTo>
                  <a:cubicBezTo>
                    <a:pt x="298" y="5715"/>
                    <a:pt x="298" y="5501"/>
                    <a:pt x="310" y="5287"/>
                  </a:cubicBezTo>
                  <a:cubicBezTo>
                    <a:pt x="393" y="3155"/>
                    <a:pt x="536" y="1512"/>
                    <a:pt x="607" y="655"/>
                  </a:cubicBezTo>
                  <a:cubicBezTo>
                    <a:pt x="643" y="381"/>
                    <a:pt x="655" y="179"/>
                    <a:pt x="667" y="96"/>
                  </a:cubicBezTo>
                  <a:lnTo>
                    <a:pt x="667" y="24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6969474" y="4356831"/>
              <a:ext cx="304475" cy="247940"/>
            </a:xfrm>
            <a:custGeom>
              <a:avLst/>
              <a:gdLst/>
              <a:ahLst/>
              <a:cxnLst/>
              <a:rect l="l" t="t" r="r" b="b"/>
              <a:pathLst>
                <a:path w="5014" h="4083" extrusionOk="0">
                  <a:moveTo>
                    <a:pt x="3932" y="0"/>
                  </a:moveTo>
                  <a:cubicBezTo>
                    <a:pt x="3555" y="0"/>
                    <a:pt x="3173" y="148"/>
                    <a:pt x="2799" y="392"/>
                  </a:cubicBezTo>
                  <a:cubicBezTo>
                    <a:pt x="2787" y="403"/>
                    <a:pt x="2775" y="403"/>
                    <a:pt x="2751" y="427"/>
                  </a:cubicBezTo>
                  <a:cubicBezTo>
                    <a:pt x="2656" y="487"/>
                    <a:pt x="2560" y="558"/>
                    <a:pt x="2477" y="630"/>
                  </a:cubicBezTo>
                  <a:cubicBezTo>
                    <a:pt x="2453" y="630"/>
                    <a:pt x="2441" y="642"/>
                    <a:pt x="2429" y="665"/>
                  </a:cubicBezTo>
                  <a:cubicBezTo>
                    <a:pt x="1310" y="1570"/>
                    <a:pt x="370" y="3142"/>
                    <a:pt x="96" y="3666"/>
                  </a:cubicBezTo>
                  <a:cubicBezTo>
                    <a:pt x="36" y="3773"/>
                    <a:pt x="1" y="3832"/>
                    <a:pt x="1" y="3832"/>
                  </a:cubicBezTo>
                  <a:lnTo>
                    <a:pt x="1" y="3892"/>
                  </a:lnTo>
                  <a:lnTo>
                    <a:pt x="12" y="4082"/>
                  </a:lnTo>
                  <a:cubicBezTo>
                    <a:pt x="12" y="4082"/>
                    <a:pt x="48" y="4059"/>
                    <a:pt x="108" y="4023"/>
                  </a:cubicBezTo>
                  <a:cubicBezTo>
                    <a:pt x="465" y="3832"/>
                    <a:pt x="1715" y="3070"/>
                    <a:pt x="2810" y="2285"/>
                  </a:cubicBezTo>
                  <a:cubicBezTo>
                    <a:pt x="2834" y="2273"/>
                    <a:pt x="2846" y="2273"/>
                    <a:pt x="2858" y="2249"/>
                  </a:cubicBezTo>
                  <a:cubicBezTo>
                    <a:pt x="4037" y="1404"/>
                    <a:pt x="5013" y="499"/>
                    <a:pt x="4501" y="141"/>
                  </a:cubicBezTo>
                  <a:cubicBezTo>
                    <a:pt x="4442" y="94"/>
                    <a:pt x="4346" y="70"/>
                    <a:pt x="4239" y="34"/>
                  </a:cubicBezTo>
                  <a:cubicBezTo>
                    <a:pt x="4137" y="11"/>
                    <a:pt x="4035" y="0"/>
                    <a:pt x="3932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6700523" y="3996610"/>
              <a:ext cx="265429" cy="310305"/>
            </a:xfrm>
            <a:custGeom>
              <a:avLst/>
              <a:gdLst/>
              <a:ahLst/>
              <a:cxnLst/>
              <a:rect l="l" t="t" r="r" b="b"/>
              <a:pathLst>
                <a:path w="4371" h="5110" extrusionOk="0">
                  <a:moveTo>
                    <a:pt x="883" y="1"/>
                  </a:moveTo>
                  <a:cubicBezTo>
                    <a:pt x="767" y="1"/>
                    <a:pt x="651" y="24"/>
                    <a:pt x="536" y="73"/>
                  </a:cubicBezTo>
                  <a:cubicBezTo>
                    <a:pt x="441" y="97"/>
                    <a:pt x="370" y="144"/>
                    <a:pt x="310" y="204"/>
                  </a:cubicBezTo>
                  <a:cubicBezTo>
                    <a:pt x="0" y="501"/>
                    <a:pt x="239" y="1073"/>
                    <a:pt x="727" y="1716"/>
                  </a:cubicBezTo>
                  <a:cubicBezTo>
                    <a:pt x="739" y="1728"/>
                    <a:pt x="739" y="1740"/>
                    <a:pt x="751" y="1752"/>
                  </a:cubicBezTo>
                  <a:cubicBezTo>
                    <a:pt x="846" y="1859"/>
                    <a:pt x="929" y="1978"/>
                    <a:pt x="1024" y="2085"/>
                  </a:cubicBezTo>
                  <a:cubicBezTo>
                    <a:pt x="1036" y="2085"/>
                    <a:pt x="1036" y="2097"/>
                    <a:pt x="1048" y="2109"/>
                  </a:cubicBezTo>
                  <a:cubicBezTo>
                    <a:pt x="2144" y="3347"/>
                    <a:pt x="3870" y="4716"/>
                    <a:pt x="4287" y="5026"/>
                  </a:cubicBezTo>
                  <a:cubicBezTo>
                    <a:pt x="4346" y="5073"/>
                    <a:pt x="4370" y="5109"/>
                    <a:pt x="4370" y="5109"/>
                  </a:cubicBezTo>
                  <a:lnTo>
                    <a:pt x="4370" y="4823"/>
                  </a:lnTo>
                  <a:cubicBezTo>
                    <a:pt x="4370" y="4823"/>
                    <a:pt x="4346" y="4752"/>
                    <a:pt x="4299" y="4597"/>
                  </a:cubicBezTo>
                  <a:cubicBezTo>
                    <a:pt x="4108" y="4121"/>
                    <a:pt x="3596" y="2918"/>
                    <a:pt x="2953" y="1859"/>
                  </a:cubicBezTo>
                  <a:cubicBezTo>
                    <a:pt x="2941" y="1847"/>
                    <a:pt x="2941" y="1835"/>
                    <a:pt x="2929" y="1811"/>
                  </a:cubicBezTo>
                  <a:cubicBezTo>
                    <a:pt x="2316" y="840"/>
                    <a:pt x="1589" y="1"/>
                    <a:pt x="883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0"/>
            <p:cNvSpPr/>
            <p:nvPr/>
          </p:nvSpPr>
          <p:spPr>
            <a:xfrm>
              <a:off x="6970202" y="3789416"/>
              <a:ext cx="343461" cy="301985"/>
            </a:xfrm>
            <a:custGeom>
              <a:avLst/>
              <a:gdLst/>
              <a:ahLst/>
              <a:cxnLst/>
              <a:rect l="l" t="t" r="r" b="b"/>
              <a:pathLst>
                <a:path w="5656" h="4973" extrusionOk="0">
                  <a:moveTo>
                    <a:pt x="4346" y="0"/>
                  </a:moveTo>
                  <a:cubicBezTo>
                    <a:pt x="3755" y="0"/>
                    <a:pt x="3051" y="541"/>
                    <a:pt x="2382" y="1246"/>
                  </a:cubicBezTo>
                  <a:lnTo>
                    <a:pt x="2346" y="1294"/>
                  </a:lnTo>
                  <a:lnTo>
                    <a:pt x="2025" y="1651"/>
                  </a:lnTo>
                  <a:cubicBezTo>
                    <a:pt x="2025" y="1663"/>
                    <a:pt x="2013" y="1687"/>
                    <a:pt x="2001" y="1699"/>
                  </a:cubicBezTo>
                  <a:cubicBezTo>
                    <a:pt x="1167" y="2663"/>
                    <a:pt x="453" y="3794"/>
                    <a:pt x="155" y="4271"/>
                  </a:cubicBezTo>
                  <a:cubicBezTo>
                    <a:pt x="60" y="4425"/>
                    <a:pt x="0" y="4509"/>
                    <a:pt x="0" y="4509"/>
                  </a:cubicBezTo>
                  <a:lnTo>
                    <a:pt x="0" y="4604"/>
                  </a:lnTo>
                  <a:lnTo>
                    <a:pt x="24" y="4973"/>
                  </a:lnTo>
                  <a:cubicBezTo>
                    <a:pt x="24" y="4973"/>
                    <a:pt x="60" y="4949"/>
                    <a:pt x="120" y="4913"/>
                  </a:cubicBezTo>
                  <a:cubicBezTo>
                    <a:pt x="453" y="4723"/>
                    <a:pt x="1536" y="4116"/>
                    <a:pt x="2608" y="3354"/>
                  </a:cubicBezTo>
                  <a:cubicBezTo>
                    <a:pt x="2620" y="3342"/>
                    <a:pt x="2644" y="3342"/>
                    <a:pt x="2656" y="3318"/>
                  </a:cubicBezTo>
                  <a:cubicBezTo>
                    <a:pt x="4168" y="2246"/>
                    <a:pt x="5656" y="925"/>
                    <a:pt x="4930" y="222"/>
                  </a:cubicBezTo>
                  <a:cubicBezTo>
                    <a:pt x="4918" y="211"/>
                    <a:pt x="4882" y="199"/>
                    <a:pt x="4870" y="175"/>
                  </a:cubicBezTo>
                  <a:cubicBezTo>
                    <a:pt x="4710" y="55"/>
                    <a:pt x="4534" y="0"/>
                    <a:pt x="4346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0"/>
            <p:cNvSpPr/>
            <p:nvPr/>
          </p:nvSpPr>
          <p:spPr>
            <a:xfrm>
              <a:off x="6694025" y="4639141"/>
              <a:ext cx="293605" cy="209987"/>
            </a:xfrm>
            <a:custGeom>
              <a:avLst/>
              <a:gdLst/>
              <a:ahLst/>
              <a:cxnLst/>
              <a:rect l="l" t="t" r="r" b="b"/>
              <a:pathLst>
                <a:path w="4835" h="3458" extrusionOk="0">
                  <a:moveTo>
                    <a:pt x="652" y="0"/>
                  </a:moveTo>
                  <a:cubicBezTo>
                    <a:pt x="515" y="0"/>
                    <a:pt x="391" y="31"/>
                    <a:pt x="286" y="100"/>
                  </a:cubicBezTo>
                  <a:lnTo>
                    <a:pt x="191" y="195"/>
                  </a:lnTo>
                  <a:cubicBezTo>
                    <a:pt x="0" y="434"/>
                    <a:pt x="298" y="803"/>
                    <a:pt x="834" y="1219"/>
                  </a:cubicBezTo>
                  <a:cubicBezTo>
                    <a:pt x="846" y="1219"/>
                    <a:pt x="858" y="1231"/>
                    <a:pt x="881" y="1255"/>
                  </a:cubicBezTo>
                  <a:cubicBezTo>
                    <a:pt x="1000" y="1338"/>
                    <a:pt x="1119" y="1422"/>
                    <a:pt x="1250" y="1517"/>
                  </a:cubicBezTo>
                  <a:cubicBezTo>
                    <a:pt x="1262" y="1529"/>
                    <a:pt x="1274" y="1529"/>
                    <a:pt x="1298" y="1553"/>
                  </a:cubicBezTo>
                  <a:cubicBezTo>
                    <a:pt x="2513" y="2350"/>
                    <a:pt x="4310" y="3208"/>
                    <a:pt x="4751" y="3410"/>
                  </a:cubicBezTo>
                  <a:lnTo>
                    <a:pt x="4834" y="3458"/>
                  </a:lnTo>
                  <a:lnTo>
                    <a:pt x="4822" y="3243"/>
                  </a:lnTo>
                  <a:lnTo>
                    <a:pt x="4810" y="3124"/>
                  </a:lnTo>
                  <a:cubicBezTo>
                    <a:pt x="4810" y="3124"/>
                    <a:pt x="4763" y="3101"/>
                    <a:pt x="4703" y="3017"/>
                  </a:cubicBezTo>
                  <a:cubicBezTo>
                    <a:pt x="4429" y="2743"/>
                    <a:pt x="3691" y="1934"/>
                    <a:pt x="2858" y="1231"/>
                  </a:cubicBezTo>
                  <a:lnTo>
                    <a:pt x="2810" y="1196"/>
                  </a:lnTo>
                  <a:cubicBezTo>
                    <a:pt x="2051" y="551"/>
                    <a:pt x="1229" y="0"/>
                    <a:pt x="652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0"/>
            <p:cNvSpPr/>
            <p:nvPr/>
          </p:nvSpPr>
          <p:spPr>
            <a:xfrm>
              <a:off x="7015746" y="4788403"/>
              <a:ext cx="420156" cy="290630"/>
            </a:xfrm>
            <a:custGeom>
              <a:avLst/>
              <a:gdLst/>
              <a:ahLst/>
              <a:cxnLst/>
              <a:rect l="l" t="t" r="r" b="b"/>
              <a:pathLst>
                <a:path w="6919" h="4786" extrusionOk="0">
                  <a:moveTo>
                    <a:pt x="5555" y="0"/>
                  </a:moveTo>
                  <a:cubicBezTo>
                    <a:pt x="4927" y="0"/>
                    <a:pt x="4170" y="407"/>
                    <a:pt x="3406" y="976"/>
                  </a:cubicBezTo>
                  <a:cubicBezTo>
                    <a:pt x="3394" y="976"/>
                    <a:pt x="3370" y="1000"/>
                    <a:pt x="3358" y="1012"/>
                  </a:cubicBezTo>
                  <a:cubicBezTo>
                    <a:pt x="3215" y="1119"/>
                    <a:pt x="3084" y="1214"/>
                    <a:pt x="2941" y="1333"/>
                  </a:cubicBezTo>
                  <a:cubicBezTo>
                    <a:pt x="2930" y="1333"/>
                    <a:pt x="2918" y="1357"/>
                    <a:pt x="2906" y="1369"/>
                  </a:cubicBezTo>
                  <a:cubicBezTo>
                    <a:pt x="1596" y="2488"/>
                    <a:pt x="382" y="3929"/>
                    <a:pt x="72" y="4310"/>
                  </a:cubicBezTo>
                  <a:cubicBezTo>
                    <a:pt x="24" y="4393"/>
                    <a:pt x="1" y="4417"/>
                    <a:pt x="1" y="4417"/>
                  </a:cubicBezTo>
                  <a:lnTo>
                    <a:pt x="48" y="4667"/>
                  </a:lnTo>
                  <a:lnTo>
                    <a:pt x="60" y="4786"/>
                  </a:lnTo>
                  <a:lnTo>
                    <a:pt x="143" y="4750"/>
                  </a:lnTo>
                  <a:cubicBezTo>
                    <a:pt x="536" y="4548"/>
                    <a:pt x="2203" y="3655"/>
                    <a:pt x="3692" y="2702"/>
                  </a:cubicBezTo>
                  <a:cubicBezTo>
                    <a:pt x="3703" y="2690"/>
                    <a:pt x="3739" y="2679"/>
                    <a:pt x="3751" y="2667"/>
                  </a:cubicBezTo>
                  <a:cubicBezTo>
                    <a:pt x="5454" y="1559"/>
                    <a:pt x="6918" y="381"/>
                    <a:pt x="5942" y="59"/>
                  </a:cubicBezTo>
                  <a:cubicBezTo>
                    <a:pt x="5820" y="19"/>
                    <a:pt x="5691" y="0"/>
                    <a:pt x="5555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0"/>
            <p:cNvSpPr/>
            <p:nvPr/>
          </p:nvSpPr>
          <p:spPr>
            <a:xfrm>
              <a:off x="6802480" y="3416079"/>
              <a:ext cx="529279" cy="319656"/>
            </a:xfrm>
            <a:custGeom>
              <a:avLst/>
              <a:gdLst/>
              <a:ahLst/>
              <a:cxnLst/>
              <a:rect l="l" t="t" r="r" b="b"/>
              <a:pathLst>
                <a:path w="8716" h="5264" extrusionOk="0">
                  <a:moveTo>
                    <a:pt x="4170" y="0"/>
                  </a:moveTo>
                  <a:cubicBezTo>
                    <a:pt x="3057" y="0"/>
                    <a:pt x="2846" y="4704"/>
                    <a:pt x="2846" y="4704"/>
                  </a:cubicBezTo>
                  <a:cubicBezTo>
                    <a:pt x="2846" y="4704"/>
                    <a:pt x="2071" y="129"/>
                    <a:pt x="1145" y="129"/>
                  </a:cubicBezTo>
                  <a:cubicBezTo>
                    <a:pt x="1097" y="129"/>
                    <a:pt x="1049" y="142"/>
                    <a:pt x="1000" y="167"/>
                  </a:cubicBezTo>
                  <a:cubicBezTo>
                    <a:pt x="0" y="691"/>
                    <a:pt x="2846" y="5144"/>
                    <a:pt x="2846" y="5144"/>
                  </a:cubicBezTo>
                  <a:lnTo>
                    <a:pt x="3524" y="5263"/>
                  </a:lnTo>
                  <a:cubicBezTo>
                    <a:pt x="3524" y="5263"/>
                    <a:pt x="8716" y="2620"/>
                    <a:pt x="8049" y="2060"/>
                  </a:cubicBezTo>
                  <a:cubicBezTo>
                    <a:pt x="7997" y="2016"/>
                    <a:pt x="7927" y="1995"/>
                    <a:pt x="7843" y="1995"/>
                  </a:cubicBezTo>
                  <a:cubicBezTo>
                    <a:pt x="6853" y="1995"/>
                    <a:pt x="3870" y="4846"/>
                    <a:pt x="3870" y="4846"/>
                  </a:cubicBezTo>
                  <a:cubicBezTo>
                    <a:pt x="3870" y="4846"/>
                    <a:pt x="7442" y="953"/>
                    <a:pt x="6572" y="715"/>
                  </a:cubicBezTo>
                  <a:cubicBezTo>
                    <a:pt x="6549" y="708"/>
                    <a:pt x="6525" y="705"/>
                    <a:pt x="6499" y="705"/>
                  </a:cubicBezTo>
                  <a:cubicBezTo>
                    <a:pt x="5590" y="705"/>
                    <a:pt x="3394" y="4727"/>
                    <a:pt x="3394" y="4727"/>
                  </a:cubicBezTo>
                  <a:cubicBezTo>
                    <a:pt x="3394" y="4727"/>
                    <a:pt x="5322" y="84"/>
                    <a:pt x="4191" y="1"/>
                  </a:cubicBezTo>
                  <a:cubicBezTo>
                    <a:pt x="4184" y="0"/>
                    <a:pt x="4177" y="0"/>
                    <a:pt x="4170" y="0"/>
                  </a:cubicBezTo>
                  <a:close/>
                </a:path>
              </a:pathLst>
            </a:custGeom>
            <a:solidFill>
              <a:srgbClr val="EB8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6943423" y="3412496"/>
              <a:ext cx="28298" cy="20282"/>
            </a:xfrm>
            <a:custGeom>
              <a:avLst/>
              <a:gdLst/>
              <a:ahLst/>
              <a:cxnLst/>
              <a:rect l="l" t="t" r="r" b="b"/>
              <a:pathLst>
                <a:path w="466" h="334" extrusionOk="0">
                  <a:moveTo>
                    <a:pt x="239" y="0"/>
                  </a:moveTo>
                  <a:cubicBezTo>
                    <a:pt x="1" y="0"/>
                    <a:pt x="1" y="333"/>
                    <a:pt x="239" y="333"/>
                  </a:cubicBezTo>
                  <a:cubicBezTo>
                    <a:pt x="465" y="333"/>
                    <a:pt x="465" y="0"/>
                    <a:pt x="239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0"/>
            <p:cNvSpPr/>
            <p:nvPr/>
          </p:nvSpPr>
          <p:spPr>
            <a:xfrm>
              <a:off x="7090924" y="3421119"/>
              <a:ext cx="30423" cy="21800"/>
            </a:xfrm>
            <a:custGeom>
              <a:avLst/>
              <a:gdLst/>
              <a:ahLst/>
              <a:cxnLst/>
              <a:rect l="l" t="t" r="r" b="b"/>
              <a:pathLst>
                <a:path w="501" h="359" extrusionOk="0">
                  <a:moveTo>
                    <a:pt x="251" y="1"/>
                  </a:moveTo>
                  <a:cubicBezTo>
                    <a:pt x="1" y="1"/>
                    <a:pt x="1" y="358"/>
                    <a:pt x="251" y="358"/>
                  </a:cubicBezTo>
                  <a:cubicBezTo>
                    <a:pt x="489" y="358"/>
                    <a:pt x="501" y="1"/>
                    <a:pt x="251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7264476" y="3495568"/>
              <a:ext cx="15971" cy="12388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21" y="1"/>
                  </a:moveTo>
                  <a:cubicBezTo>
                    <a:pt x="0" y="1"/>
                    <a:pt x="4" y="204"/>
                    <a:pt x="131" y="204"/>
                  </a:cubicBezTo>
                  <a:cubicBezTo>
                    <a:pt x="262" y="204"/>
                    <a:pt x="262" y="1"/>
                    <a:pt x="131" y="1"/>
                  </a:cubicBezTo>
                  <a:cubicBezTo>
                    <a:pt x="128" y="1"/>
                    <a:pt x="124" y="1"/>
                    <a:pt x="121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0"/>
            <p:cNvSpPr/>
            <p:nvPr/>
          </p:nvSpPr>
          <p:spPr>
            <a:xfrm>
              <a:off x="6966559" y="3719036"/>
              <a:ext cx="60118" cy="47851"/>
            </a:xfrm>
            <a:custGeom>
              <a:avLst/>
              <a:gdLst/>
              <a:ahLst/>
              <a:cxnLst/>
              <a:rect l="l" t="t" r="r" b="b"/>
              <a:pathLst>
                <a:path w="990" h="788" extrusionOk="0">
                  <a:moveTo>
                    <a:pt x="49" y="0"/>
                  </a:moveTo>
                  <a:cubicBezTo>
                    <a:pt x="49" y="0"/>
                    <a:pt x="1" y="655"/>
                    <a:pt x="406" y="774"/>
                  </a:cubicBezTo>
                  <a:cubicBezTo>
                    <a:pt x="436" y="783"/>
                    <a:pt x="465" y="787"/>
                    <a:pt x="493" y="787"/>
                  </a:cubicBezTo>
                  <a:cubicBezTo>
                    <a:pt x="836" y="787"/>
                    <a:pt x="989" y="155"/>
                    <a:pt x="989" y="155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0"/>
            <p:cNvSpPr/>
            <p:nvPr/>
          </p:nvSpPr>
          <p:spPr>
            <a:xfrm>
              <a:off x="6970202" y="3802897"/>
              <a:ext cx="298646" cy="263972"/>
            </a:xfrm>
            <a:custGeom>
              <a:avLst/>
              <a:gdLst/>
              <a:ahLst/>
              <a:cxnLst/>
              <a:rect l="l" t="t" r="r" b="b"/>
              <a:pathLst>
                <a:path w="4918" h="4347" extrusionOk="0">
                  <a:moveTo>
                    <a:pt x="4918" y="0"/>
                  </a:moveTo>
                  <a:cubicBezTo>
                    <a:pt x="4703" y="167"/>
                    <a:pt x="4525" y="322"/>
                    <a:pt x="4346" y="477"/>
                  </a:cubicBezTo>
                  <a:lnTo>
                    <a:pt x="3715" y="1012"/>
                  </a:lnTo>
                  <a:cubicBezTo>
                    <a:pt x="3358" y="1322"/>
                    <a:pt x="2977" y="1643"/>
                    <a:pt x="2620" y="1953"/>
                  </a:cubicBezTo>
                  <a:cubicBezTo>
                    <a:pt x="2608" y="1953"/>
                    <a:pt x="2596" y="1965"/>
                    <a:pt x="2584" y="1977"/>
                  </a:cubicBezTo>
                  <a:cubicBezTo>
                    <a:pt x="2537" y="2024"/>
                    <a:pt x="2489" y="2060"/>
                    <a:pt x="2441" y="2096"/>
                  </a:cubicBezTo>
                  <a:cubicBezTo>
                    <a:pt x="2370" y="2155"/>
                    <a:pt x="2310" y="2203"/>
                    <a:pt x="2251" y="2263"/>
                  </a:cubicBezTo>
                  <a:cubicBezTo>
                    <a:pt x="2239" y="2263"/>
                    <a:pt x="2227" y="2275"/>
                    <a:pt x="2203" y="2298"/>
                  </a:cubicBezTo>
                  <a:cubicBezTo>
                    <a:pt x="1870" y="2596"/>
                    <a:pt x="1536" y="2894"/>
                    <a:pt x="1191" y="3203"/>
                  </a:cubicBezTo>
                  <a:lnTo>
                    <a:pt x="584" y="3763"/>
                  </a:lnTo>
                  <a:lnTo>
                    <a:pt x="286" y="4049"/>
                  </a:lnTo>
                  <a:lnTo>
                    <a:pt x="143" y="4203"/>
                  </a:lnTo>
                  <a:cubicBezTo>
                    <a:pt x="96" y="4239"/>
                    <a:pt x="48" y="4287"/>
                    <a:pt x="0" y="4346"/>
                  </a:cubicBezTo>
                  <a:cubicBezTo>
                    <a:pt x="36" y="4310"/>
                    <a:pt x="96" y="4263"/>
                    <a:pt x="143" y="4215"/>
                  </a:cubicBezTo>
                  <a:lnTo>
                    <a:pt x="155" y="4203"/>
                  </a:lnTo>
                  <a:lnTo>
                    <a:pt x="298" y="4060"/>
                  </a:lnTo>
                  <a:lnTo>
                    <a:pt x="620" y="3799"/>
                  </a:lnTo>
                  <a:lnTo>
                    <a:pt x="1239" y="3251"/>
                  </a:lnTo>
                  <a:lnTo>
                    <a:pt x="1810" y="2751"/>
                  </a:lnTo>
                  <a:lnTo>
                    <a:pt x="1846" y="2727"/>
                  </a:lnTo>
                  <a:lnTo>
                    <a:pt x="2501" y="2155"/>
                  </a:lnTo>
                  <a:lnTo>
                    <a:pt x="3751" y="1060"/>
                  </a:lnTo>
                  <a:lnTo>
                    <a:pt x="4370" y="512"/>
                  </a:lnTo>
                  <a:cubicBezTo>
                    <a:pt x="4549" y="346"/>
                    <a:pt x="4739" y="167"/>
                    <a:pt x="4918" y="0"/>
                  </a:cubicBezTo>
                  <a:close/>
                </a:path>
              </a:pathLst>
            </a:custGeom>
            <a:solidFill>
              <a:srgbClr val="616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0"/>
            <p:cNvSpPr/>
            <p:nvPr/>
          </p:nvSpPr>
          <p:spPr>
            <a:xfrm>
              <a:off x="7089527" y="3888944"/>
              <a:ext cx="18096" cy="57142"/>
            </a:xfrm>
            <a:custGeom>
              <a:avLst/>
              <a:gdLst/>
              <a:ahLst/>
              <a:cxnLst/>
              <a:rect l="l" t="t" r="r" b="b"/>
              <a:pathLst>
                <a:path w="298" h="941" extrusionOk="0">
                  <a:moveTo>
                    <a:pt x="36" y="0"/>
                  </a:moveTo>
                  <a:cubicBezTo>
                    <a:pt x="36" y="12"/>
                    <a:pt x="24" y="36"/>
                    <a:pt x="0" y="48"/>
                  </a:cubicBezTo>
                  <a:lnTo>
                    <a:pt x="238" y="893"/>
                  </a:lnTo>
                  <a:lnTo>
                    <a:pt x="262" y="941"/>
                  </a:lnTo>
                  <a:lnTo>
                    <a:pt x="298" y="929"/>
                  </a:lnTo>
                  <a:lnTo>
                    <a:pt x="274" y="84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16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7112663" y="3865808"/>
              <a:ext cx="17367" cy="62243"/>
            </a:xfrm>
            <a:custGeom>
              <a:avLst/>
              <a:gdLst/>
              <a:ahLst/>
              <a:cxnLst/>
              <a:rect l="l" t="t" r="r" b="b"/>
              <a:pathLst>
                <a:path w="286" h="1025" extrusionOk="0">
                  <a:moveTo>
                    <a:pt x="36" y="0"/>
                  </a:moveTo>
                  <a:lnTo>
                    <a:pt x="0" y="36"/>
                  </a:lnTo>
                  <a:lnTo>
                    <a:pt x="238" y="965"/>
                  </a:lnTo>
                  <a:lnTo>
                    <a:pt x="250" y="1024"/>
                  </a:lnTo>
                  <a:lnTo>
                    <a:pt x="286" y="1012"/>
                  </a:lnTo>
                  <a:lnTo>
                    <a:pt x="274" y="91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16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7077928" y="3968980"/>
              <a:ext cx="53559" cy="24108"/>
            </a:xfrm>
            <a:custGeom>
              <a:avLst/>
              <a:gdLst/>
              <a:ahLst/>
              <a:cxnLst/>
              <a:rect l="l" t="t" r="r" b="b"/>
              <a:pathLst>
                <a:path w="882" h="397" extrusionOk="0">
                  <a:moveTo>
                    <a:pt x="14" y="1"/>
                  </a:moveTo>
                  <a:cubicBezTo>
                    <a:pt x="3" y="1"/>
                    <a:pt x="1" y="4"/>
                    <a:pt x="1" y="4"/>
                  </a:cubicBezTo>
                  <a:lnTo>
                    <a:pt x="12" y="16"/>
                  </a:lnTo>
                  <a:lnTo>
                    <a:pt x="12" y="40"/>
                  </a:lnTo>
                  <a:cubicBezTo>
                    <a:pt x="12" y="40"/>
                    <a:pt x="36" y="51"/>
                    <a:pt x="48" y="51"/>
                  </a:cubicBezTo>
                  <a:cubicBezTo>
                    <a:pt x="155" y="99"/>
                    <a:pt x="536" y="266"/>
                    <a:pt x="834" y="397"/>
                  </a:cubicBezTo>
                  <a:cubicBezTo>
                    <a:pt x="846" y="385"/>
                    <a:pt x="870" y="385"/>
                    <a:pt x="882" y="361"/>
                  </a:cubicBezTo>
                  <a:cubicBezTo>
                    <a:pt x="370" y="147"/>
                    <a:pt x="167" y="51"/>
                    <a:pt x="72" y="16"/>
                  </a:cubicBezTo>
                  <a:cubicBezTo>
                    <a:pt x="42" y="4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616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6718619" y="4008937"/>
              <a:ext cx="247333" cy="284193"/>
            </a:xfrm>
            <a:custGeom>
              <a:avLst/>
              <a:gdLst/>
              <a:ahLst/>
              <a:cxnLst/>
              <a:rect l="l" t="t" r="r" b="b"/>
              <a:pathLst>
                <a:path w="4073" h="4680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120"/>
                    <a:pt x="453" y="263"/>
                    <a:pt x="667" y="417"/>
                  </a:cubicBezTo>
                  <a:cubicBezTo>
                    <a:pt x="869" y="572"/>
                    <a:pt x="1072" y="751"/>
                    <a:pt x="1262" y="929"/>
                  </a:cubicBezTo>
                  <a:cubicBezTo>
                    <a:pt x="1643" y="1287"/>
                    <a:pt x="1988" y="1668"/>
                    <a:pt x="2310" y="2084"/>
                  </a:cubicBezTo>
                  <a:cubicBezTo>
                    <a:pt x="2643" y="2489"/>
                    <a:pt x="2941" y="2918"/>
                    <a:pt x="3239" y="3358"/>
                  </a:cubicBezTo>
                  <a:cubicBezTo>
                    <a:pt x="3393" y="3561"/>
                    <a:pt x="3536" y="3787"/>
                    <a:pt x="3667" y="4013"/>
                  </a:cubicBezTo>
                  <a:lnTo>
                    <a:pt x="4072" y="4680"/>
                  </a:lnTo>
                  <a:cubicBezTo>
                    <a:pt x="3846" y="4216"/>
                    <a:pt x="3584" y="3751"/>
                    <a:pt x="3298" y="3299"/>
                  </a:cubicBezTo>
                  <a:cubicBezTo>
                    <a:pt x="3012" y="2858"/>
                    <a:pt x="2715" y="2430"/>
                    <a:pt x="2393" y="2013"/>
                  </a:cubicBezTo>
                  <a:cubicBezTo>
                    <a:pt x="2227" y="1810"/>
                    <a:pt x="2048" y="1608"/>
                    <a:pt x="1869" y="1418"/>
                  </a:cubicBezTo>
                  <a:cubicBezTo>
                    <a:pt x="1691" y="1227"/>
                    <a:pt x="1500" y="1048"/>
                    <a:pt x="1310" y="870"/>
                  </a:cubicBezTo>
                  <a:cubicBezTo>
                    <a:pt x="917" y="525"/>
                    <a:pt x="488" y="215"/>
                    <a:pt x="0" y="1"/>
                  </a:cubicBezTo>
                  <a:close/>
                </a:path>
              </a:pathLst>
            </a:custGeom>
            <a:solidFill>
              <a:srgbClr val="616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6745338" y="4076160"/>
              <a:ext cx="67283" cy="28298"/>
            </a:xfrm>
            <a:custGeom>
              <a:avLst/>
              <a:gdLst/>
              <a:ahLst/>
              <a:cxnLst/>
              <a:rect l="l" t="t" r="r" b="b"/>
              <a:pathLst>
                <a:path w="1108" h="466" extrusionOk="0">
                  <a:moveTo>
                    <a:pt x="1084" y="1"/>
                  </a:moveTo>
                  <a:lnTo>
                    <a:pt x="1048" y="13"/>
                  </a:lnTo>
                  <a:lnTo>
                    <a:pt x="1" y="418"/>
                  </a:lnTo>
                  <a:cubicBezTo>
                    <a:pt x="13" y="430"/>
                    <a:pt x="13" y="442"/>
                    <a:pt x="36" y="465"/>
                  </a:cubicBezTo>
                  <a:lnTo>
                    <a:pt x="1072" y="61"/>
                  </a:lnTo>
                  <a:lnTo>
                    <a:pt x="1108" y="49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616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6762705" y="4093527"/>
              <a:ext cx="65097" cy="32609"/>
            </a:xfrm>
            <a:custGeom>
              <a:avLst/>
              <a:gdLst/>
              <a:ahLst/>
              <a:cxnLst/>
              <a:rect l="l" t="t" r="r" b="b"/>
              <a:pathLst>
                <a:path w="1072" h="537" extrusionOk="0">
                  <a:moveTo>
                    <a:pt x="1036" y="1"/>
                  </a:moveTo>
                  <a:cubicBezTo>
                    <a:pt x="1024" y="1"/>
                    <a:pt x="1012" y="13"/>
                    <a:pt x="989" y="13"/>
                  </a:cubicBezTo>
                  <a:cubicBezTo>
                    <a:pt x="715" y="156"/>
                    <a:pt x="262" y="370"/>
                    <a:pt x="0" y="501"/>
                  </a:cubicBezTo>
                  <a:cubicBezTo>
                    <a:pt x="12" y="501"/>
                    <a:pt x="12" y="513"/>
                    <a:pt x="24" y="537"/>
                  </a:cubicBezTo>
                  <a:cubicBezTo>
                    <a:pt x="358" y="370"/>
                    <a:pt x="893" y="120"/>
                    <a:pt x="1036" y="36"/>
                  </a:cubicBezTo>
                  <a:cubicBezTo>
                    <a:pt x="1060" y="25"/>
                    <a:pt x="1072" y="25"/>
                    <a:pt x="1072" y="25"/>
                  </a:cubicBezTo>
                  <a:lnTo>
                    <a:pt x="1036" y="1"/>
                  </a:lnTo>
                  <a:close/>
                </a:path>
              </a:pathLst>
            </a:custGeom>
            <a:solidFill>
              <a:srgbClr val="616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0"/>
            <p:cNvSpPr/>
            <p:nvPr/>
          </p:nvSpPr>
          <p:spPr>
            <a:xfrm>
              <a:off x="6863934" y="4106583"/>
              <a:ext cx="15242" cy="32549"/>
            </a:xfrm>
            <a:custGeom>
              <a:avLst/>
              <a:gdLst/>
              <a:ahLst/>
              <a:cxnLst/>
              <a:rect l="l" t="t" r="r" b="b"/>
              <a:pathLst>
                <a:path w="251" h="536" extrusionOk="0">
                  <a:moveTo>
                    <a:pt x="226" y="0"/>
                  </a:moveTo>
                  <a:lnTo>
                    <a:pt x="24" y="464"/>
                  </a:lnTo>
                  <a:lnTo>
                    <a:pt x="0" y="524"/>
                  </a:lnTo>
                  <a:lnTo>
                    <a:pt x="48" y="536"/>
                  </a:lnTo>
                  <a:lnTo>
                    <a:pt x="60" y="512"/>
                  </a:lnTo>
                  <a:lnTo>
                    <a:pt x="250" y="60"/>
                  </a:lnTo>
                  <a:cubicBezTo>
                    <a:pt x="250" y="36"/>
                    <a:pt x="238" y="24"/>
                    <a:pt x="226" y="0"/>
                  </a:cubicBezTo>
                  <a:close/>
                </a:path>
              </a:pathLst>
            </a:custGeom>
            <a:solidFill>
              <a:srgbClr val="616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6970202" y="4365393"/>
              <a:ext cx="272655" cy="227779"/>
            </a:xfrm>
            <a:custGeom>
              <a:avLst/>
              <a:gdLst/>
              <a:ahLst/>
              <a:cxnLst/>
              <a:rect l="l" t="t" r="r" b="b"/>
              <a:pathLst>
                <a:path w="4490" h="3751" extrusionOk="0">
                  <a:moveTo>
                    <a:pt x="4489" y="0"/>
                  </a:moveTo>
                  <a:lnTo>
                    <a:pt x="4489" y="0"/>
                  </a:lnTo>
                  <a:cubicBezTo>
                    <a:pt x="4013" y="167"/>
                    <a:pt x="3572" y="405"/>
                    <a:pt x="3156" y="667"/>
                  </a:cubicBezTo>
                  <a:cubicBezTo>
                    <a:pt x="3060" y="739"/>
                    <a:pt x="2953" y="798"/>
                    <a:pt x="2846" y="870"/>
                  </a:cubicBezTo>
                  <a:cubicBezTo>
                    <a:pt x="2739" y="953"/>
                    <a:pt x="2656" y="1024"/>
                    <a:pt x="2548" y="1096"/>
                  </a:cubicBezTo>
                  <a:cubicBezTo>
                    <a:pt x="2465" y="1167"/>
                    <a:pt x="2358" y="1263"/>
                    <a:pt x="2263" y="1334"/>
                  </a:cubicBezTo>
                  <a:cubicBezTo>
                    <a:pt x="2179" y="1417"/>
                    <a:pt x="2072" y="1489"/>
                    <a:pt x="1989" y="1572"/>
                  </a:cubicBezTo>
                  <a:lnTo>
                    <a:pt x="1715" y="1834"/>
                  </a:lnTo>
                  <a:lnTo>
                    <a:pt x="1453" y="2084"/>
                  </a:lnTo>
                  <a:cubicBezTo>
                    <a:pt x="1358" y="2167"/>
                    <a:pt x="1286" y="2263"/>
                    <a:pt x="1191" y="2346"/>
                  </a:cubicBezTo>
                  <a:cubicBezTo>
                    <a:pt x="1108" y="2441"/>
                    <a:pt x="1036" y="2525"/>
                    <a:pt x="941" y="2620"/>
                  </a:cubicBezTo>
                  <a:cubicBezTo>
                    <a:pt x="620" y="2977"/>
                    <a:pt x="298" y="3346"/>
                    <a:pt x="0" y="3751"/>
                  </a:cubicBezTo>
                  <a:cubicBezTo>
                    <a:pt x="155" y="3572"/>
                    <a:pt x="322" y="3382"/>
                    <a:pt x="501" y="3215"/>
                  </a:cubicBezTo>
                  <a:cubicBezTo>
                    <a:pt x="584" y="3120"/>
                    <a:pt x="655" y="3037"/>
                    <a:pt x="751" y="2941"/>
                  </a:cubicBezTo>
                  <a:cubicBezTo>
                    <a:pt x="822" y="2858"/>
                    <a:pt x="917" y="2763"/>
                    <a:pt x="1001" y="2679"/>
                  </a:cubicBezTo>
                  <a:cubicBezTo>
                    <a:pt x="1346" y="2322"/>
                    <a:pt x="1691" y="1977"/>
                    <a:pt x="2060" y="1655"/>
                  </a:cubicBezTo>
                  <a:cubicBezTo>
                    <a:pt x="2417" y="1322"/>
                    <a:pt x="2798" y="1012"/>
                    <a:pt x="3203" y="727"/>
                  </a:cubicBezTo>
                  <a:cubicBezTo>
                    <a:pt x="3310" y="655"/>
                    <a:pt x="3418" y="596"/>
                    <a:pt x="3513" y="524"/>
                  </a:cubicBezTo>
                  <a:lnTo>
                    <a:pt x="3668" y="417"/>
                  </a:lnTo>
                  <a:lnTo>
                    <a:pt x="3834" y="322"/>
                  </a:lnTo>
                  <a:lnTo>
                    <a:pt x="3989" y="239"/>
                  </a:lnTo>
                  <a:cubicBezTo>
                    <a:pt x="4049" y="203"/>
                    <a:pt x="4096" y="179"/>
                    <a:pt x="4156" y="143"/>
                  </a:cubicBezTo>
                  <a:lnTo>
                    <a:pt x="4489" y="0"/>
                  </a:lnTo>
                  <a:close/>
                </a:path>
              </a:pathLst>
            </a:custGeom>
            <a:solidFill>
              <a:srgbClr val="616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7136467" y="4380574"/>
              <a:ext cx="2976" cy="45604"/>
            </a:xfrm>
            <a:custGeom>
              <a:avLst/>
              <a:gdLst/>
              <a:ahLst/>
              <a:cxnLst/>
              <a:rect l="l" t="t" r="r" b="b"/>
              <a:pathLst>
                <a:path w="49" h="751" extrusionOk="0">
                  <a:moveTo>
                    <a:pt x="49" y="1"/>
                  </a:moveTo>
                  <a:cubicBezTo>
                    <a:pt x="37" y="1"/>
                    <a:pt x="25" y="12"/>
                    <a:pt x="1" y="36"/>
                  </a:cubicBezTo>
                  <a:lnTo>
                    <a:pt x="1" y="751"/>
                  </a:lnTo>
                  <a:lnTo>
                    <a:pt x="49" y="75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616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7117703" y="4395027"/>
              <a:ext cx="5830" cy="43418"/>
            </a:xfrm>
            <a:custGeom>
              <a:avLst/>
              <a:gdLst/>
              <a:ahLst/>
              <a:cxnLst/>
              <a:rect l="l" t="t" r="r" b="b"/>
              <a:pathLst>
                <a:path w="96" h="715" extrusionOk="0">
                  <a:moveTo>
                    <a:pt x="48" y="1"/>
                  </a:moveTo>
                  <a:cubicBezTo>
                    <a:pt x="36" y="1"/>
                    <a:pt x="12" y="13"/>
                    <a:pt x="0" y="36"/>
                  </a:cubicBezTo>
                  <a:lnTo>
                    <a:pt x="48" y="691"/>
                  </a:lnTo>
                  <a:lnTo>
                    <a:pt x="48" y="715"/>
                  </a:lnTo>
                  <a:lnTo>
                    <a:pt x="96" y="715"/>
                  </a:lnTo>
                  <a:lnTo>
                    <a:pt x="96" y="65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616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7017203" y="4800670"/>
              <a:ext cx="365868" cy="271137"/>
            </a:xfrm>
            <a:custGeom>
              <a:avLst/>
              <a:gdLst/>
              <a:ahLst/>
              <a:cxnLst/>
              <a:rect l="l" t="t" r="r" b="b"/>
              <a:pathLst>
                <a:path w="6025" h="4465" extrusionOk="0">
                  <a:moveTo>
                    <a:pt x="6025" y="0"/>
                  </a:moveTo>
                  <a:cubicBezTo>
                    <a:pt x="5465" y="274"/>
                    <a:pt x="4930" y="583"/>
                    <a:pt x="4394" y="929"/>
                  </a:cubicBezTo>
                  <a:cubicBezTo>
                    <a:pt x="3858" y="1250"/>
                    <a:pt x="3346" y="1631"/>
                    <a:pt x="2846" y="2000"/>
                  </a:cubicBezTo>
                  <a:cubicBezTo>
                    <a:pt x="2358" y="2381"/>
                    <a:pt x="1858" y="2774"/>
                    <a:pt x="1382" y="3191"/>
                  </a:cubicBezTo>
                  <a:cubicBezTo>
                    <a:pt x="905" y="3608"/>
                    <a:pt x="453" y="4024"/>
                    <a:pt x="0" y="4465"/>
                  </a:cubicBezTo>
                  <a:cubicBezTo>
                    <a:pt x="239" y="4262"/>
                    <a:pt x="477" y="4048"/>
                    <a:pt x="727" y="3846"/>
                  </a:cubicBezTo>
                  <a:cubicBezTo>
                    <a:pt x="965" y="3631"/>
                    <a:pt x="1203" y="3429"/>
                    <a:pt x="1441" y="3239"/>
                  </a:cubicBezTo>
                  <a:cubicBezTo>
                    <a:pt x="1941" y="2834"/>
                    <a:pt x="2417" y="2441"/>
                    <a:pt x="2917" y="2072"/>
                  </a:cubicBezTo>
                  <a:cubicBezTo>
                    <a:pt x="3406" y="1703"/>
                    <a:pt x="3918" y="1345"/>
                    <a:pt x="4441" y="988"/>
                  </a:cubicBezTo>
                  <a:cubicBezTo>
                    <a:pt x="4691" y="810"/>
                    <a:pt x="4953" y="643"/>
                    <a:pt x="5227" y="476"/>
                  </a:cubicBezTo>
                  <a:cubicBezTo>
                    <a:pt x="5477" y="321"/>
                    <a:pt x="5763" y="167"/>
                    <a:pt x="6025" y="0"/>
                  </a:cubicBezTo>
                  <a:close/>
                </a:path>
              </a:pathLst>
            </a:custGeom>
            <a:solidFill>
              <a:srgbClr val="616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7218932" y="4847610"/>
              <a:ext cx="6558" cy="53559"/>
            </a:xfrm>
            <a:custGeom>
              <a:avLst/>
              <a:gdLst/>
              <a:ahLst/>
              <a:cxnLst/>
              <a:rect l="l" t="t" r="r" b="b"/>
              <a:pathLst>
                <a:path w="108" h="882" extrusionOk="0">
                  <a:moveTo>
                    <a:pt x="48" y="1"/>
                  </a:moveTo>
                  <a:cubicBezTo>
                    <a:pt x="24" y="1"/>
                    <a:pt x="12" y="25"/>
                    <a:pt x="0" y="37"/>
                  </a:cubicBezTo>
                  <a:lnTo>
                    <a:pt x="60" y="858"/>
                  </a:lnTo>
                  <a:lnTo>
                    <a:pt x="60" y="882"/>
                  </a:lnTo>
                  <a:lnTo>
                    <a:pt x="107" y="882"/>
                  </a:lnTo>
                  <a:lnTo>
                    <a:pt x="84" y="822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616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7190695" y="4870746"/>
              <a:ext cx="9473" cy="50705"/>
            </a:xfrm>
            <a:custGeom>
              <a:avLst/>
              <a:gdLst/>
              <a:ahLst/>
              <a:cxnLst/>
              <a:rect l="l" t="t" r="r" b="b"/>
              <a:pathLst>
                <a:path w="156" h="835" extrusionOk="0">
                  <a:moveTo>
                    <a:pt x="49" y="1"/>
                  </a:moveTo>
                  <a:cubicBezTo>
                    <a:pt x="37" y="1"/>
                    <a:pt x="25" y="13"/>
                    <a:pt x="1" y="25"/>
                  </a:cubicBezTo>
                  <a:lnTo>
                    <a:pt x="96" y="775"/>
                  </a:lnTo>
                  <a:lnTo>
                    <a:pt x="108" y="834"/>
                  </a:lnTo>
                  <a:lnTo>
                    <a:pt x="156" y="834"/>
                  </a:lnTo>
                  <a:lnTo>
                    <a:pt x="144" y="75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616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7172659" y="4939487"/>
              <a:ext cx="70927" cy="13056"/>
            </a:xfrm>
            <a:custGeom>
              <a:avLst/>
              <a:gdLst/>
              <a:ahLst/>
              <a:cxnLst/>
              <a:rect l="l" t="t" r="r" b="b"/>
              <a:pathLst>
                <a:path w="1168" h="215" extrusionOk="0">
                  <a:moveTo>
                    <a:pt x="12" y="0"/>
                  </a:moveTo>
                  <a:lnTo>
                    <a:pt x="0" y="36"/>
                  </a:lnTo>
                  <a:lnTo>
                    <a:pt x="48" y="36"/>
                  </a:lnTo>
                  <a:lnTo>
                    <a:pt x="1108" y="214"/>
                  </a:lnTo>
                  <a:cubicBezTo>
                    <a:pt x="1119" y="202"/>
                    <a:pt x="1155" y="191"/>
                    <a:pt x="1167" y="179"/>
                  </a:cubicBezTo>
                  <a:lnTo>
                    <a:pt x="107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16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6704834" y="4650254"/>
              <a:ext cx="282796" cy="186608"/>
            </a:xfrm>
            <a:custGeom>
              <a:avLst/>
              <a:gdLst/>
              <a:ahLst/>
              <a:cxnLst/>
              <a:rect l="l" t="t" r="r" b="b"/>
              <a:pathLst>
                <a:path w="4657" h="3073" extrusionOk="0">
                  <a:moveTo>
                    <a:pt x="1" y="1"/>
                  </a:moveTo>
                  <a:lnTo>
                    <a:pt x="168" y="60"/>
                  </a:lnTo>
                  <a:cubicBezTo>
                    <a:pt x="227" y="72"/>
                    <a:pt x="287" y="84"/>
                    <a:pt x="322" y="120"/>
                  </a:cubicBezTo>
                  <a:cubicBezTo>
                    <a:pt x="430" y="155"/>
                    <a:pt x="537" y="203"/>
                    <a:pt x="644" y="262"/>
                  </a:cubicBezTo>
                  <a:cubicBezTo>
                    <a:pt x="739" y="322"/>
                    <a:pt x="846" y="370"/>
                    <a:pt x="953" y="429"/>
                  </a:cubicBezTo>
                  <a:lnTo>
                    <a:pt x="1251" y="608"/>
                  </a:lnTo>
                  <a:cubicBezTo>
                    <a:pt x="1656" y="858"/>
                    <a:pt x="2037" y="1132"/>
                    <a:pt x="2406" y="1394"/>
                  </a:cubicBezTo>
                  <a:cubicBezTo>
                    <a:pt x="2799" y="1667"/>
                    <a:pt x="3168" y="1941"/>
                    <a:pt x="3537" y="2227"/>
                  </a:cubicBezTo>
                  <a:lnTo>
                    <a:pt x="4656" y="3072"/>
                  </a:lnTo>
                  <a:lnTo>
                    <a:pt x="4656" y="3072"/>
                  </a:lnTo>
                  <a:lnTo>
                    <a:pt x="4109" y="2632"/>
                  </a:lnTo>
                  <a:lnTo>
                    <a:pt x="3573" y="2179"/>
                  </a:lnTo>
                  <a:cubicBezTo>
                    <a:pt x="3216" y="1882"/>
                    <a:pt x="2823" y="1620"/>
                    <a:pt x="2454" y="1334"/>
                  </a:cubicBezTo>
                  <a:cubicBezTo>
                    <a:pt x="2073" y="1072"/>
                    <a:pt x="1680" y="798"/>
                    <a:pt x="1275" y="560"/>
                  </a:cubicBezTo>
                  <a:cubicBezTo>
                    <a:pt x="882" y="322"/>
                    <a:pt x="465" y="96"/>
                    <a:pt x="1" y="1"/>
                  </a:cubicBezTo>
                  <a:close/>
                </a:path>
              </a:pathLst>
            </a:custGeom>
            <a:solidFill>
              <a:srgbClr val="616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6744609" y="4694340"/>
              <a:ext cx="53559" cy="21072"/>
            </a:xfrm>
            <a:custGeom>
              <a:avLst/>
              <a:gdLst/>
              <a:ahLst/>
              <a:cxnLst/>
              <a:rect l="l" t="t" r="r" b="b"/>
              <a:pathLst>
                <a:path w="882" h="347" extrusionOk="0">
                  <a:moveTo>
                    <a:pt x="858" y="1"/>
                  </a:moveTo>
                  <a:cubicBezTo>
                    <a:pt x="846" y="13"/>
                    <a:pt x="834" y="13"/>
                    <a:pt x="798" y="25"/>
                  </a:cubicBezTo>
                  <a:cubicBezTo>
                    <a:pt x="548" y="120"/>
                    <a:pt x="239" y="227"/>
                    <a:pt x="1" y="310"/>
                  </a:cubicBezTo>
                  <a:cubicBezTo>
                    <a:pt x="13" y="310"/>
                    <a:pt x="25" y="322"/>
                    <a:pt x="36" y="346"/>
                  </a:cubicBezTo>
                  <a:cubicBezTo>
                    <a:pt x="286" y="263"/>
                    <a:pt x="608" y="144"/>
                    <a:pt x="846" y="60"/>
                  </a:cubicBezTo>
                  <a:cubicBezTo>
                    <a:pt x="858" y="48"/>
                    <a:pt x="858" y="48"/>
                    <a:pt x="882" y="48"/>
                  </a:cubicBezTo>
                  <a:lnTo>
                    <a:pt x="858" y="1"/>
                  </a:lnTo>
                  <a:close/>
                </a:path>
              </a:pathLst>
            </a:custGeom>
            <a:solidFill>
              <a:srgbClr val="616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6768474" y="4711707"/>
              <a:ext cx="54288" cy="22468"/>
            </a:xfrm>
            <a:custGeom>
              <a:avLst/>
              <a:gdLst/>
              <a:ahLst/>
              <a:cxnLst/>
              <a:rect l="l" t="t" r="r" b="b"/>
              <a:pathLst>
                <a:path w="894" h="370" extrusionOk="0">
                  <a:moveTo>
                    <a:pt x="882" y="1"/>
                  </a:moveTo>
                  <a:lnTo>
                    <a:pt x="822" y="24"/>
                  </a:lnTo>
                  <a:lnTo>
                    <a:pt x="1" y="334"/>
                  </a:lnTo>
                  <a:cubicBezTo>
                    <a:pt x="24" y="358"/>
                    <a:pt x="36" y="358"/>
                    <a:pt x="48" y="370"/>
                  </a:cubicBezTo>
                  <a:lnTo>
                    <a:pt x="870" y="60"/>
                  </a:lnTo>
                  <a:lnTo>
                    <a:pt x="894" y="36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616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6865391" y="4711707"/>
              <a:ext cx="3643" cy="32609"/>
            </a:xfrm>
            <a:custGeom>
              <a:avLst/>
              <a:gdLst/>
              <a:ahLst/>
              <a:cxnLst/>
              <a:rect l="l" t="t" r="r" b="b"/>
              <a:pathLst>
                <a:path w="60" h="537" extrusionOk="0">
                  <a:moveTo>
                    <a:pt x="0" y="1"/>
                  </a:moveTo>
                  <a:lnTo>
                    <a:pt x="24" y="453"/>
                  </a:lnTo>
                  <a:lnTo>
                    <a:pt x="24" y="536"/>
                  </a:lnTo>
                  <a:lnTo>
                    <a:pt x="60" y="536"/>
                  </a:lnTo>
                  <a:lnTo>
                    <a:pt x="60" y="489"/>
                  </a:lnTo>
                  <a:lnTo>
                    <a:pt x="48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6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20"/>
          <p:cNvGrpSpPr/>
          <p:nvPr/>
        </p:nvGrpSpPr>
        <p:grpSpPr>
          <a:xfrm rot="10800000">
            <a:off x="8498191" y="1417472"/>
            <a:ext cx="671847" cy="1075254"/>
            <a:chOff x="-8350" y="25884275"/>
            <a:chExt cx="944800" cy="1512100"/>
          </a:xfrm>
        </p:grpSpPr>
        <p:sp>
          <p:nvSpPr>
            <p:cNvPr id="152" name="Google Shape;152;p20"/>
            <p:cNvSpPr/>
            <p:nvPr/>
          </p:nvSpPr>
          <p:spPr>
            <a:xfrm>
              <a:off x="-5975" y="26985700"/>
              <a:ext cx="39025" cy="57375"/>
            </a:xfrm>
            <a:custGeom>
              <a:avLst/>
              <a:gdLst/>
              <a:ahLst/>
              <a:cxnLst/>
              <a:rect l="l" t="t" r="r" b="b"/>
              <a:pathLst>
                <a:path w="1561" h="2295" extrusionOk="0">
                  <a:moveTo>
                    <a:pt x="480" y="0"/>
                  </a:moveTo>
                  <a:cubicBezTo>
                    <a:pt x="317" y="0"/>
                    <a:pt x="152" y="34"/>
                    <a:pt x="1" y="103"/>
                  </a:cubicBezTo>
                  <a:lnTo>
                    <a:pt x="1" y="2199"/>
                  </a:lnTo>
                  <a:cubicBezTo>
                    <a:pt x="147" y="2262"/>
                    <a:pt x="306" y="2294"/>
                    <a:pt x="464" y="2294"/>
                  </a:cubicBezTo>
                  <a:cubicBezTo>
                    <a:pt x="1014" y="2294"/>
                    <a:pt x="1561" y="1909"/>
                    <a:pt x="1561" y="1151"/>
                  </a:cubicBezTo>
                  <a:cubicBezTo>
                    <a:pt x="1561" y="382"/>
                    <a:pt x="1025" y="0"/>
                    <a:pt x="480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-5675" y="26823675"/>
              <a:ext cx="35450" cy="62125"/>
            </a:xfrm>
            <a:custGeom>
              <a:avLst/>
              <a:gdLst/>
              <a:ahLst/>
              <a:cxnLst/>
              <a:rect l="l" t="t" r="r" b="b"/>
              <a:pathLst>
                <a:path w="1418" h="2485" extrusionOk="0">
                  <a:moveTo>
                    <a:pt x="240" y="0"/>
                  </a:moveTo>
                  <a:cubicBezTo>
                    <a:pt x="160" y="0"/>
                    <a:pt x="79" y="8"/>
                    <a:pt x="1" y="24"/>
                  </a:cubicBezTo>
                  <a:lnTo>
                    <a:pt x="1" y="2465"/>
                  </a:lnTo>
                  <a:cubicBezTo>
                    <a:pt x="75" y="2478"/>
                    <a:pt x="151" y="2485"/>
                    <a:pt x="227" y="2485"/>
                  </a:cubicBezTo>
                  <a:cubicBezTo>
                    <a:pt x="819" y="2485"/>
                    <a:pt x="1418" y="2072"/>
                    <a:pt x="1418" y="1238"/>
                  </a:cubicBezTo>
                  <a:cubicBezTo>
                    <a:pt x="1418" y="421"/>
                    <a:pt x="828" y="0"/>
                    <a:pt x="240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-5675" y="26649250"/>
              <a:ext cx="28300" cy="66975"/>
            </a:xfrm>
            <a:custGeom>
              <a:avLst/>
              <a:gdLst/>
              <a:ahLst/>
              <a:cxnLst/>
              <a:rect l="l" t="t" r="r" b="b"/>
              <a:pathLst>
                <a:path w="1132" h="2679" extrusionOk="0">
                  <a:moveTo>
                    <a:pt x="1" y="0"/>
                  </a:moveTo>
                  <a:lnTo>
                    <a:pt x="1" y="2679"/>
                  </a:lnTo>
                  <a:cubicBezTo>
                    <a:pt x="632" y="2619"/>
                    <a:pt x="1132" y="2024"/>
                    <a:pt x="1132" y="1345"/>
                  </a:cubicBezTo>
                  <a:cubicBezTo>
                    <a:pt x="1132" y="655"/>
                    <a:pt x="632" y="60"/>
                    <a:pt x="1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-5675" y="26462900"/>
              <a:ext cx="28000" cy="75625"/>
            </a:xfrm>
            <a:custGeom>
              <a:avLst/>
              <a:gdLst/>
              <a:ahLst/>
              <a:cxnLst/>
              <a:rect l="l" t="t" r="r" b="b"/>
              <a:pathLst>
                <a:path w="1120" h="3025" extrusionOk="0">
                  <a:moveTo>
                    <a:pt x="1" y="1"/>
                  </a:moveTo>
                  <a:lnTo>
                    <a:pt x="1" y="3025"/>
                  </a:lnTo>
                  <a:lnTo>
                    <a:pt x="13" y="3025"/>
                  </a:lnTo>
                  <a:cubicBezTo>
                    <a:pt x="572" y="2799"/>
                    <a:pt x="953" y="2394"/>
                    <a:pt x="1049" y="1739"/>
                  </a:cubicBezTo>
                  <a:cubicBezTo>
                    <a:pt x="1120" y="1120"/>
                    <a:pt x="846" y="537"/>
                    <a:pt x="358" y="191"/>
                  </a:cubicBezTo>
                  <a:cubicBezTo>
                    <a:pt x="334" y="179"/>
                    <a:pt x="310" y="167"/>
                    <a:pt x="287" y="156"/>
                  </a:cubicBezTo>
                  <a:cubicBezTo>
                    <a:pt x="191" y="96"/>
                    <a:pt x="96" y="36"/>
                    <a:pt x="1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-5675" y="26297400"/>
              <a:ext cx="8375" cy="40225"/>
            </a:xfrm>
            <a:custGeom>
              <a:avLst/>
              <a:gdLst/>
              <a:ahLst/>
              <a:cxnLst/>
              <a:rect l="l" t="t" r="r" b="b"/>
              <a:pathLst>
                <a:path w="335" h="1609" extrusionOk="0">
                  <a:moveTo>
                    <a:pt x="1" y="1"/>
                  </a:moveTo>
                  <a:lnTo>
                    <a:pt x="1" y="1608"/>
                  </a:lnTo>
                  <a:cubicBezTo>
                    <a:pt x="191" y="1442"/>
                    <a:pt x="334" y="1156"/>
                    <a:pt x="334" y="799"/>
                  </a:cubicBezTo>
                  <a:cubicBezTo>
                    <a:pt x="334" y="441"/>
                    <a:pt x="191" y="179"/>
                    <a:pt x="1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-8350" y="27173475"/>
              <a:ext cx="50325" cy="52600"/>
            </a:xfrm>
            <a:custGeom>
              <a:avLst/>
              <a:gdLst/>
              <a:ahLst/>
              <a:cxnLst/>
              <a:rect l="l" t="t" r="r" b="b"/>
              <a:pathLst>
                <a:path w="2013" h="2104" extrusionOk="0">
                  <a:moveTo>
                    <a:pt x="1007" y="1"/>
                  </a:moveTo>
                  <a:cubicBezTo>
                    <a:pt x="504" y="1"/>
                    <a:pt x="1" y="349"/>
                    <a:pt x="1" y="1046"/>
                  </a:cubicBezTo>
                  <a:cubicBezTo>
                    <a:pt x="1" y="1750"/>
                    <a:pt x="506" y="2104"/>
                    <a:pt x="1010" y="2104"/>
                  </a:cubicBezTo>
                  <a:cubicBezTo>
                    <a:pt x="1512" y="2104"/>
                    <a:pt x="2013" y="1753"/>
                    <a:pt x="2013" y="1046"/>
                  </a:cubicBezTo>
                  <a:cubicBezTo>
                    <a:pt x="2013" y="349"/>
                    <a:pt x="1510" y="1"/>
                    <a:pt x="1007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32425" y="25923550"/>
              <a:ext cx="54200" cy="56950"/>
            </a:xfrm>
            <a:custGeom>
              <a:avLst/>
              <a:gdLst/>
              <a:ahLst/>
              <a:cxnLst/>
              <a:rect l="l" t="t" r="r" b="b"/>
              <a:pathLst>
                <a:path w="2168" h="2278" extrusionOk="0">
                  <a:moveTo>
                    <a:pt x="1084" y="1"/>
                  </a:moveTo>
                  <a:cubicBezTo>
                    <a:pt x="543" y="1"/>
                    <a:pt x="1" y="382"/>
                    <a:pt x="1" y="1144"/>
                  </a:cubicBezTo>
                  <a:cubicBezTo>
                    <a:pt x="1" y="1900"/>
                    <a:pt x="543" y="2278"/>
                    <a:pt x="1084" y="2278"/>
                  </a:cubicBezTo>
                  <a:cubicBezTo>
                    <a:pt x="1626" y="2278"/>
                    <a:pt x="2168" y="1900"/>
                    <a:pt x="2168" y="1144"/>
                  </a:cubicBezTo>
                  <a:cubicBezTo>
                    <a:pt x="2168" y="382"/>
                    <a:pt x="1626" y="1"/>
                    <a:pt x="1084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43150" y="26058250"/>
              <a:ext cx="55100" cy="58050"/>
            </a:xfrm>
            <a:custGeom>
              <a:avLst/>
              <a:gdLst/>
              <a:ahLst/>
              <a:cxnLst/>
              <a:rect l="l" t="t" r="r" b="b"/>
              <a:pathLst>
                <a:path w="2204" h="2322" extrusionOk="0">
                  <a:moveTo>
                    <a:pt x="1102" y="0"/>
                  </a:moveTo>
                  <a:cubicBezTo>
                    <a:pt x="551" y="0"/>
                    <a:pt x="0" y="387"/>
                    <a:pt x="0" y="1161"/>
                  </a:cubicBezTo>
                  <a:cubicBezTo>
                    <a:pt x="0" y="1935"/>
                    <a:pt x="551" y="2322"/>
                    <a:pt x="1102" y="2322"/>
                  </a:cubicBezTo>
                  <a:cubicBezTo>
                    <a:pt x="1652" y="2322"/>
                    <a:pt x="2203" y="1935"/>
                    <a:pt x="2203" y="1161"/>
                  </a:cubicBezTo>
                  <a:cubicBezTo>
                    <a:pt x="2203" y="387"/>
                    <a:pt x="1652" y="0"/>
                    <a:pt x="1102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51775" y="26216750"/>
              <a:ext cx="61050" cy="66100"/>
            </a:xfrm>
            <a:custGeom>
              <a:avLst/>
              <a:gdLst/>
              <a:ahLst/>
              <a:cxnLst/>
              <a:rect l="l" t="t" r="r" b="b"/>
              <a:pathLst>
                <a:path w="2442" h="2644" extrusionOk="0">
                  <a:moveTo>
                    <a:pt x="1215" y="0"/>
                  </a:moveTo>
                  <a:cubicBezTo>
                    <a:pt x="548" y="12"/>
                    <a:pt x="1" y="608"/>
                    <a:pt x="1" y="1322"/>
                  </a:cubicBezTo>
                  <a:cubicBezTo>
                    <a:pt x="1" y="2036"/>
                    <a:pt x="548" y="2643"/>
                    <a:pt x="1215" y="2643"/>
                  </a:cubicBezTo>
                  <a:cubicBezTo>
                    <a:pt x="1870" y="2643"/>
                    <a:pt x="2441" y="2036"/>
                    <a:pt x="2441" y="1322"/>
                  </a:cubicBezTo>
                  <a:cubicBezTo>
                    <a:pt x="2441" y="608"/>
                    <a:pt x="1870" y="0"/>
                    <a:pt x="1215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74400" y="26371775"/>
              <a:ext cx="60150" cy="63100"/>
            </a:xfrm>
            <a:custGeom>
              <a:avLst/>
              <a:gdLst/>
              <a:ahLst/>
              <a:cxnLst/>
              <a:rect l="l" t="t" r="r" b="b"/>
              <a:pathLst>
                <a:path w="2406" h="2524" extrusionOk="0">
                  <a:moveTo>
                    <a:pt x="1200" y="1"/>
                  </a:moveTo>
                  <a:cubicBezTo>
                    <a:pt x="600" y="1"/>
                    <a:pt x="1" y="421"/>
                    <a:pt x="1" y="1265"/>
                  </a:cubicBezTo>
                  <a:cubicBezTo>
                    <a:pt x="1" y="2104"/>
                    <a:pt x="602" y="2524"/>
                    <a:pt x="1203" y="2524"/>
                  </a:cubicBezTo>
                  <a:cubicBezTo>
                    <a:pt x="1804" y="2524"/>
                    <a:pt x="2406" y="2104"/>
                    <a:pt x="2406" y="1265"/>
                  </a:cubicBezTo>
                  <a:cubicBezTo>
                    <a:pt x="2406" y="424"/>
                    <a:pt x="1802" y="1"/>
                    <a:pt x="1200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80050" y="26520650"/>
              <a:ext cx="61050" cy="66100"/>
            </a:xfrm>
            <a:custGeom>
              <a:avLst/>
              <a:gdLst/>
              <a:ahLst/>
              <a:cxnLst/>
              <a:rect l="l" t="t" r="r" b="b"/>
              <a:pathLst>
                <a:path w="2442" h="2644" extrusionOk="0">
                  <a:moveTo>
                    <a:pt x="1215" y="1"/>
                  </a:moveTo>
                  <a:cubicBezTo>
                    <a:pt x="548" y="1"/>
                    <a:pt x="1" y="608"/>
                    <a:pt x="1" y="1322"/>
                  </a:cubicBezTo>
                  <a:cubicBezTo>
                    <a:pt x="1" y="2037"/>
                    <a:pt x="560" y="2644"/>
                    <a:pt x="1215" y="2644"/>
                  </a:cubicBezTo>
                  <a:cubicBezTo>
                    <a:pt x="1870" y="2644"/>
                    <a:pt x="2442" y="2037"/>
                    <a:pt x="2442" y="1322"/>
                  </a:cubicBezTo>
                  <a:cubicBezTo>
                    <a:pt x="2442" y="608"/>
                    <a:pt x="1894" y="1"/>
                    <a:pt x="1215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86000" y="26711450"/>
              <a:ext cx="60150" cy="65500"/>
            </a:xfrm>
            <a:custGeom>
              <a:avLst/>
              <a:gdLst/>
              <a:ahLst/>
              <a:cxnLst/>
              <a:rect l="l" t="t" r="r" b="b"/>
              <a:pathLst>
                <a:path w="2406" h="2620" extrusionOk="0">
                  <a:moveTo>
                    <a:pt x="1203" y="0"/>
                  </a:moveTo>
                  <a:cubicBezTo>
                    <a:pt x="549" y="0"/>
                    <a:pt x="1" y="596"/>
                    <a:pt x="1" y="1310"/>
                  </a:cubicBezTo>
                  <a:cubicBezTo>
                    <a:pt x="1" y="2025"/>
                    <a:pt x="549" y="2620"/>
                    <a:pt x="1203" y="2620"/>
                  </a:cubicBezTo>
                  <a:cubicBezTo>
                    <a:pt x="1858" y="2620"/>
                    <a:pt x="2406" y="2025"/>
                    <a:pt x="2406" y="1310"/>
                  </a:cubicBezTo>
                  <a:cubicBezTo>
                    <a:pt x="2406" y="596"/>
                    <a:pt x="1858" y="0"/>
                    <a:pt x="1203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88100" y="26899200"/>
              <a:ext cx="55975" cy="58500"/>
            </a:xfrm>
            <a:custGeom>
              <a:avLst/>
              <a:gdLst/>
              <a:ahLst/>
              <a:cxnLst/>
              <a:rect l="l" t="t" r="r" b="b"/>
              <a:pathLst>
                <a:path w="2239" h="2340" extrusionOk="0">
                  <a:moveTo>
                    <a:pt x="1119" y="0"/>
                  </a:moveTo>
                  <a:cubicBezTo>
                    <a:pt x="560" y="0"/>
                    <a:pt x="0" y="390"/>
                    <a:pt x="0" y="1170"/>
                  </a:cubicBezTo>
                  <a:cubicBezTo>
                    <a:pt x="0" y="1950"/>
                    <a:pt x="560" y="2340"/>
                    <a:pt x="1119" y="2340"/>
                  </a:cubicBezTo>
                  <a:cubicBezTo>
                    <a:pt x="1679" y="2340"/>
                    <a:pt x="2239" y="1950"/>
                    <a:pt x="2239" y="1170"/>
                  </a:cubicBezTo>
                  <a:cubicBezTo>
                    <a:pt x="2239" y="390"/>
                    <a:pt x="1679" y="0"/>
                    <a:pt x="1119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92250" y="27056950"/>
              <a:ext cx="58675" cy="61850"/>
            </a:xfrm>
            <a:custGeom>
              <a:avLst/>
              <a:gdLst/>
              <a:ahLst/>
              <a:cxnLst/>
              <a:rect l="l" t="t" r="r" b="b"/>
              <a:pathLst>
                <a:path w="2347" h="2474" extrusionOk="0">
                  <a:moveTo>
                    <a:pt x="1174" y="1"/>
                  </a:moveTo>
                  <a:cubicBezTo>
                    <a:pt x="587" y="1"/>
                    <a:pt x="1" y="414"/>
                    <a:pt x="1" y="1242"/>
                  </a:cubicBezTo>
                  <a:cubicBezTo>
                    <a:pt x="1" y="2063"/>
                    <a:pt x="587" y="2474"/>
                    <a:pt x="1174" y="2474"/>
                  </a:cubicBezTo>
                  <a:cubicBezTo>
                    <a:pt x="1760" y="2474"/>
                    <a:pt x="2346" y="2063"/>
                    <a:pt x="2346" y="1242"/>
                  </a:cubicBezTo>
                  <a:cubicBezTo>
                    <a:pt x="2346" y="414"/>
                    <a:pt x="1760" y="1"/>
                    <a:pt x="1174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116075" y="27242550"/>
              <a:ext cx="56275" cy="59175"/>
            </a:xfrm>
            <a:custGeom>
              <a:avLst/>
              <a:gdLst/>
              <a:ahLst/>
              <a:cxnLst/>
              <a:rect l="l" t="t" r="r" b="b"/>
              <a:pathLst>
                <a:path w="2251" h="2367" extrusionOk="0">
                  <a:moveTo>
                    <a:pt x="1126" y="0"/>
                  </a:moveTo>
                  <a:cubicBezTo>
                    <a:pt x="563" y="0"/>
                    <a:pt x="0" y="396"/>
                    <a:pt x="0" y="1188"/>
                  </a:cubicBezTo>
                  <a:cubicBezTo>
                    <a:pt x="0" y="1974"/>
                    <a:pt x="563" y="2366"/>
                    <a:pt x="1126" y="2366"/>
                  </a:cubicBezTo>
                  <a:cubicBezTo>
                    <a:pt x="1688" y="2366"/>
                    <a:pt x="2251" y="1974"/>
                    <a:pt x="2251" y="1188"/>
                  </a:cubicBezTo>
                  <a:cubicBezTo>
                    <a:pt x="2251" y="396"/>
                    <a:pt x="1688" y="0"/>
                    <a:pt x="1126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-1800" y="27304750"/>
              <a:ext cx="54500" cy="57625"/>
            </a:xfrm>
            <a:custGeom>
              <a:avLst/>
              <a:gdLst/>
              <a:ahLst/>
              <a:cxnLst/>
              <a:rect l="l" t="t" r="r" b="b"/>
              <a:pathLst>
                <a:path w="2180" h="2305" extrusionOk="0">
                  <a:moveTo>
                    <a:pt x="1090" y="1"/>
                  </a:moveTo>
                  <a:cubicBezTo>
                    <a:pt x="545" y="1"/>
                    <a:pt x="1" y="385"/>
                    <a:pt x="1" y="1152"/>
                  </a:cubicBezTo>
                  <a:cubicBezTo>
                    <a:pt x="1" y="1920"/>
                    <a:pt x="545" y="2304"/>
                    <a:pt x="1090" y="2304"/>
                  </a:cubicBezTo>
                  <a:cubicBezTo>
                    <a:pt x="1635" y="2304"/>
                    <a:pt x="2179" y="1920"/>
                    <a:pt x="2179" y="1152"/>
                  </a:cubicBezTo>
                  <a:cubicBezTo>
                    <a:pt x="2179" y="385"/>
                    <a:pt x="1635" y="1"/>
                    <a:pt x="1090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189600" y="27131450"/>
              <a:ext cx="61050" cy="66400"/>
            </a:xfrm>
            <a:custGeom>
              <a:avLst/>
              <a:gdLst/>
              <a:ahLst/>
              <a:cxnLst/>
              <a:rect l="l" t="t" r="r" b="b"/>
              <a:pathLst>
                <a:path w="2442" h="2656" extrusionOk="0">
                  <a:moveTo>
                    <a:pt x="1227" y="0"/>
                  </a:moveTo>
                  <a:cubicBezTo>
                    <a:pt x="572" y="0"/>
                    <a:pt x="0" y="595"/>
                    <a:pt x="0" y="1334"/>
                  </a:cubicBezTo>
                  <a:cubicBezTo>
                    <a:pt x="0" y="2048"/>
                    <a:pt x="572" y="2655"/>
                    <a:pt x="1227" y="2655"/>
                  </a:cubicBezTo>
                  <a:cubicBezTo>
                    <a:pt x="1893" y="2655"/>
                    <a:pt x="2441" y="2036"/>
                    <a:pt x="2441" y="1334"/>
                  </a:cubicBezTo>
                  <a:cubicBezTo>
                    <a:pt x="2441" y="619"/>
                    <a:pt x="1881" y="0"/>
                    <a:pt x="1227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184825" y="26954925"/>
              <a:ext cx="54500" cy="56950"/>
            </a:xfrm>
            <a:custGeom>
              <a:avLst/>
              <a:gdLst/>
              <a:ahLst/>
              <a:cxnLst/>
              <a:rect l="l" t="t" r="r" b="b"/>
              <a:pathLst>
                <a:path w="2180" h="2278" extrusionOk="0">
                  <a:moveTo>
                    <a:pt x="1090" y="1"/>
                  </a:moveTo>
                  <a:cubicBezTo>
                    <a:pt x="545" y="1"/>
                    <a:pt x="1" y="382"/>
                    <a:pt x="1" y="1144"/>
                  </a:cubicBezTo>
                  <a:cubicBezTo>
                    <a:pt x="1" y="1900"/>
                    <a:pt x="545" y="2278"/>
                    <a:pt x="1090" y="2278"/>
                  </a:cubicBezTo>
                  <a:cubicBezTo>
                    <a:pt x="1635" y="2278"/>
                    <a:pt x="2180" y="1900"/>
                    <a:pt x="2180" y="1144"/>
                  </a:cubicBezTo>
                  <a:cubicBezTo>
                    <a:pt x="2180" y="382"/>
                    <a:pt x="1635" y="1"/>
                    <a:pt x="1090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182150" y="26800700"/>
              <a:ext cx="65800" cy="70950"/>
            </a:xfrm>
            <a:custGeom>
              <a:avLst/>
              <a:gdLst/>
              <a:ahLst/>
              <a:cxnLst/>
              <a:rect l="l" t="t" r="r" b="b"/>
              <a:pathLst>
                <a:path w="2632" h="2838" extrusionOk="0">
                  <a:moveTo>
                    <a:pt x="1390" y="0"/>
                  </a:moveTo>
                  <a:cubicBezTo>
                    <a:pt x="1367" y="0"/>
                    <a:pt x="1345" y="1"/>
                    <a:pt x="1322" y="2"/>
                  </a:cubicBezTo>
                  <a:cubicBezTo>
                    <a:pt x="596" y="38"/>
                    <a:pt x="1" y="633"/>
                    <a:pt x="1" y="1419"/>
                  </a:cubicBezTo>
                  <a:cubicBezTo>
                    <a:pt x="1" y="2140"/>
                    <a:pt x="568" y="2837"/>
                    <a:pt x="1270" y="2837"/>
                  </a:cubicBezTo>
                  <a:cubicBezTo>
                    <a:pt x="1287" y="2837"/>
                    <a:pt x="1305" y="2837"/>
                    <a:pt x="1322" y="2836"/>
                  </a:cubicBezTo>
                  <a:cubicBezTo>
                    <a:pt x="2037" y="2800"/>
                    <a:pt x="2632" y="2205"/>
                    <a:pt x="2632" y="1419"/>
                  </a:cubicBezTo>
                  <a:cubicBezTo>
                    <a:pt x="2632" y="693"/>
                    <a:pt x="2074" y="0"/>
                    <a:pt x="1390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172925" y="26597150"/>
              <a:ext cx="61050" cy="66400"/>
            </a:xfrm>
            <a:custGeom>
              <a:avLst/>
              <a:gdLst/>
              <a:ahLst/>
              <a:cxnLst/>
              <a:rect l="l" t="t" r="r" b="b"/>
              <a:pathLst>
                <a:path w="2442" h="2656" extrusionOk="0">
                  <a:moveTo>
                    <a:pt x="1227" y="0"/>
                  </a:moveTo>
                  <a:cubicBezTo>
                    <a:pt x="572" y="0"/>
                    <a:pt x="1" y="620"/>
                    <a:pt x="1" y="1334"/>
                  </a:cubicBezTo>
                  <a:cubicBezTo>
                    <a:pt x="1" y="2048"/>
                    <a:pt x="572" y="2656"/>
                    <a:pt x="1227" y="2656"/>
                  </a:cubicBezTo>
                  <a:cubicBezTo>
                    <a:pt x="1894" y="2656"/>
                    <a:pt x="2441" y="2048"/>
                    <a:pt x="2441" y="1334"/>
                  </a:cubicBezTo>
                  <a:cubicBezTo>
                    <a:pt x="2441" y="620"/>
                    <a:pt x="1882" y="0"/>
                    <a:pt x="1227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173525" y="26423775"/>
              <a:ext cx="60450" cy="63625"/>
            </a:xfrm>
            <a:custGeom>
              <a:avLst/>
              <a:gdLst/>
              <a:ahLst/>
              <a:cxnLst/>
              <a:rect l="l" t="t" r="r" b="b"/>
              <a:pathLst>
                <a:path w="2418" h="2545" extrusionOk="0">
                  <a:moveTo>
                    <a:pt x="1209" y="0"/>
                  </a:moveTo>
                  <a:cubicBezTo>
                    <a:pt x="605" y="0"/>
                    <a:pt x="0" y="423"/>
                    <a:pt x="0" y="1268"/>
                  </a:cubicBezTo>
                  <a:cubicBezTo>
                    <a:pt x="0" y="2119"/>
                    <a:pt x="605" y="2545"/>
                    <a:pt x="1209" y="2545"/>
                  </a:cubicBezTo>
                  <a:cubicBezTo>
                    <a:pt x="1813" y="2545"/>
                    <a:pt x="2417" y="2119"/>
                    <a:pt x="2417" y="1268"/>
                  </a:cubicBezTo>
                  <a:cubicBezTo>
                    <a:pt x="2417" y="423"/>
                    <a:pt x="1813" y="0"/>
                    <a:pt x="1209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160725" y="26255750"/>
              <a:ext cx="62525" cy="68475"/>
            </a:xfrm>
            <a:custGeom>
              <a:avLst/>
              <a:gdLst/>
              <a:ahLst/>
              <a:cxnLst/>
              <a:rect l="l" t="t" r="r" b="b"/>
              <a:pathLst>
                <a:path w="2501" h="2739" extrusionOk="0">
                  <a:moveTo>
                    <a:pt x="1251" y="0"/>
                  </a:moveTo>
                  <a:cubicBezTo>
                    <a:pt x="584" y="0"/>
                    <a:pt x="0" y="619"/>
                    <a:pt x="0" y="1369"/>
                  </a:cubicBezTo>
                  <a:cubicBezTo>
                    <a:pt x="0" y="2096"/>
                    <a:pt x="584" y="2738"/>
                    <a:pt x="1251" y="2738"/>
                  </a:cubicBezTo>
                  <a:cubicBezTo>
                    <a:pt x="1929" y="2738"/>
                    <a:pt x="2501" y="2107"/>
                    <a:pt x="2501" y="1369"/>
                  </a:cubicBezTo>
                  <a:cubicBezTo>
                    <a:pt x="2501" y="643"/>
                    <a:pt x="1917" y="0"/>
                    <a:pt x="1251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149400" y="26108400"/>
              <a:ext cx="62550" cy="68475"/>
            </a:xfrm>
            <a:custGeom>
              <a:avLst/>
              <a:gdLst/>
              <a:ahLst/>
              <a:cxnLst/>
              <a:rect l="l" t="t" r="r" b="b"/>
              <a:pathLst>
                <a:path w="2502" h="2739" extrusionOk="0">
                  <a:moveTo>
                    <a:pt x="1251" y="0"/>
                  </a:moveTo>
                  <a:cubicBezTo>
                    <a:pt x="584" y="0"/>
                    <a:pt x="1" y="620"/>
                    <a:pt x="1" y="1370"/>
                  </a:cubicBezTo>
                  <a:cubicBezTo>
                    <a:pt x="1" y="2096"/>
                    <a:pt x="584" y="2739"/>
                    <a:pt x="1251" y="2739"/>
                  </a:cubicBezTo>
                  <a:cubicBezTo>
                    <a:pt x="1942" y="2739"/>
                    <a:pt x="2501" y="2108"/>
                    <a:pt x="2501" y="1370"/>
                  </a:cubicBezTo>
                  <a:cubicBezTo>
                    <a:pt x="2501" y="643"/>
                    <a:pt x="1930" y="0"/>
                    <a:pt x="1251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132150" y="25964775"/>
              <a:ext cx="63875" cy="67000"/>
            </a:xfrm>
            <a:custGeom>
              <a:avLst/>
              <a:gdLst/>
              <a:ahLst/>
              <a:cxnLst/>
              <a:rect l="l" t="t" r="r" b="b"/>
              <a:pathLst>
                <a:path w="2555" h="2680" extrusionOk="0">
                  <a:moveTo>
                    <a:pt x="1279" y="1"/>
                  </a:moveTo>
                  <a:cubicBezTo>
                    <a:pt x="640" y="1"/>
                    <a:pt x="0" y="447"/>
                    <a:pt x="0" y="1340"/>
                  </a:cubicBezTo>
                  <a:cubicBezTo>
                    <a:pt x="0" y="2233"/>
                    <a:pt x="637" y="2680"/>
                    <a:pt x="1274" y="2680"/>
                  </a:cubicBezTo>
                  <a:cubicBezTo>
                    <a:pt x="1911" y="2680"/>
                    <a:pt x="2548" y="2233"/>
                    <a:pt x="2548" y="1340"/>
                  </a:cubicBezTo>
                  <a:cubicBezTo>
                    <a:pt x="2554" y="447"/>
                    <a:pt x="1917" y="1"/>
                    <a:pt x="1279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240500" y="25884275"/>
              <a:ext cx="62225" cy="67875"/>
            </a:xfrm>
            <a:custGeom>
              <a:avLst/>
              <a:gdLst/>
              <a:ahLst/>
              <a:cxnLst/>
              <a:rect l="l" t="t" r="r" b="b"/>
              <a:pathLst>
                <a:path w="2489" h="2715" extrusionOk="0">
                  <a:moveTo>
                    <a:pt x="1239" y="0"/>
                  </a:moveTo>
                  <a:cubicBezTo>
                    <a:pt x="560" y="0"/>
                    <a:pt x="0" y="631"/>
                    <a:pt x="0" y="1357"/>
                  </a:cubicBezTo>
                  <a:cubicBezTo>
                    <a:pt x="0" y="2084"/>
                    <a:pt x="560" y="2715"/>
                    <a:pt x="1250" y="2715"/>
                  </a:cubicBezTo>
                  <a:cubicBezTo>
                    <a:pt x="1917" y="2715"/>
                    <a:pt x="2489" y="2084"/>
                    <a:pt x="2489" y="1357"/>
                  </a:cubicBezTo>
                  <a:cubicBezTo>
                    <a:pt x="2489" y="631"/>
                    <a:pt x="1929" y="0"/>
                    <a:pt x="1239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209550" y="27335925"/>
              <a:ext cx="72950" cy="60450"/>
            </a:xfrm>
            <a:custGeom>
              <a:avLst/>
              <a:gdLst/>
              <a:ahLst/>
              <a:cxnLst/>
              <a:rect l="l" t="t" r="r" b="b"/>
              <a:pathLst>
                <a:path w="2918" h="2418" extrusionOk="0">
                  <a:moveTo>
                    <a:pt x="1476" y="1"/>
                  </a:moveTo>
                  <a:cubicBezTo>
                    <a:pt x="321" y="1"/>
                    <a:pt x="0" y="1584"/>
                    <a:pt x="905" y="2227"/>
                  </a:cubicBezTo>
                  <a:lnTo>
                    <a:pt x="976" y="2275"/>
                  </a:lnTo>
                  <a:cubicBezTo>
                    <a:pt x="1113" y="2370"/>
                    <a:pt x="1289" y="2418"/>
                    <a:pt x="1464" y="2418"/>
                  </a:cubicBezTo>
                  <a:cubicBezTo>
                    <a:pt x="1640" y="2418"/>
                    <a:pt x="1816" y="2370"/>
                    <a:pt x="1953" y="2275"/>
                  </a:cubicBezTo>
                  <a:cubicBezTo>
                    <a:pt x="1976" y="2263"/>
                    <a:pt x="1988" y="2239"/>
                    <a:pt x="2024" y="2227"/>
                  </a:cubicBezTo>
                  <a:cubicBezTo>
                    <a:pt x="2917" y="1584"/>
                    <a:pt x="2584" y="1"/>
                    <a:pt x="1476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288725" y="27215375"/>
              <a:ext cx="61325" cy="64325"/>
            </a:xfrm>
            <a:custGeom>
              <a:avLst/>
              <a:gdLst/>
              <a:ahLst/>
              <a:cxnLst/>
              <a:rect l="l" t="t" r="r" b="b"/>
              <a:pathLst>
                <a:path w="2453" h="2573" extrusionOk="0">
                  <a:moveTo>
                    <a:pt x="1220" y="1"/>
                  </a:moveTo>
                  <a:cubicBezTo>
                    <a:pt x="609" y="1"/>
                    <a:pt x="0" y="426"/>
                    <a:pt x="0" y="1287"/>
                  </a:cubicBezTo>
                  <a:cubicBezTo>
                    <a:pt x="0" y="2144"/>
                    <a:pt x="613" y="2572"/>
                    <a:pt x="1226" y="2572"/>
                  </a:cubicBezTo>
                  <a:cubicBezTo>
                    <a:pt x="1840" y="2572"/>
                    <a:pt x="2453" y="2144"/>
                    <a:pt x="2453" y="1287"/>
                  </a:cubicBezTo>
                  <a:cubicBezTo>
                    <a:pt x="2453" y="432"/>
                    <a:pt x="1835" y="1"/>
                    <a:pt x="1220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277100" y="27046150"/>
              <a:ext cx="62250" cy="65225"/>
            </a:xfrm>
            <a:custGeom>
              <a:avLst/>
              <a:gdLst/>
              <a:ahLst/>
              <a:cxnLst/>
              <a:rect l="l" t="t" r="r" b="b"/>
              <a:pathLst>
                <a:path w="2490" h="2609" extrusionOk="0">
                  <a:moveTo>
                    <a:pt x="1245" y="1"/>
                  </a:moveTo>
                  <a:cubicBezTo>
                    <a:pt x="623" y="1"/>
                    <a:pt x="1" y="436"/>
                    <a:pt x="1" y="1305"/>
                  </a:cubicBezTo>
                  <a:cubicBezTo>
                    <a:pt x="1" y="2174"/>
                    <a:pt x="623" y="2608"/>
                    <a:pt x="1245" y="2608"/>
                  </a:cubicBezTo>
                  <a:cubicBezTo>
                    <a:pt x="1867" y="2608"/>
                    <a:pt x="2489" y="2174"/>
                    <a:pt x="2489" y="1305"/>
                  </a:cubicBezTo>
                  <a:cubicBezTo>
                    <a:pt x="2489" y="436"/>
                    <a:pt x="1867" y="1"/>
                    <a:pt x="1245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288725" y="26876300"/>
              <a:ext cx="66975" cy="73050"/>
            </a:xfrm>
            <a:custGeom>
              <a:avLst/>
              <a:gdLst/>
              <a:ahLst/>
              <a:cxnLst/>
              <a:rect l="l" t="t" r="r" b="b"/>
              <a:pathLst>
                <a:path w="2679" h="2922" extrusionOk="0">
                  <a:moveTo>
                    <a:pt x="1410" y="0"/>
                  </a:moveTo>
                  <a:cubicBezTo>
                    <a:pt x="1389" y="0"/>
                    <a:pt x="1367" y="1"/>
                    <a:pt x="1345" y="2"/>
                  </a:cubicBezTo>
                  <a:cubicBezTo>
                    <a:pt x="607" y="50"/>
                    <a:pt x="0" y="645"/>
                    <a:pt x="0" y="1455"/>
                  </a:cubicBezTo>
                  <a:cubicBezTo>
                    <a:pt x="0" y="2194"/>
                    <a:pt x="593" y="2922"/>
                    <a:pt x="1281" y="2922"/>
                  </a:cubicBezTo>
                  <a:cubicBezTo>
                    <a:pt x="1302" y="2922"/>
                    <a:pt x="1324" y="2921"/>
                    <a:pt x="1345" y="2920"/>
                  </a:cubicBezTo>
                  <a:cubicBezTo>
                    <a:pt x="2072" y="2884"/>
                    <a:pt x="2679" y="2277"/>
                    <a:pt x="2679" y="1455"/>
                  </a:cubicBezTo>
                  <a:cubicBezTo>
                    <a:pt x="2679" y="728"/>
                    <a:pt x="2097" y="0"/>
                    <a:pt x="1410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280675" y="26679875"/>
              <a:ext cx="67000" cy="72975"/>
            </a:xfrm>
            <a:custGeom>
              <a:avLst/>
              <a:gdLst/>
              <a:ahLst/>
              <a:cxnLst/>
              <a:rect l="l" t="t" r="r" b="b"/>
              <a:pathLst>
                <a:path w="2680" h="2919" extrusionOk="0">
                  <a:moveTo>
                    <a:pt x="1386" y="0"/>
                  </a:moveTo>
                  <a:cubicBezTo>
                    <a:pt x="1368" y="0"/>
                    <a:pt x="1351" y="1"/>
                    <a:pt x="1334" y="1"/>
                  </a:cubicBezTo>
                  <a:cubicBezTo>
                    <a:pt x="608" y="49"/>
                    <a:pt x="1" y="656"/>
                    <a:pt x="1" y="1454"/>
                  </a:cubicBezTo>
                  <a:cubicBezTo>
                    <a:pt x="1" y="2204"/>
                    <a:pt x="589" y="2919"/>
                    <a:pt x="1299" y="2919"/>
                  </a:cubicBezTo>
                  <a:cubicBezTo>
                    <a:pt x="1311" y="2919"/>
                    <a:pt x="1322" y="2919"/>
                    <a:pt x="1334" y="2918"/>
                  </a:cubicBezTo>
                  <a:cubicBezTo>
                    <a:pt x="2060" y="2883"/>
                    <a:pt x="2680" y="2275"/>
                    <a:pt x="2680" y="1454"/>
                  </a:cubicBezTo>
                  <a:cubicBezTo>
                    <a:pt x="2680" y="710"/>
                    <a:pt x="2089" y="0"/>
                    <a:pt x="1386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266400" y="26481875"/>
              <a:ext cx="61325" cy="64100"/>
            </a:xfrm>
            <a:custGeom>
              <a:avLst/>
              <a:gdLst/>
              <a:ahLst/>
              <a:cxnLst/>
              <a:rect l="l" t="t" r="r" b="b"/>
              <a:pathLst>
                <a:path w="2453" h="2564" extrusionOk="0">
                  <a:moveTo>
                    <a:pt x="1222" y="1"/>
                  </a:moveTo>
                  <a:cubicBezTo>
                    <a:pt x="610" y="1"/>
                    <a:pt x="0" y="426"/>
                    <a:pt x="0" y="1278"/>
                  </a:cubicBezTo>
                  <a:cubicBezTo>
                    <a:pt x="0" y="2135"/>
                    <a:pt x="613" y="2564"/>
                    <a:pt x="1226" y="2564"/>
                  </a:cubicBezTo>
                  <a:cubicBezTo>
                    <a:pt x="1840" y="2564"/>
                    <a:pt x="2453" y="2135"/>
                    <a:pt x="2453" y="1278"/>
                  </a:cubicBezTo>
                  <a:cubicBezTo>
                    <a:pt x="2447" y="426"/>
                    <a:pt x="1834" y="1"/>
                    <a:pt x="1222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267275" y="26306625"/>
              <a:ext cx="59575" cy="64925"/>
            </a:xfrm>
            <a:custGeom>
              <a:avLst/>
              <a:gdLst/>
              <a:ahLst/>
              <a:cxnLst/>
              <a:rect l="l" t="t" r="r" b="b"/>
              <a:pathLst>
                <a:path w="2383" h="2597" extrusionOk="0">
                  <a:moveTo>
                    <a:pt x="1172" y="1"/>
                  </a:moveTo>
                  <a:cubicBezTo>
                    <a:pt x="526" y="1"/>
                    <a:pt x="1" y="591"/>
                    <a:pt x="1" y="1299"/>
                  </a:cubicBezTo>
                  <a:cubicBezTo>
                    <a:pt x="1" y="2001"/>
                    <a:pt x="549" y="2597"/>
                    <a:pt x="1191" y="2597"/>
                  </a:cubicBezTo>
                  <a:cubicBezTo>
                    <a:pt x="1846" y="2597"/>
                    <a:pt x="2382" y="2001"/>
                    <a:pt x="2382" y="1299"/>
                  </a:cubicBezTo>
                  <a:cubicBezTo>
                    <a:pt x="2382" y="596"/>
                    <a:pt x="1822" y="1"/>
                    <a:pt x="1191" y="1"/>
                  </a:cubicBezTo>
                  <a:cubicBezTo>
                    <a:pt x="1185" y="1"/>
                    <a:pt x="1179" y="1"/>
                    <a:pt x="1172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261325" y="26172250"/>
              <a:ext cx="48550" cy="50925"/>
            </a:xfrm>
            <a:custGeom>
              <a:avLst/>
              <a:gdLst/>
              <a:ahLst/>
              <a:cxnLst/>
              <a:rect l="l" t="t" r="r" b="b"/>
              <a:pathLst>
                <a:path w="1942" h="2037" extrusionOk="0">
                  <a:moveTo>
                    <a:pt x="971" y="0"/>
                  </a:moveTo>
                  <a:cubicBezTo>
                    <a:pt x="486" y="0"/>
                    <a:pt x="1" y="340"/>
                    <a:pt x="1" y="1018"/>
                  </a:cubicBezTo>
                  <a:cubicBezTo>
                    <a:pt x="1" y="1697"/>
                    <a:pt x="486" y="2036"/>
                    <a:pt x="971" y="2036"/>
                  </a:cubicBezTo>
                  <a:cubicBezTo>
                    <a:pt x="1456" y="2036"/>
                    <a:pt x="1941" y="1697"/>
                    <a:pt x="1941" y="1018"/>
                  </a:cubicBezTo>
                  <a:cubicBezTo>
                    <a:pt x="1941" y="340"/>
                    <a:pt x="1456" y="0"/>
                    <a:pt x="971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246450" y="26033525"/>
              <a:ext cx="67300" cy="70700"/>
            </a:xfrm>
            <a:custGeom>
              <a:avLst/>
              <a:gdLst/>
              <a:ahLst/>
              <a:cxnLst/>
              <a:rect l="l" t="t" r="r" b="b"/>
              <a:pathLst>
                <a:path w="2692" h="2828" extrusionOk="0">
                  <a:moveTo>
                    <a:pt x="1346" y="1"/>
                  </a:moveTo>
                  <a:cubicBezTo>
                    <a:pt x="673" y="1"/>
                    <a:pt x="0" y="471"/>
                    <a:pt x="0" y="1412"/>
                  </a:cubicBezTo>
                  <a:cubicBezTo>
                    <a:pt x="0" y="2354"/>
                    <a:pt x="675" y="2827"/>
                    <a:pt x="1349" y="2827"/>
                  </a:cubicBezTo>
                  <a:cubicBezTo>
                    <a:pt x="2021" y="2827"/>
                    <a:pt x="2691" y="2357"/>
                    <a:pt x="2691" y="1412"/>
                  </a:cubicBezTo>
                  <a:cubicBezTo>
                    <a:pt x="2691" y="471"/>
                    <a:pt x="2018" y="1"/>
                    <a:pt x="1346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343775" y="26111300"/>
              <a:ext cx="81300" cy="67075"/>
            </a:xfrm>
            <a:custGeom>
              <a:avLst/>
              <a:gdLst/>
              <a:ahLst/>
              <a:cxnLst/>
              <a:rect l="l" t="t" r="r" b="b"/>
              <a:pathLst>
                <a:path w="3252" h="2683" extrusionOk="0">
                  <a:moveTo>
                    <a:pt x="1629" y="0"/>
                  </a:moveTo>
                  <a:cubicBezTo>
                    <a:pt x="1284" y="0"/>
                    <a:pt x="935" y="188"/>
                    <a:pt x="667" y="563"/>
                  </a:cubicBezTo>
                  <a:lnTo>
                    <a:pt x="584" y="706"/>
                  </a:lnTo>
                  <a:cubicBezTo>
                    <a:pt x="1" y="1539"/>
                    <a:pt x="787" y="2682"/>
                    <a:pt x="1620" y="2682"/>
                  </a:cubicBezTo>
                  <a:cubicBezTo>
                    <a:pt x="2453" y="2682"/>
                    <a:pt x="3251" y="1516"/>
                    <a:pt x="2668" y="706"/>
                  </a:cubicBezTo>
                  <a:lnTo>
                    <a:pt x="2572" y="563"/>
                  </a:lnTo>
                  <a:cubicBezTo>
                    <a:pt x="2316" y="188"/>
                    <a:pt x="1974" y="0"/>
                    <a:pt x="1629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334850" y="25944325"/>
              <a:ext cx="65500" cy="70700"/>
            </a:xfrm>
            <a:custGeom>
              <a:avLst/>
              <a:gdLst/>
              <a:ahLst/>
              <a:cxnLst/>
              <a:rect l="l" t="t" r="r" b="b"/>
              <a:pathLst>
                <a:path w="2620" h="2828" extrusionOk="0">
                  <a:moveTo>
                    <a:pt x="1378" y="1"/>
                  </a:moveTo>
                  <a:cubicBezTo>
                    <a:pt x="1355" y="1"/>
                    <a:pt x="1333" y="2"/>
                    <a:pt x="1310" y="3"/>
                  </a:cubicBezTo>
                  <a:cubicBezTo>
                    <a:pt x="596" y="27"/>
                    <a:pt x="1" y="622"/>
                    <a:pt x="1" y="1408"/>
                  </a:cubicBezTo>
                  <a:cubicBezTo>
                    <a:pt x="1" y="2134"/>
                    <a:pt x="559" y="2827"/>
                    <a:pt x="1243" y="2827"/>
                  </a:cubicBezTo>
                  <a:cubicBezTo>
                    <a:pt x="1265" y="2827"/>
                    <a:pt x="1288" y="2826"/>
                    <a:pt x="1310" y="2825"/>
                  </a:cubicBezTo>
                  <a:cubicBezTo>
                    <a:pt x="2025" y="2801"/>
                    <a:pt x="2620" y="2206"/>
                    <a:pt x="2620" y="1408"/>
                  </a:cubicBezTo>
                  <a:cubicBezTo>
                    <a:pt x="2620" y="693"/>
                    <a:pt x="2062" y="1"/>
                    <a:pt x="1378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369975" y="26267950"/>
              <a:ext cx="62525" cy="68475"/>
            </a:xfrm>
            <a:custGeom>
              <a:avLst/>
              <a:gdLst/>
              <a:ahLst/>
              <a:cxnLst/>
              <a:rect l="l" t="t" r="r" b="b"/>
              <a:pathLst>
                <a:path w="2501" h="2739" extrusionOk="0">
                  <a:moveTo>
                    <a:pt x="1251" y="0"/>
                  </a:moveTo>
                  <a:cubicBezTo>
                    <a:pt x="572" y="0"/>
                    <a:pt x="0" y="631"/>
                    <a:pt x="0" y="1369"/>
                  </a:cubicBezTo>
                  <a:cubicBezTo>
                    <a:pt x="0" y="2119"/>
                    <a:pt x="572" y="2739"/>
                    <a:pt x="1251" y="2739"/>
                  </a:cubicBezTo>
                  <a:cubicBezTo>
                    <a:pt x="1929" y="2739"/>
                    <a:pt x="2501" y="2119"/>
                    <a:pt x="2501" y="1369"/>
                  </a:cubicBezTo>
                  <a:cubicBezTo>
                    <a:pt x="2501" y="643"/>
                    <a:pt x="1917" y="0"/>
                    <a:pt x="1251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383375" y="26414075"/>
              <a:ext cx="64600" cy="70900"/>
            </a:xfrm>
            <a:custGeom>
              <a:avLst/>
              <a:gdLst/>
              <a:ahLst/>
              <a:cxnLst/>
              <a:rect l="l" t="t" r="r" b="b"/>
              <a:pathLst>
                <a:path w="2584" h="2836" extrusionOk="0">
                  <a:moveTo>
                    <a:pt x="1320" y="1"/>
                  </a:moveTo>
                  <a:cubicBezTo>
                    <a:pt x="1309" y="1"/>
                    <a:pt x="1298" y="1"/>
                    <a:pt x="1286" y="1"/>
                  </a:cubicBezTo>
                  <a:cubicBezTo>
                    <a:pt x="596" y="37"/>
                    <a:pt x="0" y="632"/>
                    <a:pt x="0" y="1418"/>
                  </a:cubicBezTo>
                  <a:cubicBezTo>
                    <a:pt x="0" y="2132"/>
                    <a:pt x="576" y="2835"/>
                    <a:pt x="1253" y="2835"/>
                  </a:cubicBezTo>
                  <a:cubicBezTo>
                    <a:pt x="1264" y="2835"/>
                    <a:pt x="1275" y="2835"/>
                    <a:pt x="1286" y="2835"/>
                  </a:cubicBezTo>
                  <a:cubicBezTo>
                    <a:pt x="1989" y="2799"/>
                    <a:pt x="2584" y="2204"/>
                    <a:pt x="2584" y="1418"/>
                  </a:cubicBezTo>
                  <a:cubicBezTo>
                    <a:pt x="2584" y="703"/>
                    <a:pt x="2008" y="1"/>
                    <a:pt x="1320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380400" y="26573900"/>
              <a:ext cx="64600" cy="70625"/>
            </a:xfrm>
            <a:custGeom>
              <a:avLst/>
              <a:gdLst/>
              <a:ahLst/>
              <a:cxnLst/>
              <a:rect l="l" t="t" r="r" b="b"/>
              <a:pathLst>
                <a:path w="2584" h="2825" extrusionOk="0">
                  <a:moveTo>
                    <a:pt x="1337" y="0"/>
                  </a:moveTo>
                  <a:cubicBezTo>
                    <a:pt x="1320" y="0"/>
                    <a:pt x="1303" y="1"/>
                    <a:pt x="1286" y="2"/>
                  </a:cubicBezTo>
                  <a:cubicBezTo>
                    <a:pt x="596" y="26"/>
                    <a:pt x="0" y="621"/>
                    <a:pt x="0" y="1407"/>
                  </a:cubicBezTo>
                  <a:cubicBezTo>
                    <a:pt x="0" y="2127"/>
                    <a:pt x="567" y="2825"/>
                    <a:pt x="1236" y="2825"/>
                  </a:cubicBezTo>
                  <a:cubicBezTo>
                    <a:pt x="1253" y="2825"/>
                    <a:pt x="1269" y="2824"/>
                    <a:pt x="1286" y="2824"/>
                  </a:cubicBezTo>
                  <a:cubicBezTo>
                    <a:pt x="1989" y="2800"/>
                    <a:pt x="2584" y="2204"/>
                    <a:pt x="2584" y="1407"/>
                  </a:cubicBezTo>
                  <a:cubicBezTo>
                    <a:pt x="2584" y="698"/>
                    <a:pt x="2017" y="0"/>
                    <a:pt x="1337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379200" y="26802525"/>
              <a:ext cx="61650" cy="67000"/>
            </a:xfrm>
            <a:custGeom>
              <a:avLst/>
              <a:gdLst/>
              <a:ahLst/>
              <a:cxnLst/>
              <a:rect l="l" t="t" r="r" b="b"/>
              <a:pathLst>
                <a:path w="2466" h="2680" extrusionOk="0">
                  <a:moveTo>
                    <a:pt x="1239" y="1"/>
                  </a:moveTo>
                  <a:cubicBezTo>
                    <a:pt x="560" y="1"/>
                    <a:pt x="1" y="620"/>
                    <a:pt x="1" y="1346"/>
                  </a:cubicBezTo>
                  <a:cubicBezTo>
                    <a:pt x="1" y="2072"/>
                    <a:pt x="560" y="2680"/>
                    <a:pt x="1239" y="2680"/>
                  </a:cubicBezTo>
                  <a:cubicBezTo>
                    <a:pt x="1906" y="2680"/>
                    <a:pt x="2465" y="2072"/>
                    <a:pt x="2465" y="1346"/>
                  </a:cubicBezTo>
                  <a:cubicBezTo>
                    <a:pt x="2465" y="620"/>
                    <a:pt x="1906" y="1"/>
                    <a:pt x="1239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379200" y="26982200"/>
              <a:ext cx="61350" cy="64200"/>
            </a:xfrm>
            <a:custGeom>
              <a:avLst/>
              <a:gdLst/>
              <a:ahLst/>
              <a:cxnLst/>
              <a:rect l="l" t="t" r="r" b="b"/>
              <a:pathLst>
                <a:path w="2454" h="2568" extrusionOk="0">
                  <a:moveTo>
                    <a:pt x="1224" y="1"/>
                  </a:moveTo>
                  <a:cubicBezTo>
                    <a:pt x="612" y="1"/>
                    <a:pt x="1" y="429"/>
                    <a:pt x="1" y="1291"/>
                  </a:cubicBezTo>
                  <a:cubicBezTo>
                    <a:pt x="1" y="2142"/>
                    <a:pt x="614" y="2568"/>
                    <a:pt x="1227" y="2568"/>
                  </a:cubicBezTo>
                  <a:cubicBezTo>
                    <a:pt x="1840" y="2568"/>
                    <a:pt x="2453" y="2142"/>
                    <a:pt x="2453" y="1291"/>
                  </a:cubicBezTo>
                  <a:cubicBezTo>
                    <a:pt x="2453" y="432"/>
                    <a:pt x="1838" y="1"/>
                    <a:pt x="1224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376525" y="27119225"/>
              <a:ext cx="61050" cy="66400"/>
            </a:xfrm>
            <a:custGeom>
              <a:avLst/>
              <a:gdLst/>
              <a:ahLst/>
              <a:cxnLst/>
              <a:rect l="l" t="t" r="r" b="b"/>
              <a:pathLst>
                <a:path w="2442" h="2656" extrusionOk="0">
                  <a:moveTo>
                    <a:pt x="1227" y="1"/>
                  </a:moveTo>
                  <a:cubicBezTo>
                    <a:pt x="548" y="1"/>
                    <a:pt x="0" y="596"/>
                    <a:pt x="0" y="1323"/>
                  </a:cubicBezTo>
                  <a:cubicBezTo>
                    <a:pt x="0" y="2037"/>
                    <a:pt x="572" y="2656"/>
                    <a:pt x="1227" y="2656"/>
                  </a:cubicBezTo>
                  <a:cubicBezTo>
                    <a:pt x="1894" y="2656"/>
                    <a:pt x="2441" y="2037"/>
                    <a:pt x="2441" y="1323"/>
                  </a:cubicBezTo>
                  <a:cubicBezTo>
                    <a:pt x="2441" y="608"/>
                    <a:pt x="1882" y="1"/>
                    <a:pt x="1227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400625" y="27300125"/>
              <a:ext cx="57775" cy="60425"/>
            </a:xfrm>
            <a:custGeom>
              <a:avLst/>
              <a:gdLst/>
              <a:ahLst/>
              <a:cxnLst/>
              <a:rect l="l" t="t" r="r" b="b"/>
              <a:pathLst>
                <a:path w="2311" h="2417" extrusionOk="0">
                  <a:moveTo>
                    <a:pt x="1156" y="1"/>
                  </a:moveTo>
                  <a:cubicBezTo>
                    <a:pt x="578" y="1"/>
                    <a:pt x="1" y="403"/>
                    <a:pt x="1" y="1206"/>
                  </a:cubicBezTo>
                  <a:cubicBezTo>
                    <a:pt x="1" y="2012"/>
                    <a:pt x="580" y="2416"/>
                    <a:pt x="1159" y="2416"/>
                  </a:cubicBezTo>
                  <a:cubicBezTo>
                    <a:pt x="1735" y="2416"/>
                    <a:pt x="2311" y="2015"/>
                    <a:pt x="2311" y="1206"/>
                  </a:cubicBezTo>
                  <a:cubicBezTo>
                    <a:pt x="2311" y="403"/>
                    <a:pt x="1733" y="1"/>
                    <a:pt x="1156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485775" y="27180850"/>
              <a:ext cx="63125" cy="65875"/>
            </a:xfrm>
            <a:custGeom>
              <a:avLst/>
              <a:gdLst/>
              <a:ahLst/>
              <a:cxnLst/>
              <a:rect l="l" t="t" r="r" b="b"/>
              <a:pathLst>
                <a:path w="2525" h="2635" extrusionOk="0">
                  <a:moveTo>
                    <a:pt x="1258" y="1"/>
                  </a:moveTo>
                  <a:cubicBezTo>
                    <a:pt x="628" y="1"/>
                    <a:pt x="0" y="441"/>
                    <a:pt x="0" y="1322"/>
                  </a:cubicBezTo>
                  <a:cubicBezTo>
                    <a:pt x="0" y="2197"/>
                    <a:pt x="631" y="2635"/>
                    <a:pt x="1262" y="2635"/>
                  </a:cubicBezTo>
                  <a:cubicBezTo>
                    <a:pt x="1893" y="2635"/>
                    <a:pt x="2524" y="2197"/>
                    <a:pt x="2524" y="1322"/>
                  </a:cubicBezTo>
                  <a:cubicBezTo>
                    <a:pt x="2518" y="441"/>
                    <a:pt x="1887" y="1"/>
                    <a:pt x="1258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481000" y="27021000"/>
              <a:ext cx="61050" cy="66400"/>
            </a:xfrm>
            <a:custGeom>
              <a:avLst/>
              <a:gdLst/>
              <a:ahLst/>
              <a:cxnLst/>
              <a:rect l="l" t="t" r="r" b="b"/>
              <a:pathLst>
                <a:path w="2442" h="2656" extrusionOk="0">
                  <a:moveTo>
                    <a:pt x="1227" y="1"/>
                  </a:moveTo>
                  <a:cubicBezTo>
                    <a:pt x="560" y="1"/>
                    <a:pt x="1" y="596"/>
                    <a:pt x="1" y="1323"/>
                  </a:cubicBezTo>
                  <a:cubicBezTo>
                    <a:pt x="1" y="2037"/>
                    <a:pt x="572" y="2656"/>
                    <a:pt x="1227" y="2656"/>
                  </a:cubicBezTo>
                  <a:cubicBezTo>
                    <a:pt x="1894" y="2656"/>
                    <a:pt x="2441" y="2037"/>
                    <a:pt x="2441" y="1323"/>
                  </a:cubicBezTo>
                  <a:cubicBezTo>
                    <a:pt x="2441" y="608"/>
                    <a:pt x="1882" y="1"/>
                    <a:pt x="1227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475050" y="26862125"/>
              <a:ext cx="61925" cy="64775"/>
            </a:xfrm>
            <a:custGeom>
              <a:avLst/>
              <a:gdLst/>
              <a:ahLst/>
              <a:cxnLst/>
              <a:rect l="l" t="t" r="r" b="b"/>
              <a:pathLst>
                <a:path w="2477" h="2591" extrusionOk="0">
                  <a:moveTo>
                    <a:pt x="1239" y="1"/>
                  </a:moveTo>
                  <a:cubicBezTo>
                    <a:pt x="620" y="1"/>
                    <a:pt x="0" y="433"/>
                    <a:pt x="0" y="1296"/>
                  </a:cubicBezTo>
                  <a:cubicBezTo>
                    <a:pt x="0" y="2159"/>
                    <a:pt x="620" y="2591"/>
                    <a:pt x="1239" y="2591"/>
                  </a:cubicBezTo>
                  <a:cubicBezTo>
                    <a:pt x="1858" y="2591"/>
                    <a:pt x="2477" y="2159"/>
                    <a:pt x="2477" y="1296"/>
                  </a:cubicBezTo>
                  <a:cubicBezTo>
                    <a:pt x="2477" y="433"/>
                    <a:pt x="1858" y="1"/>
                    <a:pt x="1239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480700" y="26717775"/>
              <a:ext cx="61950" cy="64750"/>
            </a:xfrm>
            <a:custGeom>
              <a:avLst/>
              <a:gdLst/>
              <a:ahLst/>
              <a:cxnLst/>
              <a:rect l="l" t="t" r="r" b="b"/>
              <a:pathLst>
                <a:path w="2478" h="2590" extrusionOk="0">
                  <a:moveTo>
                    <a:pt x="1239" y="0"/>
                  </a:moveTo>
                  <a:cubicBezTo>
                    <a:pt x="620" y="0"/>
                    <a:pt x="1" y="432"/>
                    <a:pt x="1" y="1295"/>
                  </a:cubicBezTo>
                  <a:cubicBezTo>
                    <a:pt x="1" y="2158"/>
                    <a:pt x="620" y="2590"/>
                    <a:pt x="1239" y="2590"/>
                  </a:cubicBezTo>
                  <a:cubicBezTo>
                    <a:pt x="1858" y="2590"/>
                    <a:pt x="2477" y="2158"/>
                    <a:pt x="2477" y="1295"/>
                  </a:cubicBezTo>
                  <a:cubicBezTo>
                    <a:pt x="2477" y="432"/>
                    <a:pt x="1858" y="0"/>
                    <a:pt x="1239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478925" y="26522025"/>
              <a:ext cx="43175" cy="45000"/>
            </a:xfrm>
            <a:custGeom>
              <a:avLst/>
              <a:gdLst/>
              <a:ahLst/>
              <a:cxnLst/>
              <a:rect l="l" t="t" r="r" b="b"/>
              <a:pathLst>
                <a:path w="1727" h="1800" extrusionOk="0">
                  <a:moveTo>
                    <a:pt x="856" y="1"/>
                  </a:moveTo>
                  <a:cubicBezTo>
                    <a:pt x="427" y="1"/>
                    <a:pt x="0" y="298"/>
                    <a:pt x="0" y="898"/>
                  </a:cubicBezTo>
                  <a:cubicBezTo>
                    <a:pt x="0" y="1499"/>
                    <a:pt x="432" y="1800"/>
                    <a:pt x="863" y="1800"/>
                  </a:cubicBezTo>
                  <a:cubicBezTo>
                    <a:pt x="1295" y="1800"/>
                    <a:pt x="1727" y="1499"/>
                    <a:pt x="1727" y="898"/>
                  </a:cubicBezTo>
                  <a:cubicBezTo>
                    <a:pt x="1721" y="301"/>
                    <a:pt x="1287" y="1"/>
                    <a:pt x="856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472975" y="26330450"/>
              <a:ext cx="61025" cy="66400"/>
            </a:xfrm>
            <a:custGeom>
              <a:avLst/>
              <a:gdLst/>
              <a:ahLst/>
              <a:cxnLst/>
              <a:rect l="l" t="t" r="r" b="b"/>
              <a:pathLst>
                <a:path w="2441" h="2656" extrusionOk="0">
                  <a:moveTo>
                    <a:pt x="1214" y="0"/>
                  </a:moveTo>
                  <a:cubicBezTo>
                    <a:pt x="548" y="0"/>
                    <a:pt x="0" y="596"/>
                    <a:pt x="0" y="1322"/>
                  </a:cubicBezTo>
                  <a:cubicBezTo>
                    <a:pt x="0" y="2036"/>
                    <a:pt x="548" y="2656"/>
                    <a:pt x="1214" y="2656"/>
                  </a:cubicBezTo>
                  <a:cubicBezTo>
                    <a:pt x="1869" y="2656"/>
                    <a:pt x="2441" y="2036"/>
                    <a:pt x="2441" y="1322"/>
                  </a:cubicBezTo>
                  <a:cubicBezTo>
                    <a:pt x="2441" y="608"/>
                    <a:pt x="1869" y="0"/>
                    <a:pt x="1214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463725" y="26168300"/>
              <a:ext cx="61650" cy="64775"/>
            </a:xfrm>
            <a:custGeom>
              <a:avLst/>
              <a:gdLst/>
              <a:ahLst/>
              <a:cxnLst/>
              <a:rect l="l" t="t" r="r" b="b"/>
              <a:pathLst>
                <a:path w="2466" h="2591" extrusionOk="0">
                  <a:moveTo>
                    <a:pt x="1233" y="1"/>
                  </a:moveTo>
                  <a:cubicBezTo>
                    <a:pt x="617" y="1"/>
                    <a:pt x="1" y="432"/>
                    <a:pt x="1" y="1295"/>
                  </a:cubicBezTo>
                  <a:cubicBezTo>
                    <a:pt x="1" y="2159"/>
                    <a:pt x="617" y="2590"/>
                    <a:pt x="1233" y="2590"/>
                  </a:cubicBezTo>
                  <a:cubicBezTo>
                    <a:pt x="1849" y="2590"/>
                    <a:pt x="2466" y="2159"/>
                    <a:pt x="2466" y="1295"/>
                  </a:cubicBezTo>
                  <a:cubicBezTo>
                    <a:pt x="2466" y="432"/>
                    <a:pt x="1849" y="1"/>
                    <a:pt x="1233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450800" y="26013125"/>
              <a:ext cx="71000" cy="68300"/>
            </a:xfrm>
            <a:custGeom>
              <a:avLst/>
              <a:gdLst/>
              <a:ahLst/>
              <a:cxnLst/>
              <a:rect l="l" t="t" r="r" b="b"/>
              <a:pathLst>
                <a:path w="2840" h="2732" extrusionOk="0">
                  <a:moveTo>
                    <a:pt x="1415" y="1"/>
                  </a:moveTo>
                  <a:cubicBezTo>
                    <a:pt x="871" y="1"/>
                    <a:pt x="346" y="413"/>
                    <a:pt x="196" y="1002"/>
                  </a:cubicBezTo>
                  <a:cubicBezTo>
                    <a:pt x="1" y="1772"/>
                    <a:pt x="550" y="2732"/>
                    <a:pt x="1317" y="2732"/>
                  </a:cubicBezTo>
                  <a:cubicBezTo>
                    <a:pt x="1344" y="2732"/>
                    <a:pt x="1371" y="2730"/>
                    <a:pt x="1399" y="2728"/>
                  </a:cubicBezTo>
                  <a:cubicBezTo>
                    <a:pt x="1935" y="2680"/>
                    <a:pt x="2340" y="2430"/>
                    <a:pt x="2554" y="1895"/>
                  </a:cubicBezTo>
                  <a:cubicBezTo>
                    <a:pt x="2840" y="1144"/>
                    <a:pt x="2459" y="263"/>
                    <a:pt x="1732" y="49"/>
                  </a:cubicBezTo>
                  <a:cubicBezTo>
                    <a:pt x="1628" y="16"/>
                    <a:pt x="1521" y="1"/>
                    <a:pt x="1415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563450" y="26610775"/>
              <a:ext cx="60450" cy="63625"/>
            </a:xfrm>
            <a:custGeom>
              <a:avLst/>
              <a:gdLst/>
              <a:ahLst/>
              <a:cxnLst/>
              <a:rect l="l" t="t" r="r" b="b"/>
              <a:pathLst>
                <a:path w="2418" h="2545" extrusionOk="0">
                  <a:moveTo>
                    <a:pt x="1209" y="0"/>
                  </a:moveTo>
                  <a:cubicBezTo>
                    <a:pt x="605" y="0"/>
                    <a:pt x="1" y="426"/>
                    <a:pt x="1" y="1277"/>
                  </a:cubicBezTo>
                  <a:cubicBezTo>
                    <a:pt x="1" y="2122"/>
                    <a:pt x="605" y="2545"/>
                    <a:pt x="1209" y="2545"/>
                  </a:cubicBezTo>
                  <a:cubicBezTo>
                    <a:pt x="1813" y="2545"/>
                    <a:pt x="2418" y="2122"/>
                    <a:pt x="2418" y="1277"/>
                  </a:cubicBezTo>
                  <a:cubicBezTo>
                    <a:pt x="2418" y="426"/>
                    <a:pt x="1813" y="0"/>
                    <a:pt x="1209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557800" y="26419725"/>
              <a:ext cx="65500" cy="71500"/>
            </a:xfrm>
            <a:custGeom>
              <a:avLst/>
              <a:gdLst/>
              <a:ahLst/>
              <a:cxnLst/>
              <a:rect l="l" t="t" r="r" b="b"/>
              <a:pathLst>
                <a:path w="2620" h="2860" extrusionOk="0">
                  <a:moveTo>
                    <a:pt x="1344" y="1"/>
                  </a:moveTo>
                  <a:cubicBezTo>
                    <a:pt x="1333" y="1"/>
                    <a:pt x="1321" y="1"/>
                    <a:pt x="1310" y="1"/>
                  </a:cubicBezTo>
                  <a:cubicBezTo>
                    <a:pt x="608" y="37"/>
                    <a:pt x="0" y="632"/>
                    <a:pt x="0" y="1430"/>
                  </a:cubicBezTo>
                  <a:cubicBezTo>
                    <a:pt x="0" y="2162"/>
                    <a:pt x="579" y="2860"/>
                    <a:pt x="1259" y="2860"/>
                  </a:cubicBezTo>
                  <a:cubicBezTo>
                    <a:pt x="1276" y="2860"/>
                    <a:pt x="1293" y="2860"/>
                    <a:pt x="1310" y="2859"/>
                  </a:cubicBezTo>
                  <a:cubicBezTo>
                    <a:pt x="2024" y="2835"/>
                    <a:pt x="2620" y="2240"/>
                    <a:pt x="2620" y="1430"/>
                  </a:cubicBezTo>
                  <a:cubicBezTo>
                    <a:pt x="2620" y="704"/>
                    <a:pt x="2032" y="1"/>
                    <a:pt x="1344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555125" y="26239325"/>
              <a:ext cx="70850" cy="76625"/>
            </a:xfrm>
            <a:custGeom>
              <a:avLst/>
              <a:gdLst/>
              <a:ahLst/>
              <a:cxnLst/>
              <a:rect l="l" t="t" r="r" b="b"/>
              <a:pathLst>
                <a:path w="2834" h="3065" extrusionOk="0">
                  <a:moveTo>
                    <a:pt x="1484" y="0"/>
                  </a:moveTo>
                  <a:cubicBezTo>
                    <a:pt x="1462" y="0"/>
                    <a:pt x="1439" y="1"/>
                    <a:pt x="1417" y="2"/>
                  </a:cubicBezTo>
                  <a:cubicBezTo>
                    <a:pt x="655" y="26"/>
                    <a:pt x="0" y="669"/>
                    <a:pt x="0" y="1538"/>
                  </a:cubicBezTo>
                  <a:cubicBezTo>
                    <a:pt x="0" y="2312"/>
                    <a:pt x="617" y="3064"/>
                    <a:pt x="1350" y="3064"/>
                  </a:cubicBezTo>
                  <a:cubicBezTo>
                    <a:pt x="1372" y="3064"/>
                    <a:pt x="1395" y="3063"/>
                    <a:pt x="1417" y="3062"/>
                  </a:cubicBezTo>
                  <a:cubicBezTo>
                    <a:pt x="2191" y="3026"/>
                    <a:pt x="2834" y="2395"/>
                    <a:pt x="2834" y="1538"/>
                  </a:cubicBezTo>
                  <a:cubicBezTo>
                    <a:pt x="2834" y="752"/>
                    <a:pt x="2217" y="0"/>
                    <a:pt x="1484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565825" y="26095150"/>
              <a:ext cx="67000" cy="70225"/>
            </a:xfrm>
            <a:custGeom>
              <a:avLst/>
              <a:gdLst/>
              <a:ahLst/>
              <a:cxnLst/>
              <a:rect l="l" t="t" r="r" b="b"/>
              <a:pathLst>
                <a:path w="2680" h="2809" extrusionOk="0">
                  <a:moveTo>
                    <a:pt x="1336" y="1"/>
                  </a:moveTo>
                  <a:cubicBezTo>
                    <a:pt x="668" y="1"/>
                    <a:pt x="1" y="471"/>
                    <a:pt x="1" y="1411"/>
                  </a:cubicBezTo>
                  <a:cubicBezTo>
                    <a:pt x="1" y="2342"/>
                    <a:pt x="673" y="2809"/>
                    <a:pt x="1343" y="2809"/>
                  </a:cubicBezTo>
                  <a:cubicBezTo>
                    <a:pt x="2012" y="2809"/>
                    <a:pt x="2680" y="2345"/>
                    <a:pt x="2680" y="1411"/>
                  </a:cubicBezTo>
                  <a:cubicBezTo>
                    <a:pt x="2674" y="471"/>
                    <a:pt x="2004" y="1"/>
                    <a:pt x="1336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545900" y="25967600"/>
              <a:ext cx="61625" cy="67000"/>
            </a:xfrm>
            <a:custGeom>
              <a:avLst/>
              <a:gdLst/>
              <a:ahLst/>
              <a:cxnLst/>
              <a:rect l="l" t="t" r="r" b="b"/>
              <a:pathLst>
                <a:path w="2465" h="2680" extrusionOk="0">
                  <a:moveTo>
                    <a:pt x="1238" y="1"/>
                  </a:moveTo>
                  <a:cubicBezTo>
                    <a:pt x="560" y="1"/>
                    <a:pt x="0" y="620"/>
                    <a:pt x="0" y="1346"/>
                  </a:cubicBezTo>
                  <a:cubicBezTo>
                    <a:pt x="0" y="2072"/>
                    <a:pt x="560" y="2680"/>
                    <a:pt x="1238" y="2680"/>
                  </a:cubicBezTo>
                  <a:cubicBezTo>
                    <a:pt x="1905" y="2680"/>
                    <a:pt x="2465" y="2072"/>
                    <a:pt x="2465" y="1346"/>
                  </a:cubicBezTo>
                  <a:cubicBezTo>
                    <a:pt x="2465" y="620"/>
                    <a:pt x="1905" y="1"/>
                    <a:pt x="1238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696500" y="26165250"/>
              <a:ext cx="59550" cy="64900"/>
            </a:xfrm>
            <a:custGeom>
              <a:avLst/>
              <a:gdLst/>
              <a:ahLst/>
              <a:cxnLst/>
              <a:rect l="l" t="t" r="r" b="b"/>
              <a:pathLst>
                <a:path w="2382" h="2596" extrusionOk="0">
                  <a:moveTo>
                    <a:pt x="1191" y="0"/>
                  </a:moveTo>
                  <a:cubicBezTo>
                    <a:pt x="548" y="0"/>
                    <a:pt x="1" y="596"/>
                    <a:pt x="1" y="1298"/>
                  </a:cubicBezTo>
                  <a:cubicBezTo>
                    <a:pt x="1" y="2001"/>
                    <a:pt x="548" y="2596"/>
                    <a:pt x="1191" y="2596"/>
                  </a:cubicBezTo>
                  <a:cubicBezTo>
                    <a:pt x="1846" y="2596"/>
                    <a:pt x="2382" y="2001"/>
                    <a:pt x="2382" y="1298"/>
                  </a:cubicBezTo>
                  <a:cubicBezTo>
                    <a:pt x="2382" y="596"/>
                    <a:pt x="1834" y="0"/>
                    <a:pt x="1191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678950" y="26329475"/>
              <a:ext cx="78000" cy="74600"/>
            </a:xfrm>
            <a:custGeom>
              <a:avLst/>
              <a:gdLst/>
              <a:ahLst/>
              <a:cxnLst/>
              <a:rect l="l" t="t" r="r" b="b"/>
              <a:pathLst>
                <a:path w="3120" h="2984" extrusionOk="0">
                  <a:moveTo>
                    <a:pt x="1566" y="1"/>
                  </a:moveTo>
                  <a:cubicBezTo>
                    <a:pt x="1030" y="1"/>
                    <a:pt x="513" y="405"/>
                    <a:pt x="322" y="932"/>
                  </a:cubicBezTo>
                  <a:cubicBezTo>
                    <a:pt x="0" y="1742"/>
                    <a:pt x="405" y="2695"/>
                    <a:pt x="1191" y="2933"/>
                  </a:cubicBezTo>
                  <a:cubicBezTo>
                    <a:pt x="1309" y="2967"/>
                    <a:pt x="1426" y="2983"/>
                    <a:pt x="1541" y="2983"/>
                  </a:cubicBezTo>
                  <a:cubicBezTo>
                    <a:pt x="2142" y="2983"/>
                    <a:pt x="2671" y="2535"/>
                    <a:pt x="2881" y="1885"/>
                  </a:cubicBezTo>
                  <a:cubicBezTo>
                    <a:pt x="3120" y="1087"/>
                    <a:pt x="2608" y="337"/>
                    <a:pt x="1953" y="75"/>
                  </a:cubicBezTo>
                  <a:cubicBezTo>
                    <a:pt x="1826" y="24"/>
                    <a:pt x="1695" y="1"/>
                    <a:pt x="1566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687275" y="26483400"/>
              <a:ext cx="67000" cy="73050"/>
            </a:xfrm>
            <a:custGeom>
              <a:avLst/>
              <a:gdLst/>
              <a:ahLst/>
              <a:cxnLst/>
              <a:rect l="l" t="t" r="r" b="b"/>
              <a:pathLst>
                <a:path w="2680" h="2922" extrusionOk="0">
                  <a:moveTo>
                    <a:pt x="1399" y="0"/>
                  </a:moveTo>
                  <a:cubicBezTo>
                    <a:pt x="1377" y="0"/>
                    <a:pt x="1356" y="1"/>
                    <a:pt x="1334" y="2"/>
                  </a:cubicBezTo>
                  <a:cubicBezTo>
                    <a:pt x="608" y="26"/>
                    <a:pt x="1" y="645"/>
                    <a:pt x="1" y="1455"/>
                  </a:cubicBezTo>
                  <a:cubicBezTo>
                    <a:pt x="1" y="2194"/>
                    <a:pt x="583" y="2921"/>
                    <a:pt x="1269" y="2921"/>
                  </a:cubicBezTo>
                  <a:cubicBezTo>
                    <a:pt x="1291" y="2921"/>
                    <a:pt x="1312" y="2921"/>
                    <a:pt x="1334" y="2919"/>
                  </a:cubicBezTo>
                  <a:cubicBezTo>
                    <a:pt x="2072" y="2884"/>
                    <a:pt x="2679" y="2276"/>
                    <a:pt x="2679" y="1455"/>
                  </a:cubicBezTo>
                  <a:cubicBezTo>
                    <a:pt x="2679" y="727"/>
                    <a:pt x="2086" y="0"/>
                    <a:pt x="1399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684600" y="26697150"/>
              <a:ext cx="66400" cy="69675"/>
            </a:xfrm>
            <a:custGeom>
              <a:avLst/>
              <a:gdLst/>
              <a:ahLst/>
              <a:cxnLst/>
              <a:rect l="l" t="t" r="r" b="b"/>
              <a:pathLst>
                <a:path w="2656" h="2787" extrusionOk="0">
                  <a:moveTo>
                    <a:pt x="1328" y="1"/>
                  </a:moveTo>
                  <a:cubicBezTo>
                    <a:pt x="664" y="1"/>
                    <a:pt x="0" y="465"/>
                    <a:pt x="0" y="1394"/>
                  </a:cubicBezTo>
                  <a:cubicBezTo>
                    <a:pt x="0" y="2323"/>
                    <a:pt x="664" y="2787"/>
                    <a:pt x="1328" y="2787"/>
                  </a:cubicBezTo>
                  <a:cubicBezTo>
                    <a:pt x="1992" y="2787"/>
                    <a:pt x="2655" y="2323"/>
                    <a:pt x="2655" y="1394"/>
                  </a:cubicBezTo>
                  <a:cubicBezTo>
                    <a:pt x="2655" y="465"/>
                    <a:pt x="1992" y="1"/>
                    <a:pt x="1328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587275" y="26783150"/>
              <a:ext cx="69075" cy="75425"/>
            </a:xfrm>
            <a:custGeom>
              <a:avLst/>
              <a:gdLst/>
              <a:ahLst/>
              <a:cxnLst/>
              <a:rect l="l" t="t" r="r" b="b"/>
              <a:pathLst>
                <a:path w="2763" h="3017" extrusionOk="0">
                  <a:moveTo>
                    <a:pt x="1432" y="1"/>
                  </a:moveTo>
                  <a:cubicBezTo>
                    <a:pt x="1415" y="1"/>
                    <a:pt x="1398" y="1"/>
                    <a:pt x="1381" y="2"/>
                  </a:cubicBezTo>
                  <a:cubicBezTo>
                    <a:pt x="631" y="38"/>
                    <a:pt x="0" y="657"/>
                    <a:pt x="0" y="1514"/>
                  </a:cubicBezTo>
                  <a:cubicBezTo>
                    <a:pt x="0" y="2276"/>
                    <a:pt x="594" y="3016"/>
                    <a:pt x="1314" y="3016"/>
                  </a:cubicBezTo>
                  <a:cubicBezTo>
                    <a:pt x="1336" y="3016"/>
                    <a:pt x="1359" y="3016"/>
                    <a:pt x="1381" y="3014"/>
                  </a:cubicBezTo>
                  <a:cubicBezTo>
                    <a:pt x="2119" y="2978"/>
                    <a:pt x="2762" y="2359"/>
                    <a:pt x="2762" y="1514"/>
                  </a:cubicBezTo>
                  <a:cubicBezTo>
                    <a:pt x="2762" y="735"/>
                    <a:pt x="2149" y="1"/>
                    <a:pt x="1432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582800" y="26934675"/>
              <a:ext cx="67000" cy="73000"/>
            </a:xfrm>
            <a:custGeom>
              <a:avLst/>
              <a:gdLst/>
              <a:ahLst/>
              <a:cxnLst/>
              <a:rect l="l" t="t" r="r" b="b"/>
              <a:pathLst>
                <a:path w="2680" h="2920" extrusionOk="0">
                  <a:moveTo>
                    <a:pt x="1369" y="1"/>
                  </a:moveTo>
                  <a:cubicBezTo>
                    <a:pt x="1357" y="1"/>
                    <a:pt x="1346" y="1"/>
                    <a:pt x="1334" y="1"/>
                  </a:cubicBezTo>
                  <a:cubicBezTo>
                    <a:pt x="608" y="49"/>
                    <a:pt x="0" y="644"/>
                    <a:pt x="0" y="1466"/>
                  </a:cubicBezTo>
                  <a:cubicBezTo>
                    <a:pt x="0" y="2198"/>
                    <a:pt x="580" y="2919"/>
                    <a:pt x="1283" y="2919"/>
                  </a:cubicBezTo>
                  <a:cubicBezTo>
                    <a:pt x="1300" y="2919"/>
                    <a:pt x="1317" y="2919"/>
                    <a:pt x="1334" y="2918"/>
                  </a:cubicBezTo>
                  <a:cubicBezTo>
                    <a:pt x="2060" y="2894"/>
                    <a:pt x="2679" y="2275"/>
                    <a:pt x="2679" y="1466"/>
                  </a:cubicBezTo>
                  <a:cubicBezTo>
                    <a:pt x="2679" y="716"/>
                    <a:pt x="2080" y="1"/>
                    <a:pt x="1369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581600" y="27071600"/>
              <a:ext cx="64025" cy="69400"/>
            </a:xfrm>
            <a:custGeom>
              <a:avLst/>
              <a:gdLst/>
              <a:ahLst/>
              <a:cxnLst/>
              <a:rect l="l" t="t" r="r" b="b"/>
              <a:pathLst>
                <a:path w="2561" h="2776" extrusionOk="0">
                  <a:moveTo>
                    <a:pt x="1275" y="1"/>
                  </a:moveTo>
                  <a:cubicBezTo>
                    <a:pt x="584" y="1"/>
                    <a:pt x="1" y="644"/>
                    <a:pt x="1" y="1382"/>
                  </a:cubicBezTo>
                  <a:cubicBezTo>
                    <a:pt x="1" y="2132"/>
                    <a:pt x="584" y="2775"/>
                    <a:pt x="1275" y="2775"/>
                  </a:cubicBezTo>
                  <a:cubicBezTo>
                    <a:pt x="1965" y="2775"/>
                    <a:pt x="2561" y="2132"/>
                    <a:pt x="2561" y="1382"/>
                  </a:cubicBezTo>
                  <a:cubicBezTo>
                    <a:pt x="2561" y="644"/>
                    <a:pt x="1977" y="1"/>
                    <a:pt x="1275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594100" y="27223425"/>
              <a:ext cx="61050" cy="66400"/>
            </a:xfrm>
            <a:custGeom>
              <a:avLst/>
              <a:gdLst/>
              <a:ahLst/>
              <a:cxnLst/>
              <a:rect l="l" t="t" r="r" b="b"/>
              <a:pathLst>
                <a:path w="2442" h="2656" extrusionOk="0">
                  <a:moveTo>
                    <a:pt x="1227" y="0"/>
                  </a:moveTo>
                  <a:cubicBezTo>
                    <a:pt x="572" y="12"/>
                    <a:pt x="1" y="607"/>
                    <a:pt x="1" y="1322"/>
                  </a:cubicBezTo>
                  <a:cubicBezTo>
                    <a:pt x="1" y="2036"/>
                    <a:pt x="560" y="2655"/>
                    <a:pt x="1227" y="2655"/>
                  </a:cubicBezTo>
                  <a:cubicBezTo>
                    <a:pt x="1882" y="2655"/>
                    <a:pt x="2442" y="2036"/>
                    <a:pt x="2442" y="1322"/>
                  </a:cubicBezTo>
                  <a:cubicBezTo>
                    <a:pt x="2442" y="607"/>
                    <a:pt x="1882" y="0"/>
                    <a:pt x="1227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705425" y="27112475"/>
              <a:ext cx="58975" cy="61400"/>
            </a:xfrm>
            <a:custGeom>
              <a:avLst/>
              <a:gdLst/>
              <a:ahLst/>
              <a:cxnLst/>
              <a:rect l="l" t="t" r="r" b="b"/>
              <a:pathLst>
                <a:path w="2359" h="2456" extrusionOk="0">
                  <a:moveTo>
                    <a:pt x="1180" y="0"/>
                  </a:moveTo>
                  <a:cubicBezTo>
                    <a:pt x="590" y="0"/>
                    <a:pt x="1" y="408"/>
                    <a:pt x="1" y="1223"/>
                  </a:cubicBezTo>
                  <a:cubicBezTo>
                    <a:pt x="1" y="2045"/>
                    <a:pt x="590" y="2456"/>
                    <a:pt x="1180" y="2456"/>
                  </a:cubicBezTo>
                  <a:cubicBezTo>
                    <a:pt x="1769" y="2456"/>
                    <a:pt x="2358" y="2045"/>
                    <a:pt x="2358" y="1223"/>
                  </a:cubicBezTo>
                  <a:cubicBezTo>
                    <a:pt x="2358" y="408"/>
                    <a:pt x="1769" y="0"/>
                    <a:pt x="1180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693825" y="26960275"/>
              <a:ext cx="70875" cy="76850"/>
            </a:xfrm>
            <a:custGeom>
              <a:avLst/>
              <a:gdLst/>
              <a:ahLst/>
              <a:cxnLst/>
              <a:rect l="l" t="t" r="r" b="b"/>
              <a:pathLst>
                <a:path w="2835" h="3074" extrusionOk="0">
                  <a:moveTo>
                    <a:pt x="1453" y="1"/>
                  </a:moveTo>
                  <a:cubicBezTo>
                    <a:pt x="1441" y="1"/>
                    <a:pt x="1429" y="1"/>
                    <a:pt x="1417" y="1"/>
                  </a:cubicBezTo>
                  <a:cubicBezTo>
                    <a:pt x="655" y="49"/>
                    <a:pt x="0" y="692"/>
                    <a:pt x="0" y="1537"/>
                  </a:cubicBezTo>
                  <a:cubicBezTo>
                    <a:pt x="0" y="2334"/>
                    <a:pt x="624" y="3073"/>
                    <a:pt x="1381" y="3073"/>
                  </a:cubicBezTo>
                  <a:cubicBezTo>
                    <a:pt x="1393" y="3073"/>
                    <a:pt x="1405" y="3073"/>
                    <a:pt x="1417" y="3073"/>
                  </a:cubicBezTo>
                  <a:cubicBezTo>
                    <a:pt x="2179" y="3037"/>
                    <a:pt x="2834" y="2406"/>
                    <a:pt x="2834" y="1537"/>
                  </a:cubicBezTo>
                  <a:cubicBezTo>
                    <a:pt x="2834" y="751"/>
                    <a:pt x="2211" y="1"/>
                    <a:pt x="1453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684900" y="26844800"/>
              <a:ext cx="71450" cy="74800"/>
            </a:xfrm>
            <a:custGeom>
              <a:avLst/>
              <a:gdLst/>
              <a:ahLst/>
              <a:cxnLst/>
              <a:rect l="l" t="t" r="r" b="b"/>
              <a:pathLst>
                <a:path w="2858" h="2992" extrusionOk="0">
                  <a:moveTo>
                    <a:pt x="1429" y="0"/>
                  </a:moveTo>
                  <a:cubicBezTo>
                    <a:pt x="715" y="0"/>
                    <a:pt x="0" y="500"/>
                    <a:pt x="0" y="1501"/>
                  </a:cubicBezTo>
                  <a:cubicBezTo>
                    <a:pt x="0" y="2495"/>
                    <a:pt x="715" y="2992"/>
                    <a:pt x="1429" y="2992"/>
                  </a:cubicBezTo>
                  <a:cubicBezTo>
                    <a:pt x="2143" y="2992"/>
                    <a:pt x="2858" y="2495"/>
                    <a:pt x="2858" y="1501"/>
                  </a:cubicBezTo>
                  <a:cubicBezTo>
                    <a:pt x="2858" y="500"/>
                    <a:pt x="2143" y="0"/>
                    <a:pt x="1429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784600" y="26882500"/>
              <a:ext cx="69975" cy="73125"/>
            </a:xfrm>
            <a:custGeom>
              <a:avLst/>
              <a:gdLst/>
              <a:ahLst/>
              <a:cxnLst/>
              <a:rect l="l" t="t" r="r" b="b"/>
              <a:pathLst>
                <a:path w="2799" h="2925" extrusionOk="0">
                  <a:moveTo>
                    <a:pt x="1397" y="0"/>
                  </a:moveTo>
                  <a:cubicBezTo>
                    <a:pt x="698" y="0"/>
                    <a:pt x="1" y="488"/>
                    <a:pt x="1" y="1469"/>
                  </a:cubicBezTo>
                  <a:cubicBezTo>
                    <a:pt x="1" y="2439"/>
                    <a:pt x="700" y="2925"/>
                    <a:pt x="1400" y="2925"/>
                  </a:cubicBezTo>
                  <a:cubicBezTo>
                    <a:pt x="2099" y="2925"/>
                    <a:pt x="2799" y="2439"/>
                    <a:pt x="2799" y="1469"/>
                  </a:cubicBezTo>
                  <a:cubicBezTo>
                    <a:pt x="2799" y="491"/>
                    <a:pt x="2097" y="0"/>
                    <a:pt x="1397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807825" y="26744175"/>
              <a:ext cx="72050" cy="78325"/>
            </a:xfrm>
            <a:custGeom>
              <a:avLst/>
              <a:gdLst/>
              <a:ahLst/>
              <a:cxnLst/>
              <a:rect l="l" t="t" r="r" b="b"/>
              <a:pathLst>
                <a:path w="2882" h="3133" extrusionOk="0">
                  <a:moveTo>
                    <a:pt x="1477" y="1"/>
                  </a:moveTo>
                  <a:cubicBezTo>
                    <a:pt x="1465" y="1"/>
                    <a:pt x="1453" y="1"/>
                    <a:pt x="1441" y="1"/>
                  </a:cubicBezTo>
                  <a:cubicBezTo>
                    <a:pt x="655" y="37"/>
                    <a:pt x="1" y="692"/>
                    <a:pt x="1" y="1561"/>
                  </a:cubicBezTo>
                  <a:cubicBezTo>
                    <a:pt x="1" y="2370"/>
                    <a:pt x="636" y="3133"/>
                    <a:pt x="1406" y="3133"/>
                  </a:cubicBezTo>
                  <a:cubicBezTo>
                    <a:pt x="1418" y="3133"/>
                    <a:pt x="1429" y="3133"/>
                    <a:pt x="1441" y="3132"/>
                  </a:cubicBezTo>
                  <a:cubicBezTo>
                    <a:pt x="2215" y="3085"/>
                    <a:pt x="2882" y="2442"/>
                    <a:pt x="2882" y="1561"/>
                  </a:cubicBezTo>
                  <a:cubicBezTo>
                    <a:pt x="2882" y="763"/>
                    <a:pt x="2247" y="1"/>
                    <a:pt x="1477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794425" y="26591350"/>
              <a:ext cx="44975" cy="47575"/>
            </a:xfrm>
            <a:custGeom>
              <a:avLst/>
              <a:gdLst/>
              <a:ahLst/>
              <a:cxnLst/>
              <a:rect l="l" t="t" r="r" b="b"/>
              <a:pathLst>
                <a:path w="1799" h="1903" extrusionOk="0">
                  <a:moveTo>
                    <a:pt x="900" y="0"/>
                  </a:moveTo>
                  <a:cubicBezTo>
                    <a:pt x="450" y="0"/>
                    <a:pt x="1" y="316"/>
                    <a:pt x="1" y="947"/>
                  </a:cubicBezTo>
                  <a:cubicBezTo>
                    <a:pt x="1" y="1584"/>
                    <a:pt x="450" y="1902"/>
                    <a:pt x="900" y="1902"/>
                  </a:cubicBezTo>
                  <a:cubicBezTo>
                    <a:pt x="1349" y="1902"/>
                    <a:pt x="1799" y="1584"/>
                    <a:pt x="1799" y="947"/>
                  </a:cubicBezTo>
                  <a:cubicBezTo>
                    <a:pt x="1799" y="316"/>
                    <a:pt x="1349" y="0"/>
                    <a:pt x="900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769150" y="26411100"/>
              <a:ext cx="75600" cy="76825"/>
            </a:xfrm>
            <a:custGeom>
              <a:avLst/>
              <a:gdLst/>
              <a:ahLst/>
              <a:cxnLst/>
              <a:rect l="l" t="t" r="r" b="b"/>
              <a:pathLst>
                <a:path w="3024" h="3073" extrusionOk="0">
                  <a:moveTo>
                    <a:pt x="1434" y="1"/>
                  </a:moveTo>
                  <a:cubicBezTo>
                    <a:pt x="702" y="1"/>
                    <a:pt x="0" y="710"/>
                    <a:pt x="47" y="1537"/>
                  </a:cubicBezTo>
                  <a:cubicBezTo>
                    <a:pt x="71" y="2370"/>
                    <a:pt x="667" y="3073"/>
                    <a:pt x="1452" y="3073"/>
                  </a:cubicBezTo>
                  <a:lnTo>
                    <a:pt x="1571" y="3073"/>
                  </a:lnTo>
                  <a:cubicBezTo>
                    <a:pt x="2321" y="3073"/>
                    <a:pt x="3024" y="2358"/>
                    <a:pt x="2988" y="1537"/>
                  </a:cubicBezTo>
                  <a:cubicBezTo>
                    <a:pt x="2964" y="704"/>
                    <a:pt x="2369" y="1"/>
                    <a:pt x="1571" y="1"/>
                  </a:cubicBezTo>
                  <a:lnTo>
                    <a:pt x="1452" y="1"/>
                  </a:lnTo>
                  <a:cubicBezTo>
                    <a:pt x="1446" y="1"/>
                    <a:pt x="1440" y="1"/>
                    <a:pt x="1434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779850" y="26268825"/>
              <a:ext cx="62525" cy="67600"/>
            </a:xfrm>
            <a:custGeom>
              <a:avLst/>
              <a:gdLst/>
              <a:ahLst/>
              <a:cxnLst/>
              <a:rect l="l" t="t" r="r" b="b"/>
              <a:pathLst>
                <a:path w="2501" h="2704" extrusionOk="0">
                  <a:moveTo>
                    <a:pt x="1251" y="1"/>
                  </a:moveTo>
                  <a:cubicBezTo>
                    <a:pt x="572" y="1"/>
                    <a:pt x="0" y="620"/>
                    <a:pt x="0" y="1346"/>
                  </a:cubicBezTo>
                  <a:cubicBezTo>
                    <a:pt x="0" y="2084"/>
                    <a:pt x="572" y="2704"/>
                    <a:pt x="1251" y="2704"/>
                  </a:cubicBezTo>
                  <a:cubicBezTo>
                    <a:pt x="1917" y="2704"/>
                    <a:pt x="2501" y="2084"/>
                    <a:pt x="2501" y="1346"/>
                  </a:cubicBezTo>
                  <a:cubicBezTo>
                    <a:pt x="2501" y="620"/>
                    <a:pt x="1941" y="1"/>
                    <a:pt x="1251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860500" y="26498050"/>
              <a:ext cx="75950" cy="78350"/>
            </a:xfrm>
            <a:custGeom>
              <a:avLst/>
              <a:gdLst/>
              <a:ahLst/>
              <a:cxnLst/>
              <a:rect l="l" t="t" r="r" b="b"/>
              <a:pathLst>
                <a:path w="3038" h="3134" extrusionOk="0">
                  <a:moveTo>
                    <a:pt x="1380" y="0"/>
                  </a:moveTo>
                  <a:cubicBezTo>
                    <a:pt x="673" y="0"/>
                    <a:pt x="82" y="644"/>
                    <a:pt x="25" y="1488"/>
                  </a:cubicBezTo>
                  <a:cubicBezTo>
                    <a:pt x="1" y="1702"/>
                    <a:pt x="37" y="1940"/>
                    <a:pt x="96" y="2155"/>
                  </a:cubicBezTo>
                  <a:cubicBezTo>
                    <a:pt x="243" y="2644"/>
                    <a:pt x="720" y="3133"/>
                    <a:pt x="1235" y="3133"/>
                  </a:cubicBezTo>
                  <a:cubicBezTo>
                    <a:pt x="1347" y="3133"/>
                    <a:pt x="1460" y="3110"/>
                    <a:pt x="1573" y="3060"/>
                  </a:cubicBezTo>
                  <a:cubicBezTo>
                    <a:pt x="1882" y="2929"/>
                    <a:pt x="2120" y="2798"/>
                    <a:pt x="2358" y="2524"/>
                  </a:cubicBezTo>
                  <a:cubicBezTo>
                    <a:pt x="3037" y="1786"/>
                    <a:pt x="2787" y="512"/>
                    <a:pt x="1906" y="119"/>
                  </a:cubicBezTo>
                  <a:cubicBezTo>
                    <a:pt x="1728" y="38"/>
                    <a:pt x="1551" y="0"/>
                    <a:pt x="1380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873600" y="26662625"/>
              <a:ext cx="59575" cy="64925"/>
            </a:xfrm>
            <a:custGeom>
              <a:avLst/>
              <a:gdLst/>
              <a:ahLst/>
              <a:cxnLst/>
              <a:rect l="l" t="t" r="r" b="b"/>
              <a:pathLst>
                <a:path w="2383" h="2597" extrusionOk="0">
                  <a:moveTo>
                    <a:pt x="1191" y="1"/>
                  </a:moveTo>
                  <a:cubicBezTo>
                    <a:pt x="549" y="1"/>
                    <a:pt x="1" y="584"/>
                    <a:pt x="1" y="1299"/>
                  </a:cubicBezTo>
                  <a:cubicBezTo>
                    <a:pt x="1" y="2001"/>
                    <a:pt x="549" y="2596"/>
                    <a:pt x="1191" y="2596"/>
                  </a:cubicBezTo>
                  <a:cubicBezTo>
                    <a:pt x="1834" y="2596"/>
                    <a:pt x="2382" y="2001"/>
                    <a:pt x="2382" y="1299"/>
                  </a:cubicBezTo>
                  <a:cubicBezTo>
                    <a:pt x="2382" y="596"/>
                    <a:pt x="1834" y="1"/>
                    <a:pt x="1191" y="1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20"/>
          <p:cNvSpPr txBox="1">
            <a:spLocks noGrp="1"/>
          </p:cNvSpPr>
          <p:nvPr>
            <p:ph type="ctrTitle"/>
          </p:nvPr>
        </p:nvSpPr>
        <p:spPr>
          <a:xfrm>
            <a:off x="4345250" y="1345525"/>
            <a:ext cx="34944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 sz="35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7" name="Google Shape;227;p20"/>
          <p:cNvSpPr txBox="1">
            <a:spLocks noGrp="1"/>
          </p:cNvSpPr>
          <p:nvPr>
            <p:ph type="subTitle" idx="1"/>
          </p:nvPr>
        </p:nvSpPr>
        <p:spPr>
          <a:xfrm>
            <a:off x="4345250" y="2271425"/>
            <a:ext cx="3196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None/>
              <a:defRPr sz="2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8" name="Google Shape;228;p20"/>
          <p:cNvSpPr txBox="1">
            <a:spLocks noGrp="1"/>
          </p:cNvSpPr>
          <p:nvPr>
            <p:ph type="title" idx="2"/>
          </p:nvPr>
        </p:nvSpPr>
        <p:spPr>
          <a:xfrm>
            <a:off x="330350" y="1459400"/>
            <a:ext cx="42261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3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oogle Shape;1027;p38"/>
          <p:cNvGrpSpPr/>
          <p:nvPr/>
        </p:nvGrpSpPr>
        <p:grpSpPr>
          <a:xfrm rot="10800000">
            <a:off x="-206074" y="4342862"/>
            <a:ext cx="761149" cy="1218671"/>
            <a:chOff x="8472476" y="2075911"/>
            <a:chExt cx="761149" cy="1218671"/>
          </a:xfrm>
        </p:grpSpPr>
        <p:sp>
          <p:nvSpPr>
            <p:cNvPr id="1028" name="Google Shape;1028;p38"/>
            <p:cNvSpPr/>
            <p:nvPr/>
          </p:nvSpPr>
          <p:spPr>
            <a:xfrm>
              <a:off x="9200181" y="2360723"/>
              <a:ext cx="31532" cy="46357"/>
            </a:xfrm>
            <a:custGeom>
              <a:avLst/>
              <a:gdLst/>
              <a:ahLst/>
              <a:cxnLst/>
              <a:rect l="l" t="t" r="r" b="b"/>
              <a:pathLst>
                <a:path w="989" h="1454" extrusionOk="0">
                  <a:moveTo>
                    <a:pt x="697" y="1"/>
                  </a:moveTo>
                  <a:cubicBezTo>
                    <a:pt x="347" y="1"/>
                    <a:pt x="0" y="245"/>
                    <a:pt x="0" y="727"/>
                  </a:cubicBezTo>
                  <a:cubicBezTo>
                    <a:pt x="0" y="1208"/>
                    <a:pt x="339" y="1454"/>
                    <a:pt x="680" y="1454"/>
                  </a:cubicBezTo>
                  <a:cubicBezTo>
                    <a:pt x="786" y="1454"/>
                    <a:pt x="892" y="1430"/>
                    <a:pt x="989" y="1382"/>
                  </a:cubicBezTo>
                  <a:lnTo>
                    <a:pt x="989" y="60"/>
                  </a:lnTo>
                  <a:cubicBezTo>
                    <a:pt x="896" y="21"/>
                    <a:pt x="796" y="1"/>
                    <a:pt x="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8"/>
            <p:cNvSpPr/>
            <p:nvPr/>
          </p:nvSpPr>
          <p:spPr>
            <a:xfrm>
              <a:off x="9203210" y="2487523"/>
              <a:ext cx="28503" cy="50119"/>
            </a:xfrm>
            <a:custGeom>
              <a:avLst/>
              <a:gdLst/>
              <a:ahLst/>
              <a:cxnLst/>
              <a:rect l="l" t="t" r="r" b="b"/>
              <a:pathLst>
                <a:path w="894" h="1572" extrusionOk="0">
                  <a:moveTo>
                    <a:pt x="754" y="0"/>
                  </a:moveTo>
                  <a:cubicBezTo>
                    <a:pt x="377" y="0"/>
                    <a:pt x="1" y="257"/>
                    <a:pt x="1" y="786"/>
                  </a:cubicBezTo>
                  <a:cubicBezTo>
                    <a:pt x="1" y="1315"/>
                    <a:pt x="377" y="1572"/>
                    <a:pt x="754" y="1572"/>
                  </a:cubicBezTo>
                  <a:cubicBezTo>
                    <a:pt x="801" y="1572"/>
                    <a:pt x="847" y="1568"/>
                    <a:pt x="894" y="1560"/>
                  </a:cubicBezTo>
                  <a:lnTo>
                    <a:pt x="894" y="12"/>
                  </a:lnTo>
                  <a:cubicBezTo>
                    <a:pt x="847" y="4"/>
                    <a:pt x="801" y="0"/>
                    <a:pt x="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9208917" y="2624175"/>
              <a:ext cx="22796" cy="53945"/>
            </a:xfrm>
            <a:custGeom>
              <a:avLst/>
              <a:gdLst/>
              <a:ahLst/>
              <a:cxnLst/>
              <a:rect l="l" t="t" r="r" b="b"/>
              <a:pathLst>
                <a:path w="715" h="1692" extrusionOk="0">
                  <a:moveTo>
                    <a:pt x="715" y="0"/>
                  </a:moveTo>
                  <a:cubicBezTo>
                    <a:pt x="322" y="48"/>
                    <a:pt x="0" y="417"/>
                    <a:pt x="0" y="846"/>
                  </a:cubicBezTo>
                  <a:cubicBezTo>
                    <a:pt x="0" y="1274"/>
                    <a:pt x="322" y="1655"/>
                    <a:pt x="715" y="1691"/>
                  </a:cubicBezTo>
                  <a:lnTo>
                    <a:pt x="7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9209299" y="2766916"/>
              <a:ext cx="22413" cy="61151"/>
            </a:xfrm>
            <a:custGeom>
              <a:avLst/>
              <a:gdLst/>
              <a:ahLst/>
              <a:cxnLst/>
              <a:rect l="l" t="t" r="r" b="b"/>
              <a:pathLst>
                <a:path w="703" h="1918" extrusionOk="0">
                  <a:moveTo>
                    <a:pt x="679" y="0"/>
                  </a:moveTo>
                  <a:cubicBezTo>
                    <a:pt x="345" y="155"/>
                    <a:pt x="107" y="405"/>
                    <a:pt x="48" y="822"/>
                  </a:cubicBezTo>
                  <a:cubicBezTo>
                    <a:pt x="0" y="1227"/>
                    <a:pt x="167" y="1596"/>
                    <a:pt x="476" y="1798"/>
                  </a:cubicBezTo>
                  <a:cubicBezTo>
                    <a:pt x="488" y="1810"/>
                    <a:pt x="512" y="1810"/>
                    <a:pt x="524" y="1834"/>
                  </a:cubicBezTo>
                  <a:cubicBezTo>
                    <a:pt x="583" y="1858"/>
                    <a:pt x="643" y="1905"/>
                    <a:pt x="703" y="1917"/>
                  </a:cubicBezTo>
                  <a:lnTo>
                    <a:pt x="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9224858" y="2929744"/>
              <a:ext cx="6855" cy="32297"/>
            </a:xfrm>
            <a:custGeom>
              <a:avLst/>
              <a:gdLst/>
              <a:ahLst/>
              <a:cxnLst/>
              <a:rect l="l" t="t" r="r" b="b"/>
              <a:pathLst>
                <a:path w="215" h="1013" extrusionOk="0">
                  <a:moveTo>
                    <a:pt x="215" y="1"/>
                  </a:moveTo>
                  <a:cubicBezTo>
                    <a:pt x="95" y="108"/>
                    <a:pt x="0" y="287"/>
                    <a:pt x="0" y="501"/>
                  </a:cubicBezTo>
                  <a:cubicBezTo>
                    <a:pt x="0" y="727"/>
                    <a:pt x="95" y="906"/>
                    <a:pt x="215" y="1013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8"/>
            <p:cNvSpPr/>
            <p:nvPr/>
          </p:nvSpPr>
          <p:spPr>
            <a:xfrm>
              <a:off x="9193326" y="2213327"/>
              <a:ext cx="40299" cy="42754"/>
            </a:xfrm>
            <a:custGeom>
              <a:avLst/>
              <a:gdLst/>
              <a:ahLst/>
              <a:cxnLst/>
              <a:rect l="l" t="t" r="r" b="b"/>
              <a:pathLst>
                <a:path w="1264" h="1341" extrusionOk="0">
                  <a:moveTo>
                    <a:pt x="632" y="1"/>
                  </a:moveTo>
                  <a:cubicBezTo>
                    <a:pt x="317" y="1"/>
                    <a:pt x="1" y="224"/>
                    <a:pt x="1" y="671"/>
                  </a:cubicBezTo>
                  <a:cubicBezTo>
                    <a:pt x="1" y="1117"/>
                    <a:pt x="317" y="1340"/>
                    <a:pt x="632" y="1340"/>
                  </a:cubicBezTo>
                  <a:cubicBezTo>
                    <a:pt x="948" y="1340"/>
                    <a:pt x="1263" y="1117"/>
                    <a:pt x="1263" y="671"/>
                  </a:cubicBezTo>
                  <a:cubicBezTo>
                    <a:pt x="1263" y="224"/>
                    <a:pt x="948" y="1"/>
                    <a:pt x="6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8"/>
            <p:cNvSpPr/>
            <p:nvPr/>
          </p:nvSpPr>
          <p:spPr>
            <a:xfrm>
              <a:off x="9157266" y="3217107"/>
              <a:ext cx="43711" cy="45879"/>
            </a:xfrm>
            <a:custGeom>
              <a:avLst/>
              <a:gdLst/>
              <a:ahLst/>
              <a:cxnLst/>
              <a:rect l="l" t="t" r="r" b="b"/>
              <a:pathLst>
                <a:path w="1371" h="1439" extrusionOk="0">
                  <a:moveTo>
                    <a:pt x="686" y="1"/>
                  </a:moveTo>
                  <a:cubicBezTo>
                    <a:pt x="343" y="1"/>
                    <a:pt x="1" y="239"/>
                    <a:pt x="1" y="715"/>
                  </a:cubicBezTo>
                  <a:cubicBezTo>
                    <a:pt x="1" y="1198"/>
                    <a:pt x="343" y="1439"/>
                    <a:pt x="686" y="1439"/>
                  </a:cubicBezTo>
                  <a:cubicBezTo>
                    <a:pt x="1028" y="1439"/>
                    <a:pt x="1370" y="1198"/>
                    <a:pt x="1370" y="715"/>
                  </a:cubicBezTo>
                  <a:cubicBezTo>
                    <a:pt x="1370" y="239"/>
                    <a:pt x="1028" y="1"/>
                    <a:pt x="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8"/>
            <p:cNvSpPr/>
            <p:nvPr/>
          </p:nvSpPr>
          <p:spPr>
            <a:xfrm>
              <a:off x="9147796" y="3107971"/>
              <a:ext cx="44444" cy="46453"/>
            </a:xfrm>
            <a:custGeom>
              <a:avLst/>
              <a:gdLst/>
              <a:ahLst/>
              <a:cxnLst/>
              <a:rect l="l" t="t" r="r" b="b"/>
              <a:pathLst>
                <a:path w="1394" h="1457" extrusionOk="0">
                  <a:moveTo>
                    <a:pt x="690" y="1"/>
                  </a:moveTo>
                  <a:cubicBezTo>
                    <a:pt x="344" y="1"/>
                    <a:pt x="0" y="242"/>
                    <a:pt x="0" y="733"/>
                  </a:cubicBezTo>
                  <a:cubicBezTo>
                    <a:pt x="0" y="1215"/>
                    <a:pt x="348" y="1456"/>
                    <a:pt x="697" y="1456"/>
                  </a:cubicBezTo>
                  <a:cubicBezTo>
                    <a:pt x="1045" y="1456"/>
                    <a:pt x="1393" y="1215"/>
                    <a:pt x="1393" y="733"/>
                  </a:cubicBezTo>
                  <a:cubicBezTo>
                    <a:pt x="1393" y="248"/>
                    <a:pt x="1041" y="1"/>
                    <a:pt x="6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8"/>
            <p:cNvSpPr/>
            <p:nvPr/>
          </p:nvSpPr>
          <p:spPr>
            <a:xfrm>
              <a:off x="9135649" y="2973424"/>
              <a:ext cx="49386" cy="53180"/>
            </a:xfrm>
            <a:custGeom>
              <a:avLst/>
              <a:gdLst/>
              <a:ahLst/>
              <a:cxnLst/>
              <a:rect l="l" t="t" r="r" b="b"/>
              <a:pathLst>
                <a:path w="1549" h="1668" extrusionOk="0">
                  <a:moveTo>
                    <a:pt x="774" y="0"/>
                  </a:moveTo>
                  <a:cubicBezTo>
                    <a:pt x="357" y="0"/>
                    <a:pt x="0" y="381"/>
                    <a:pt x="0" y="834"/>
                  </a:cubicBezTo>
                  <a:cubicBezTo>
                    <a:pt x="0" y="1274"/>
                    <a:pt x="357" y="1667"/>
                    <a:pt x="774" y="1667"/>
                  </a:cubicBezTo>
                  <a:cubicBezTo>
                    <a:pt x="1215" y="1667"/>
                    <a:pt x="1548" y="1286"/>
                    <a:pt x="1548" y="834"/>
                  </a:cubicBezTo>
                  <a:cubicBezTo>
                    <a:pt x="1548" y="381"/>
                    <a:pt x="1191" y="0"/>
                    <a:pt x="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8"/>
            <p:cNvSpPr/>
            <p:nvPr/>
          </p:nvSpPr>
          <p:spPr>
            <a:xfrm>
              <a:off x="9118368" y="2851119"/>
              <a:ext cx="48812" cy="50566"/>
            </a:xfrm>
            <a:custGeom>
              <a:avLst/>
              <a:gdLst/>
              <a:ahLst/>
              <a:cxnLst/>
              <a:rect l="l" t="t" r="r" b="b"/>
              <a:pathLst>
                <a:path w="1531" h="1586" extrusionOk="0">
                  <a:moveTo>
                    <a:pt x="765" y="1"/>
                  </a:moveTo>
                  <a:cubicBezTo>
                    <a:pt x="385" y="1"/>
                    <a:pt x="6" y="266"/>
                    <a:pt x="6" y="800"/>
                  </a:cubicBezTo>
                  <a:cubicBezTo>
                    <a:pt x="1" y="1324"/>
                    <a:pt x="382" y="1586"/>
                    <a:pt x="764" y="1586"/>
                  </a:cubicBezTo>
                  <a:cubicBezTo>
                    <a:pt x="1146" y="1586"/>
                    <a:pt x="1530" y="1324"/>
                    <a:pt x="1530" y="800"/>
                  </a:cubicBezTo>
                  <a:cubicBezTo>
                    <a:pt x="1530" y="269"/>
                    <a:pt x="1147" y="1"/>
                    <a:pt x="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8"/>
            <p:cNvSpPr/>
            <p:nvPr/>
          </p:nvSpPr>
          <p:spPr>
            <a:xfrm>
              <a:off x="9112852" y="2728560"/>
              <a:ext cx="49386" cy="53180"/>
            </a:xfrm>
            <a:custGeom>
              <a:avLst/>
              <a:gdLst/>
              <a:ahLst/>
              <a:cxnLst/>
              <a:rect l="l" t="t" r="r" b="b"/>
              <a:pathLst>
                <a:path w="1549" h="1668" extrusionOk="0">
                  <a:moveTo>
                    <a:pt x="775" y="1"/>
                  </a:moveTo>
                  <a:cubicBezTo>
                    <a:pt x="358" y="1"/>
                    <a:pt x="1" y="382"/>
                    <a:pt x="1" y="834"/>
                  </a:cubicBezTo>
                  <a:cubicBezTo>
                    <a:pt x="1" y="1275"/>
                    <a:pt x="358" y="1668"/>
                    <a:pt x="775" y="1668"/>
                  </a:cubicBezTo>
                  <a:cubicBezTo>
                    <a:pt x="1215" y="1668"/>
                    <a:pt x="1549" y="1298"/>
                    <a:pt x="1549" y="834"/>
                  </a:cubicBezTo>
                  <a:cubicBezTo>
                    <a:pt x="1549" y="382"/>
                    <a:pt x="1191" y="1"/>
                    <a:pt x="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8"/>
            <p:cNvSpPr/>
            <p:nvPr/>
          </p:nvSpPr>
          <p:spPr>
            <a:xfrm>
              <a:off x="9109058" y="2575202"/>
              <a:ext cx="48621" cy="53180"/>
            </a:xfrm>
            <a:custGeom>
              <a:avLst/>
              <a:gdLst/>
              <a:ahLst/>
              <a:cxnLst/>
              <a:rect l="l" t="t" r="r" b="b"/>
              <a:pathLst>
                <a:path w="1525" h="1668" extrusionOk="0">
                  <a:moveTo>
                    <a:pt x="763" y="1"/>
                  </a:moveTo>
                  <a:cubicBezTo>
                    <a:pt x="346" y="1"/>
                    <a:pt x="1" y="370"/>
                    <a:pt x="1" y="834"/>
                  </a:cubicBezTo>
                  <a:cubicBezTo>
                    <a:pt x="1" y="1275"/>
                    <a:pt x="358" y="1667"/>
                    <a:pt x="763" y="1667"/>
                  </a:cubicBezTo>
                  <a:cubicBezTo>
                    <a:pt x="1180" y="1667"/>
                    <a:pt x="1525" y="1275"/>
                    <a:pt x="1525" y="834"/>
                  </a:cubicBezTo>
                  <a:cubicBezTo>
                    <a:pt x="1525" y="382"/>
                    <a:pt x="1168" y="1"/>
                    <a:pt x="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8"/>
            <p:cNvSpPr/>
            <p:nvPr/>
          </p:nvSpPr>
          <p:spPr>
            <a:xfrm>
              <a:off x="9110971" y="2429719"/>
              <a:ext cx="45209" cy="46995"/>
            </a:xfrm>
            <a:custGeom>
              <a:avLst/>
              <a:gdLst/>
              <a:ahLst/>
              <a:cxnLst/>
              <a:rect l="l" t="t" r="r" b="b"/>
              <a:pathLst>
                <a:path w="1418" h="1474" extrusionOk="0">
                  <a:moveTo>
                    <a:pt x="709" y="1"/>
                  </a:moveTo>
                  <a:cubicBezTo>
                    <a:pt x="355" y="1"/>
                    <a:pt x="0" y="248"/>
                    <a:pt x="0" y="742"/>
                  </a:cubicBezTo>
                  <a:cubicBezTo>
                    <a:pt x="0" y="1230"/>
                    <a:pt x="355" y="1474"/>
                    <a:pt x="709" y="1474"/>
                  </a:cubicBezTo>
                  <a:cubicBezTo>
                    <a:pt x="1063" y="1474"/>
                    <a:pt x="1417" y="1230"/>
                    <a:pt x="1417" y="742"/>
                  </a:cubicBezTo>
                  <a:cubicBezTo>
                    <a:pt x="1417" y="248"/>
                    <a:pt x="1063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8"/>
            <p:cNvSpPr/>
            <p:nvPr/>
          </p:nvSpPr>
          <p:spPr>
            <a:xfrm>
              <a:off x="9104882" y="2299890"/>
              <a:ext cx="47505" cy="49864"/>
            </a:xfrm>
            <a:custGeom>
              <a:avLst/>
              <a:gdLst/>
              <a:ahLst/>
              <a:cxnLst/>
              <a:rect l="l" t="t" r="r" b="b"/>
              <a:pathLst>
                <a:path w="1490" h="1564" extrusionOk="0">
                  <a:moveTo>
                    <a:pt x="745" y="1"/>
                  </a:moveTo>
                  <a:cubicBezTo>
                    <a:pt x="373" y="1"/>
                    <a:pt x="1" y="260"/>
                    <a:pt x="1" y="777"/>
                  </a:cubicBezTo>
                  <a:cubicBezTo>
                    <a:pt x="7" y="1301"/>
                    <a:pt x="379" y="1563"/>
                    <a:pt x="749" y="1563"/>
                  </a:cubicBezTo>
                  <a:cubicBezTo>
                    <a:pt x="1120" y="1563"/>
                    <a:pt x="1489" y="1301"/>
                    <a:pt x="1489" y="777"/>
                  </a:cubicBezTo>
                  <a:cubicBezTo>
                    <a:pt x="1489" y="260"/>
                    <a:pt x="1117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8"/>
            <p:cNvSpPr/>
            <p:nvPr/>
          </p:nvSpPr>
          <p:spPr>
            <a:xfrm>
              <a:off x="9088175" y="2152335"/>
              <a:ext cx="45209" cy="47569"/>
            </a:xfrm>
            <a:custGeom>
              <a:avLst/>
              <a:gdLst/>
              <a:ahLst/>
              <a:cxnLst/>
              <a:rect l="l" t="t" r="r" b="b"/>
              <a:pathLst>
                <a:path w="1418" h="1492" extrusionOk="0">
                  <a:moveTo>
                    <a:pt x="709" y="0"/>
                  </a:moveTo>
                  <a:cubicBezTo>
                    <a:pt x="355" y="0"/>
                    <a:pt x="1" y="250"/>
                    <a:pt x="1" y="750"/>
                  </a:cubicBezTo>
                  <a:cubicBezTo>
                    <a:pt x="1" y="1244"/>
                    <a:pt x="355" y="1491"/>
                    <a:pt x="709" y="1491"/>
                  </a:cubicBezTo>
                  <a:cubicBezTo>
                    <a:pt x="1064" y="1491"/>
                    <a:pt x="1418" y="1244"/>
                    <a:pt x="1418" y="750"/>
                  </a:cubicBezTo>
                  <a:cubicBezTo>
                    <a:pt x="1418" y="250"/>
                    <a:pt x="1064" y="0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8"/>
            <p:cNvSpPr/>
            <p:nvPr/>
          </p:nvSpPr>
          <p:spPr>
            <a:xfrm>
              <a:off x="9184239" y="2103840"/>
              <a:ext cx="44062" cy="46134"/>
            </a:xfrm>
            <a:custGeom>
              <a:avLst/>
              <a:gdLst/>
              <a:ahLst/>
              <a:cxnLst/>
              <a:rect l="l" t="t" r="r" b="b"/>
              <a:pathLst>
                <a:path w="1382" h="1447" extrusionOk="0">
                  <a:moveTo>
                    <a:pt x="691" y="0"/>
                  </a:moveTo>
                  <a:cubicBezTo>
                    <a:pt x="346" y="0"/>
                    <a:pt x="0" y="241"/>
                    <a:pt x="0" y="723"/>
                  </a:cubicBezTo>
                  <a:cubicBezTo>
                    <a:pt x="0" y="1206"/>
                    <a:pt x="346" y="1447"/>
                    <a:pt x="691" y="1447"/>
                  </a:cubicBezTo>
                  <a:cubicBezTo>
                    <a:pt x="1036" y="1447"/>
                    <a:pt x="1381" y="1206"/>
                    <a:pt x="1381" y="723"/>
                  </a:cubicBezTo>
                  <a:cubicBezTo>
                    <a:pt x="1381" y="241"/>
                    <a:pt x="1036" y="0"/>
                    <a:pt x="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8"/>
            <p:cNvSpPr/>
            <p:nvPr/>
          </p:nvSpPr>
          <p:spPr>
            <a:xfrm>
              <a:off x="9024791" y="2236219"/>
              <a:ext cx="49386" cy="53563"/>
            </a:xfrm>
            <a:custGeom>
              <a:avLst/>
              <a:gdLst/>
              <a:ahLst/>
              <a:cxnLst/>
              <a:rect l="l" t="t" r="r" b="b"/>
              <a:pathLst>
                <a:path w="1549" h="1680" extrusionOk="0">
                  <a:moveTo>
                    <a:pt x="775" y="0"/>
                  </a:moveTo>
                  <a:cubicBezTo>
                    <a:pt x="358" y="0"/>
                    <a:pt x="1" y="393"/>
                    <a:pt x="1" y="846"/>
                  </a:cubicBezTo>
                  <a:cubicBezTo>
                    <a:pt x="1" y="1298"/>
                    <a:pt x="358" y="1679"/>
                    <a:pt x="775" y="1679"/>
                  </a:cubicBezTo>
                  <a:cubicBezTo>
                    <a:pt x="1191" y="1679"/>
                    <a:pt x="1548" y="1286"/>
                    <a:pt x="1548" y="846"/>
                  </a:cubicBezTo>
                  <a:cubicBezTo>
                    <a:pt x="1548" y="381"/>
                    <a:pt x="119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8"/>
            <p:cNvSpPr/>
            <p:nvPr/>
          </p:nvSpPr>
          <p:spPr>
            <a:xfrm>
              <a:off x="9034292" y="2385784"/>
              <a:ext cx="43679" cy="46134"/>
            </a:xfrm>
            <a:custGeom>
              <a:avLst/>
              <a:gdLst/>
              <a:ahLst/>
              <a:cxnLst/>
              <a:rect l="l" t="t" r="r" b="b"/>
              <a:pathLst>
                <a:path w="1370" h="1447" extrusionOk="0">
                  <a:moveTo>
                    <a:pt x="685" y="0"/>
                  </a:moveTo>
                  <a:cubicBezTo>
                    <a:pt x="343" y="0"/>
                    <a:pt x="0" y="238"/>
                    <a:pt x="0" y="715"/>
                  </a:cubicBezTo>
                  <a:cubicBezTo>
                    <a:pt x="0" y="1203"/>
                    <a:pt x="343" y="1447"/>
                    <a:pt x="685" y="1447"/>
                  </a:cubicBezTo>
                  <a:cubicBezTo>
                    <a:pt x="1027" y="1447"/>
                    <a:pt x="1369" y="1203"/>
                    <a:pt x="1369" y="715"/>
                  </a:cubicBezTo>
                  <a:cubicBezTo>
                    <a:pt x="1369" y="238"/>
                    <a:pt x="1027" y="0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8"/>
            <p:cNvSpPr/>
            <p:nvPr/>
          </p:nvSpPr>
          <p:spPr>
            <a:xfrm>
              <a:off x="9028202" y="2499256"/>
              <a:ext cx="52032" cy="57070"/>
            </a:xfrm>
            <a:custGeom>
              <a:avLst/>
              <a:gdLst/>
              <a:ahLst/>
              <a:cxnLst/>
              <a:rect l="l" t="t" r="r" b="b"/>
              <a:pathLst>
                <a:path w="1632" h="1790" extrusionOk="0">
                  <a:moveTo>
                    <a:pt x="845" y="0"/>
                  </a:moveTo>
                  <a:cubicBezTo>
                    <a:pt x="833" y="0"/>
                    <a:pt x="822" y="1"/>
                    <a:pt x="810" y="1"/>
                  </a:cubicBezTo>
                  <a:cubicBezTo>
                    <a:pt x="370" y="13"/>
                    <a:pt x="1" y="394"/>
                    <a:pt x="1" y="894"/>
                  </a:cubicBezTo>
                  <a:cubicBezTo>
                    <a:pt x="1" y="1353"/>
                    <a:pt x="343" y="1789"/>
                    <a:pt x="761" y="1789"/>
                  </a:cubicBezTo>
                  <a:cubicBezTo>
                    <a:pt x="778" y="1789"/>
                    <a:pt x="794" y="1789"/>
                    <a:pt x="810" y="1787"/>
                  </a:cubicBezTo>
                  <a:cubicBezTo>
                    <a:pt x="1251" y="1763"/>
                    <a:pt x="1632" y="1382"/>
                    <a:pt x="1632" y="894"/>
                  </a:cubicBezTo>
                  <a:cubicBezTo>
                    <a:pt x="1632" y="430"/>
                    <a:pt x="1270" y="0"/>
                    <a:pt x="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8"/>
            <p:cNvSpPr/>
            <p:nvPr/>
          </p:nvSpPr>
          <p:spPr>
            <a:xfrm>
              <a:off x="9038086" y="2666675"/>
              <a:ext cx="49386" cy="53180"/>
            </a:xfrm>
            <a:custGeom>
              <a:avLst/>
              <a:gdLst/>
              <a:ahLst/>
              <a:cxnLst/>
              <a:rect l="l" t="t" r="r" b="b"/>
              <a:pathLst>
                <a:path w="1549" h="1668" extrusionOk="0">
                  <a:moveTo>
                    <a:pt x="774" y="1"/>
                  </a:moveTo>
                  <a:cubicBezTo>
                    <a:pt x="358" y="1"/>
                    <a:pt x="0" y="394"/>
                    <a:pt x="0" y="834"/>
                  </a:cubicBezTo>
                  <a:cubicBezTo>
                    <a:pt x="0" y="1299"/>
                    <a:pt x="358" y="1668"/>
                    <a:pt x="774" y="1668"/>
                  </a:cubicBezTo>
                  <a:cubicBezTo>
                    <a:pt x="1203" y="1668"/>
                    <a:pt x="1548" y="1299"/>
                    <a:pt x="1548" y="834"/>
                  </a:cubicBezTo>
                  <a:cubicBezTo>
                    <a:pt x="1548" y="370"/>
                    <a:pt x="1191" y="1"/>
                    <a:pt x="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8"/>
            <p:cNvSpPr/>
            <p:nvPr/>
          </p:nvSpPr>
          <p:spPr>
            <a:xfrm>
              <a:off x="9038469" y="2808747"/>
              <a:ext cx="49003" cy="51299"/>
            </a:xfrm>
            <a:custGeom>
              <a:avLst/>
              <a:gdLst/>
              <a:ahLst/>
              <a:cxnLst/>
              <a:rect l="l" t="t" r="r" b="b"/>
              <a:pathLst>
                <a:path w="1537" h="1609" extrusionOk="0">
                  <a:moveTo>
                    <a:pt x="768" y="1"/>
                  </a:moveTo>
                  <a:cubicBezTo>
                    <a:pt x="384" y="1"/>
                    <a:pt x="0" y="266"/>
                    <a:pt x="0" y="796"/>
                  </a:cubicBezTo>
                  <a:cubicBezTo>
                    <a:pt x="0" y="1337"/>
                    <a:pt x="384" y="1608"/>
                    <a:pt x="768" y="1608"/>
                  </a:cubicBezTo>
                  <a:cubicBezTo>
                    <a:pt x="1152" y="1608"/>
                    <a:pt x="1536" y="1337"/>
                    <a:pt x="1536" y="796"/>
                  </a:cubicBezTo>
                  <a:cubicBezTo>
                    <a:pt x="1536" y="266"/>
                    <a:pt x="1152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8"/>
            <p:cNvSpPr/>
            <p:nvPr/>
          </p:nvSpPr>
          <p:spPr>
            <a:xfrm>
              <a:off x="9047205" y="2940775"/>
              <a:ext cx="50119" cy="55061"/>
            </a:xfrm>
            <a:custGeom>
              <a:avLst/>
              <a:gdLst/>
              <a:ahLst/>
              <a:cxnLst/>
              <a:rect l="l" t="t" r="r" b="b"/>
              <a:pathLst>
                <a:path w="1572" h="1727" extrusionOk="0">
                  <a:moveTo>
                    <a:pt x="786" y="0"/>
                  </a:moveTo>
                  <a:cubicBezTo>
                    <a:pt x="357" y="0"/>
                    <a:pt x="0" y="381"/>
                    <a:pt x="0" y="858"/>
                  </a:cubicBezTo>
                  <a:cubicBezTo>
                    <a:pt x="0" y="1322"/>
                    <a:pt x="357" y="1727"/>
                    <a:pt x="786" y="1727"/>
                  </a:cubicBezTo>
                  <a:cubicBezTo>
                    <a:pt x="1215" y="1715"/>
                    <a:pt x="1572" y="1322"/>
                    <a:pt x="1572" y="858"/>
                  </a:cubicBezTo>
                  <a:cubicBezTo>
                    <a:pt x="1572" y="393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8"/>
            <p:cNvSpPr/>
            <p:nvPr/>
          </p:nvSpPr>
          <p:spPr>
            <a:xfrm>
              <a:off x="9055909" y="3059221"/>
              <a:ext cx="50534" cy="55061"/>
            </a:xfrm>
            <a:custGeom>
              <a:avLst/>
              <a:gdLst/>
              <a:ahLst/>
              <a:cxnLst/>
              <a:rect l="l" t="t" r="r" b="b"/>
              <a:pathLst>
                <a:path w="1585" h="1727" extrusionOk="0">
                  <a:moveTo>
                    <a:pt x="799" y="0"/>
                  </a:moveTo>
                  <a:cubicBezTo>
                    <a:pt x="358" y="0"/>
                    <a:pt x="1" y="393"/>
                    <a:pt x="1" y="869"/>
                  </a:cubicBezTo>
                  <a:cubicBezTo>
                    <a:pt x="1" y="1322"/>
                    <a:pt x="358" y="1726"/>
                    <a:pt x="799" y="1726"/>
                  </a:cubicBezTo>
                  <a:cubicBezTo>
                    <a:pt x="1227" y="1726"/>
                    <a:pt x="1584" y="1322"/>
                    <a:pt x="1584" y="869"/>
                  </a:cubicBezTo>
                  <a:cubicBezTo>
                    <a:pt x="1584" y="405"/>
                    <a:pt x="1227" y="0"/>
                    <a:pt x="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8"/>
            <p:cNvSpPr/>
            <p:nvPr/>
          </p:nvSpPr>
          <p:spPr>
            <a:xfrm>
              <a:off x="9069204" y="3176042"/>
              <a:ext cx="51267" cy="54105"/>
            </a:xfrm>
            <a:custGeom>
              <a:avLst/>
              <a:gdLst/>
              <a:ahLst/>
              <a:cxnLst/>
              <a:rect l="l" t="t" r="r" b="b"/>
              <a:pathLst>
                <a:path w="1608" h="1697" extrusionOk="0">
                  <a:moveTo>
                    <a:pt x="804" y="0"/>
                  </a:moveTo>
                  <a:cubicBezTo>
                    <a:pt x="402" y="0"/>
                    <a:pt x="1" y="283"/>
                    <a:pt x="1" y="848"/>
                  </a:cubicBezTo>
                  <a:cubicBezTo>
                    <a:pt x="1" y="1414"/>
                    <a:pt x="402" y="1697"/>
                    <a:pt x="804" y="1697"/>
                  </a:cubicBezTo>
                  <a:cubicBezTo>
                    <a:pt x="1206" y="1697"/>
                    <a:pt x="1608" y="1414"/>
                    <a:pt x="1608" y="848"/>
                  </a:cubicBezTo>
                  <a:cubicBezTo>
                    <a:pt x="1608" y="283"/>
                    <a:pt x="1206" y="0"/>
                    <a:pt x="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8"/>
            <p:cNvSpPr/>
            <p:nvPr/>
          </p:nvSpPr>
          <p:spPr>
            <a:xfrm>
              <a:off x="8983024" y="3240669"/>
              <a:ext cx="50151" cy="53913"/>
            </a:xfrm>
            <a:custGeom>
              <a:avLst/>
              <a:gdLst/>
              <a:ahLst/>
              <a:cxnLst/>
              <a:rect l="l" t="t" r="r" b="b"/>
              <a:pathLst>
                <a:path w="1573" h="1691" extrusionOk="0">
                  <a:moveTo>
                    <a:pt x="787" y="0"/>
                  </a:moveTo>
                  <a:cubicBezTo>
                    <a:pt x="358" y="0"/>
                    <a:pt x="1" y="381"/>
                    <a:pt x="1" y="846"/>
                  </a:cubicBezTo>
                  <a:cubicBezTo>
                    <a:pt x="1" y="1310"/>
                    <a:pt x="358" y="1691"/>
                    <a:pt x="787" y="1691"/>
                  </a:cubicBezTo>
                  <a:cubicBezTo>
                    <a:pt x="1215" y="1691"/>
                    <a:pt x="1573" y="1310"/>
                    <a:pt x="1573" y="846"/>
                  </a:cubicBezTo>
                  <a:cubicBezTo>
                    <a:pt x="1573" y="381"/>
                    <a:pt x="1215" y="0"/>
                    <a:pt x="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8"/>
            <p:cNvSpPr/>
            <p:nvPr/>
          </p:nvSpPr>
          <p:spPr>
            <a:xfrm>
              <a:off x="8999730" y="2075911"/>
              <a:ext cx="58122" cy="49099"/>
            </a:xfrm>
            <a:custGeom>
              <a:avLst/>
              <a:gdLst/>
              <a:ahLst/>
              <a:cxnLst/>
              <a:rect l="l" t="t" r="r" b="b"/>
              <a:pathLst>
                <a:path w="1823" h="1540" extrusionOk="0">
                  <a:moveTo>
                    <a:pt x="907" y="1"/>
                  </a:moveTo>
                  <a:cubicBezTo>
                    <a:pt x="799" y="1"/>
                    <a:pt x="691" y="34"/>
                    <a:pt x="608" y="99"/>
                  </a:cubicBezTo>
                  <a:cubicBezTo>
                    <a:pt x="596" y="111"/>
                    <a:pt x="572" y="111"/>
                    <a:pt x="560" y="123"/>
                  </a:cubicBezTo>
                  <a:cubicBezTo>
                    <a:pt x="1" y="528"/>
                    <a:pt x="203" y="1540"/>
                    <a:pt x="918" y="1540"/>
                  </a:cubicBezTo>
                  <a:cubicBezTo>
                    <a:pt x="1620" y="1540"/>
                    <a:pt x="1822" y="528"/>
                    <a:pt x="1263" y="123"/>
                  </a:cubicBezTo>
                  <a:lnTo>
                    <a:pt x="1215" y="99"/>
                  </a:lnTo>
                  <a:cubicBezTo>
                    <a:pt x="1126" y="34"/>
                    <a:pt x="1016" y="1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8"/>
            <p:cNvSpPr/>
            <p:nvPr/>
          </p:nvSpPr>
          <p:spPr>
            <a:xfrm>
              <a:off x="8945082" y="2170062"/>
              <a:ext cx="49386" cy="51841"/>
            </a:xfrm>
            <a:custGeom>
              <a:avLst/>
              <a:gdLst/>
              <a:ahLst/>
              <a:cxnLst/>
              <a:rect l="l" t="t" r="r" b="b"/>
              <a:pathLst>
                <a:path w="1549" h="1626" extrusionOk="0">
                  <a:moveTo>
                    <a:pt x="774" y="1"/>
                  </a:moveTo>
                  <a:cubicBezTo>
                    <a:pt x="387" y="1"/>
                    <a:pt x="0" y="272"/>
                    <a:pt x="0" y="813"/>
                  </a:cubicBezTo>
                  <a:cubicBezTo>
                    <a:pt x="0" y="1352"/>
                    <a:pt x="392" y="1626"/>
                    <a:pt x="781" y="1626"/>
                  </a:cubicBezTo>
                  <a:cubicBezTo>
                    <a:pt x="1165" y="1626"/>
                    <a:pt x="1548" y="1358"/>
                    <a:pt x="1548" y="813"/>
                  </a:cubicBezTo>
                  <a:cubicBezTo>
                    <a:pt x="1548" y="272"/>
                    <a:pt x="1161" y="1"/>
                    <a:pt x="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8"/>
            <p:cNvSpPr/>
            <p:nvPr/>
          </p:nvSpPr>
          <p:spPr>
            <a:xfrm>
              <a:off x="8953436" y="2306076"/>
              <a:ext cx="50502" cy="52415"/>
            </a:xfrm>
            <a:custGeom>
              <a:avLst/>
              <a:gdLst/>
              <a:ahLst/>
              <a:cxnLst/>
              <a:rect l="l" t="t" r="r" b="b"/>
              <a:pathLst>
                <a:path w="1584" h="1644" extrusionOk="0">
                  <a:moveTo>
                    <a:pt x="792" y="0"/>
                  </a:moveTo>
                  <a:cubicBezTo>
                    <a:pt x="396" y="0"/>
                    <a:pt x="0" y="274"/>
                    <a:pt x="0" y="822"/>
                  </a:cubicBezTo>
                  <a:cubicBezTo>
                    <a:pt x="0" y="1366"/>
                    <a:pt x="400" y="1643"/>
                    <a:pt x="798" y="1643"/>
                  </a:cubicBezTo>
                  <a:cubicBezTo>
                    <a:pt x="1192" y="1643"/>
                    <a:pt x="1584" y="1372"/>
                    <a:pt x="1584" y="822"/>
                  </a:cubicBezTo>
                  <a:cubicBezTo>
                    <a:pt x="1584" y="274"/>
                    <a:pt x="1188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8"/>
            <p:cNvSpPr/>
            <p:nvPr/>
          </p:nvSpPr>
          <p:spPr>
            <a:xfrm>
              <a:off x="8940141" y="2436223"/>
              <a:ext cx="54328" cy="58951"/>
            </a:xfrm>
            <a:custGeom>
              <a:avLst/>
              <a:gdLst/>
              <a:ahLst/>
              <a:cxnLst/>
              <a:rect l="l" t="t" r="r" b="b"/>
              <a:pathLst>
                <a:path w="1704" h="1849" extrusionOk="0">
                  <a:moveTo>
                    <a:pt x="906" y="0"/>
                  </a:moveTo>
                  <a:cubicBezTo>
                    <a:pt x="890" y="0"/>
                    <a:pt x="874" y="1"/>
                    <a:pt x="858" y="2"/>
                  </a:cubicBezTo>
                  <a:cubicBezTo>
                    <a:pt x="393" y="26"/>
                    <a:pt x="1" y="407"/>
                    <a:pt x="1" y="919"/>
                  </a:cubicBezTo>
                  <a:cubicBezTo>
                    <a:pt x="1" y="1383"/>
                    <a:pt x="375" y="1848"/>
                    <a:pt x="824" y="1848"/>
                  </a:cubicBezTo>
                  <a:cubicBezTo>
                    <a:pt x="835" y="1848"/>
                    <a:pt x="847" y="1848"/>
                    <a:pt x="858" y="1847"/>
                  </a:cubicBezTo>
                  <a:cubicBezTo>
                    <a:pt x="1310" y="1835"/>
                    <a:pt x="1703" y="1443"/>
                    <a:pt x="1703" y="919"/>
                  </a:cubicBezTo>
                  <a:cubicBezTo>
                    <a:pt x="1703" y="459"/>
                    <a:pt x="1338" y="0"/>
                    <a:pt x="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8"/>
            <p:cNvSpPr/>
            <p:nvPr/>
          </p:nvSpPr>
          <p:spPr>
            <a:xfrm>
              <a:off x="8946964" y="2594555"/>
              <a:ext cx="53945" cy="58919"/>
            </a:xfrm>
            <a:custGeom>
              <a:avLst/>
              <a:gdLst/>
              <a:ahLst/>
              <a:cxnLst/>
              <a:rect l="l" t="t" r="r" b="b"/>
              <a:pathLst>
                <a:path w="1692" h="1848" extrusionOk="0">
                  <a:moveTo>
                    <a:pt x="864" y="1"/>
                  </a:moveTo>
                  <a:cubicBezTo>
                    <a:pt x="858" y="1"/>
                    <a:pt x="852" y="1"/>
                    <a:pt x="846" y="1"/>
                  </a:cubicBezTo>
                  <a:cubicBezTo>
                    <a:pt x="382" y="25"/>
                    <a:pt x="1" y="406"/>
                    <a:pt x="1" y="929"/>
                  </a:cubicBezTo>
                  <a:cubicBezTo>
                    <a:pt x="1" y="1394"/>
                    <a:pt x="363" y="1847"/>
                    <a:pt x="812" y="1847"/>
                  </a:cubicBezTo>
                  <a:cubicBezTo>
                    <a:pt x="823" y="1847"/>
                    <a:pt x="835" y="1847"/>
                    <a:pt x="846" y="1846"/>
                  </a:cubicBezTo>
                  <a:cubicBezTo>
                    <a:pt x="1311" y="1822"/>
                    <a:pt x="1692" y="1430"/>
                    <a:pt x="1692" y="929"/>
                  </a:cubicBezTo>
                  <a:cubicBezTo>
                    <a:pt x="1692" y="459"/>
                    <a:pt x="1320" y="1"/>
                    <a:pt x="8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8"/>
            <p:cNvSpPr/>
            <p:nvPr/>
          </p:nvSpPr>
          <p:spPr>
            <a:xfrm>
              <a:off x="8962905" y="2761496"/>
              <a:ext cx="49386" cy="51841"/>
            </a:xfrm>
            <a:custGeom>
              <a:avLst/>
              <a:gdLst/>
              <a:ahLst/>
              <a:cxnLst/>
              <a:rect l="l" t="t" r="r" b="b"/>
              <a:pathLst>
                <a:path w="1549" h="1626" extrusionOk="0">
                  <a:moveTo>
                    <a:pt x="775" y="1"/>
                  </a:moveTo>
                  <a:cubicBezTo>
                    <a:pt x="388" y="1"/>
                    <a:pt x="1" y="271"/>
                    <a:pt x="1" y="813"/>
                  </a:cubicBezTo>
                  <a:cubicBezTo>
                    <a:pt x="1" y="1355"/>
                    <a:pt x="388" y="1626"/>
                    <a:pt x="775" y="1626"/>
                  </a:cubicBezTo>
                  <a:cubicBezTo>
                    <a:pt x="1162" y="1626"/>
                    <a:pt x="1549" y="1355"/>
                    <a:pt x="1549" y="813"/>
                  </a:cubicBezTo>
                  <a:cubicBezTo>
                    <a:pt x="1549" y="271"/>
                    <a:pt x="1162" y="1"/>
                    <a:pt x="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8963670" y="2902037"/>
              <a:ext cx="48238" cy="52415"/>
            </a:xfrm>
            <a:custGeom>
              <a:avLst/>
              <a:gdLst/>
              <a:ahLst/>
              <a:cxnLst/>
              <a:rect l="l" t="t" r="r" b="b"/>
              <a:pathLst>
                <a:path w="1513" h="1644" extrusionOk="0">
                  <a:moveTo>
                    <a:pt x="751" y="1"/>
                  </a:moveTo>
                  <a:cubicBezTo>
                    <a:pt x="334" y="1"/>
                    <a:pt x="1" y="382"/>
                    <a:pt x="1" y="822"/>
                  </a:cubicBezTo>
                  <a:cubicBezTo>
                    <a:pt x="1" y="1275"/>
                    <a:pt x="334" y="1644"/>
                    <a:pt x="751" y="1644"/>
                  </a:cubicBezTo>
                  <a:cubicBezTo>
                    <a:pt x="1168" y="1644"/>
                    <a:pt x="1513" y="1275"/>
                    <a:pt x="1513" y="822"/>
                  </a:cubicBezTo>
                  <a:cubicBezTo>
                    <a:pt x="1513" y="382"/>
                    <a:pt x="1168" y="1"/>
                    <a:pt x="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8977348" y="3021344"/>
              <a:ext cx="39502" cy="41607"/>
            </a:xfrm>
            <a:custGeom>
              <a:avLst/>
              <a:gdLst/>
              <a:ahLst/>
              <a:cxnLst/>
              <a:rect l="l" t="t" r="r" b="b"/>
              <a:pathLst>
                <a:path w="1239" h="1305" extrusionOk="0">
                  <a:moveTo>
                    <a:pt x="619" y="0"/>
                  </a:moveTo>
                  <a:cubicBezTo>
                    <a:pt x="310" y="0"/>
                    <a:pt x="0" y="218"/>
                    <a:pt x="0" y="652"/>
                  </a:cubicBezTo>
                  <a:cubicBezTo>
                    <a:pt x="0" y="1087"/>
                    <a:pt x="310" y="1304"/>
                    <a:pt x="619" y="1304"/>
                  </a:cubicBezTo>
                  <a:cubicBezTo>
                    <a:pt x="929" y="1304"/>
                    <a:pt x="1239" y="1087"/>
                    <a:pt x="1239" y="652"/>
                  </a:cubicBezTo>
                  <a:cubicBezTo>
                    <a:pt x="1239" y="218"/>
                    <a:pt x="929" y="0"/>
                    <a:pt x="6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8974319" y="3117663"/>
              <a:ext cx="54296" cy="56974"/>
            </a:xfrm>
            <a:custGeom>
              <a:avLst/>
              <a:gdLst/>
              <a:ahLst/>
              <a:cxnLst/>
              <a:rect l="l" t="t" r="r" b="b"/>
              <a:pathLst>
                <a:path w="1703" h="1787" extrusionOk="0">
                  <a:moveTo>
                    <a:pt x="851" y="1"/>
                  </a:moveTo>
                  <a:cubicBezTo>
                    <a:pt x="426" y="1"/>
                    <a:pt x="0" y="298"/>
                    <a:pt x="0" y="894"/>
                  </a:cubicBezTo>
                  <a:cubicBezTo>
                    <a:pt x="0" y="1489"/>
                    <a:pt x="426" y="1787"/>
                    <a:pt x="851" y="1787"/>
                  </a:cubicBezTo>
                  <a:cubicBezTo>
                    <a:pt x="1277" y="1787"/>
                    <a:pt x="1703" y="1489"/>
                    <a:pt x="1703" y="894"/>
                  </a:cubicBezTo>
                  <a:cubicBezTo>
                    <a:pt x="1703" y="298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8884345" y="3057691"/>
              <a:ext cx="65327" cy="54105"/>
            </a:xfrm>
            <a:custGeom>
              <a:avLst/>
              <a:gdLst/>
              <a:ahLst/>
              <a:cxnLst/>
              <a:rect l="l" t="t" r="r" b="b"/>
              <a:pathLst>
                <a:path w="2049" h="1697" extrusionOk="0">
                  <a:moveTo>
                    <a:pt x="1024" y="0"/>
                  </a:moveTo>
                  <a:cubicBezTo>
                    <a:pt x="488" y="0"/>
                    <a:pt x="0" y="727"/>
                    <a:pt x="357" y="1251"/>
                  </a:cubicBezTo>
                  <a:cubicBezTo>
                    <a:pt x="369" y="1286"/>
                    <a:pt x="405" y="1310"/>
                    <a:pt x="417" y="1322"/>
                  </a:cubicBezTo>
                  <a:cubicBezTo>
                    <a:pt x="590" y="1572"/>
                    <a:pt x="810" y="1697"/>
                    <a:pt x="1029" y="1697"/>
                  </a:cubicBezTo>
                  <a:cubicBezTo>
                    <a:pt x="1247" y="1697"/>
                    <a:pt x="1465" y="1572"/>
                    <a:pt x="1631" y="1322"/>
                  </a:cubicBezTo>
                  <a:cubicBezTo>
                    <a:pt x="1643" y="1298"/>
                    <a:pt x="1679" y="1274"/>
                    <a:pt x="1691" y="1251"/>
                  </a:cubicBezTo>
                  <a:cubicBezTo>
                    <a:pt x="2048" y="727"/>
                    <a:pt x="1560" y="0"/>
                    <a:pt x="1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8905228" y="3189337"/>
              <a:ext cx="52032" cy="57070"/>
            </a:xfrm>
            <a:custGeom>
              <a:avLst/>
              <a:gdLst/>
              <a:ahLst/>
              <a:cxnLst/>
              <a:rect l="l" t="t" r="r" b="b"/>
              <a:pathLst>
                <a:path w="1632" h="1790" extrusionOk="0">
                  <a:moveTo>
                    <a:pt x="869" y="1"/>
                  </a:moveTo>
                  <a:cubicBezTo>
                    <a:pt x="854" y="1"/>
                    <a:pt x="838" y="2"/>
                    <a:pt x="822" y="3"/>
                  </a:cubicBezTo>
                  <a:cubicBezTo>
                    <a:pt x="369" y="15"/>
                    <a:pt x="0" y="384"/>
                    <a:pt x="0" y="896"/>
                  </a:cubicBezTo>
                  <a:cubicBezTo>
                    <a:pt x="0" y="1337"/>
                    <a:pt x="351" y="1790"/>
                    <a:pt x="788" y="1790"/>
                  </a:cubicBezTo>
                  <a:cubicBezTo>
                    <a:pt x="799" y="1790"/>
                    <a:pt x="810" y="1789"/>
                    <a:pt x="822" y="1789"/>
                  </a:cubicBezTo>
                  <a:cubicBezTo>
                    <a:pt x="1250" y="1765"/>
                    <a:pt x="1631" y="1396"/>
                    <a:pt x="1631" y="896"/>
                  </a:cubicBezTo>
                  <a:cubicBezTo>
                    <a:pt x="1631" y="448"/>
                    <a:pt x="1289" y="1"/>
                    <a:pt x="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8"/>
            <p:cNvSpPr/>
            <p:nvPr/>
          </p:nvSpPr>
          <p:spPr>
            <a:xfrm>
              <a:off x="8878638" y="2930509"/>
              <a:ext cx="50151" cy="55093"/>
            </a:xfrm>
            <a:custGeom>
              <a:avLst/>
              <a:gdLst/>
              <a:ahLst/>
              <a:cxnLst/>
              <a:rect l="l" t="t" r="r" b="b"/>
              <a:pathLst>
                <a:path w="1573" h="1728" extrusionOk="0">
                  <a:moveTo>
                    <a:pt x="787" y="1"/>
                  </a:moveTo>
                  <a:cubicBezTo>
                    <a:pt x="358" y="1"/>
                    <a:pt x="1" y="394"/>
                    <a:pt x="1" y="870"/>
                  </a:cubicBezTo>
                  <a:cubicBezTo>
                    <a:pt x="1" y="1334"/>
                    <a:pt x="358" y="1727"/>
                    <a:pt x="787" y="1727"/>
                  </a:cubicBezTo>
                  <a:cubicBezTo>
                    <a:pt x="1203" y="1727"/>
                    <a:pt x="1572" y="1334"/>
                    <a:pt x="1572" y="870"/>
                  </a:cubicBezTo>
                  <a:cubicBezTo>
                    <a:pt x="1572" y="406"/>
                    <a:pt x="1215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8"/>
            <p:cNvSpPr/>
            <p:nvPr/>
          </p:nvSpPr>
          <p:spPr>
            <a:xfrm>
              <a:off x="8865725" y="2810947"/>
              <a:ext cx="52415" cy="57006"/>
            </a:xfrm>
            <a:custGeom>
              <a:avLst/>
              <a:gdLst/>
              <a:ahLst/>
              <a:cxnLst/>
              <a:rect l="l" t="t" r="r" b="b"/>
              <a:pathLst>
                <a:path w="1644" h="1788" extrusionOk="0">
                  <a:moveTo>
                    <a:pt x="840" y="0"/>
                  </a:moveTo>
                  <a:cubicBezTo>
                    <a:pt x="834" y="0"/>
                    <a:pt x="828" y="0"/>
                    <a:pt x="822" y="0"/>
                  </a:cubicBezTo>
                  <a:cubicBezTo>
                    <a:pt x="370" y="24"/>
                    <a:pt x="1" y="393"/>
                    <a:pt x="1" y="893"/>
                  </a:cubicBezTo>
                  <a:cubicBezTo>
                    <a:pt x="1" y="1346"/>
                    <a:pt x="352" y="1787"/>
                    <a:pt x="788" y="1787"/>
                  </a:cubicBezTo>
                  <a:cubicBezTo>
                    <a:pt x="800" y="1787"/>
                    <a:pt x="811" y="1787"/>
                    <a:pt x="822" y="1786"/>
                  </a:cubicBezTo>
                  <a:cubicBezTo>
                    <a:pt x="1263" y="1762"/>
                    <a:pt x="1644" y="1393"/>
                    <a:pt x="1644" y="893"/>
                  </a:cubicBezTo>
                  <a:cubicBezTo>
                    <a:pt x="1644" y="435"/>
                    <a:pt x="1273" y="0"/>
                    <a:pt x="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8868021" y="2681851"/>
              <a:ext cx="52415" cy="57006"/>
            </a:xfrm>
            <a:custGeom>
              <a:avLst/>
              <a:gdLst/>
              <a:ahLst/>
              <a:cxnLst/>
              <a:rect l="l" t="t" r="r" b="b"/>
              <a:pathLst>
                <a:path w="1644" h="1788" extrusionOk="0">
                  <a:moveTo>
                    <a:pt x="839" y="1"/>
                  </a:moveTo>
                  <a:cubicBezTo>
                    <a:pt x="834" y="1"/>
                    <a:pt x="828" y="1"/>
                    <a:pt x="822" y="1"/>
                  </a:cubicBezTo>
                  <a:cubicBezTo>
                    <a:pt x="381" y="25"/>
                    <a:pt x="0" y="394"/>
                    <a:pt x="0" y="894"/>
                  </a:cubicBezTo>
                  <a:cubicBezTo>
                    <a:pt x="0" y="1347"/>
                    <a:pt x="362" y="1788"/>
                    <a:pt x="789" y="1788"/>
                  </a:cubicBezTo>
                  <a:cubicBezTo>
                    <a:pt x="800" y="1788"/>
                    <a:pt x="811" y="1788"/>
                    <a:pt x="822" y="1787"/>
                  </a:cubicBezTo>
                  <a:cubicBezTo>
                    <a:pt x="1274" y="1775"/>
                    <a:pt x="1643" y="1406"/>
                    <a:pt x="1643" y="894"/>
                  </a:cubicBezTo>
                  <a:cubicBezTo>
                    <a:pt x="1643" y="448"/>
                    <a:pt x="1284" y="1"/>
                    <a:pt x="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8871815" y="2500787"/>
              <a:ext cx="49386" cy="53945"/>
            </a:xfrm>
            <a:custGeom>
              <a:avLst/>
              <a:gdLst/>
              <a:ahLst/>
              <a:cxnLst/>
              <a:rect l="l" t="t" r="r" b="b"/>
              <a:pathLst>
                <a:path w="1549" h="1692" extrusionOk="0">
                  <a:moveTo>
                    <a:pt x="774" y="1"/>
                  </a:moveTo>
                  <a:cubicBezTo>
                    <a:pt x="358" y="1"/>
                    <a:pt x="0" y="382"/>
                    <a:pt x="0" y="846"/>
                  </a:cubicBezTo>
                  <a:cubicBezTo>
                    <a:pt x="0" y="1311"/>
                    <a:pt x="358" y="1692"/>
                    <a:pt x="774" y="1692"/>
                  </a:cubicBezTo>
                  <a:cubicBezTo>
                    <a:pt x="1215" y="1680"/>
                    <a:pt x="1548" y="1299"/>
                    <a:pt x="1548" y="846"/>
                  </a:cubicBezTo>
                  <a:cubicBezTo>
                    <a:pt x="1548" y="382"/>
                    <a:pt x="1191" y="1"/>
                    <a:pt x="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8871815" y="2357981"/>
              <a:ext cx="49386" cy="52128"/>
            </a:xfrm>
            <a:custGeom>
              <a:avLst/>
              <a:gdLst/>
              <a:ahLst/>
              <a:cxnLst/>
              <a:rect l="l" t="t" r="r" b="b"/>
              <a:pathLst>
                <a:path w="1549" h="1635" extrusionOk="0">
                  <a:moveTo>
                    <a:pt x="774" y="0"/>
                  </a:moveTo>
                  <a:cubicBezTo>
                    <a:pt x="387" y="0"/>
                    <a:pt x="0" y="271"/>
                    <a:pt x="0" y="813"/>
                  </a:cubicBezTo>
                  <a:cubicBezTo>
                    <a:pt x="0" y="1361"/>
                    <a:pt x="387" y="1634"/>
                    <a:pt x="774" y="1634"/>
                  </a:cubicBezTo>
                  <a:cubicBezTo>
                    <a:pt x="1161" y="1634"/>
                    <a:pt x="1548" y="1361"/>
                    <a:pt x="1548" y="813"/>
                  </a:cubicBezTo>
                  <a:cubicBezTo>
                    <a:pt x="1548" y="271"/>
                    <a:pt x="1161" y="0"/>
                    <a:pt x="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8874461" y="2245689"/>
              <a:ext cx="49386" cy="53563"/>
            </a:xfrm>
            <a:custGeom>
              <a:avLst/>
              <a:gdLst/>
              <a:ahLst/>
              <a:cxnLst/>
              <a:rect l="l" t="t" r="r" b="b"/>
              <a:pathLst>
                <a:path w="1549" h="1680" extrusionOk="0">
                  <a:moveTo>
                    <a:pt x="775" y="1"/>
                  </a:moveTo>
                  <a:cubicBezTo>
                    <a:pt x="358" y="1"/>
                    <a:pt x="1" y="394"/>
                    <a:pt x="1" y="846"/>
                  </a:cubicBezTo>
                  <a:cubicBezTo>
                    <a:pt x="1" y="1299"/>
                    <a:pt x="358" y="1680"/>
                    <a:pt x="775" y="1680"/>
                  </a:cubicBezTo>
                  <a:cubicBezTo>
                    <a:pt x="781" y="1680"/>
                    <a:pt x="787" y="1680"/>
                    <a:pt x="793" y="1680"/>
                  </a:cubicBezTo>
                  <a:cubicBezTo>
                    <a:pt x="1202" y="1680"/>
                    <a:pt x="1549" y="1292"/>
                    <a:pt x="1549" y="846"/>
                  </a:cubicBezTo>
                  <a:cubicBezTo>
                    <a:pt x="1549" y="382"/>
                    <a:pt x="1191" y="1"/>
                    <a:pt x="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8857372" y="2104829"/>
              <a:ext cx="46357" cy="48716"/>
            </a:xfrm>
            <a:custGeom>
              <a:avLst/>
              <a:gdLst/>
              <a:ahLst/>
              <a:cxnLst/>
              <a:rect l="l" t="t" r="r" b="b"/>
              <a:pathLst>
                <a:path w="1454" h="1528" extrusionOk="0">
                  <a:moveTo>
                    <a:pt x="724" y="0"/>
                  </a:moveTo>
                  <a:cubicBezTo>
                    <a:pt x="362" y="0"/>
                    <a:pt x="1" y="253"/>
                    <a:pt x="1" y="764"/>
                  </a:cubicBezTo>
                  <a:cubicBezTo>
                    <a:pt x="1" y="1271"/>
                    <a:pt x="366" y="1527"/>
                    <a:pt x="730" y="1527"/>
                  </a:cubicBezTo>
                  <a:cubicBezTo>
                    <a:pt x="1092" y="1527"/>
                    <a:pt x="1454" y="1274"/>
                    <a:pt x="1454" y="764"/>
                  </a:cubicBezTo>
                  <a:cubicBezTo>
                    <a:pt x="1454" y="256"/>
                    <a:pt x="1088" y="0"/>
                    <a:pt x="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8784486" y="2196684"/>
              <a:ext cx="50916" cy="53116"/>
            </a:xfrm>
            <a:custGeom>
              <a:avLst/>
              <a:gdLst/>
              <a:ahLst/>
              <a:cxnLst/>
              <a:rect l="l" t="t" r="r" b="b"/>
              <a:pathLst>
                <a:path w="1597" h="1666" extrusionOk="0">
                  <a:moveTo>
                    <a:pt x="795" y="1"/>
                  </a:moveTo>
                  <a:cubicBezTo>
                    <a:pt x="398" y="1"/>
                    <a:pt x="1" y="277"/>
                    <a:pt x="1" y="836"/>
                  </a:cubicBezTo>
                  <a:cubicBezTo>
                    <a:pt x="1" y="1389"/>
                    <a:pt x="400" y="1666"/>
                    <a:pt x="799" y="1666"/>
                  </a:cubicBezTo>
                  <a:cubicBezTo>
                    <a:pt x="1198" y="1666"/>
                    <a:pt x="1596" y="1389"/>
                    <a:pt x="1596" y="836"/>
                  </a:cubicBezTo>
                  <a:cubicBezTo>
                    <a:pt x="1596" y="280"/>
                    <a:pt x="1195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8789811" y="2325046"/>
              <a:ext cx="49386" cy="53180"/>
            </a:xfrm>
            <a:custGeom>
              <a:avLst/>
              <a:gdLst/>
              <a:ahLst/>
              <a:cxnLst/>
              <a:rect l="l" t="t" r="r" b="b"/>
              <a:pathLst>
                <a:path w="1549" h="1668" extrusionOk="0">
                  <a:moveTo>
                    <a:pt x="775" y="0"/>
                  </a:moveTo>
                  <a:cubicBezTo>
                    <a:pt x="358" y="0"/>
                    <a:pt x="1" y="393"/>
                    <a:pt x="1" y="834"/>
                  </a:cubicBezTo>
                  <a:cubicBezTo>
                    <a:pt x="1" y="1298"/>
                    <a:pt x="358" y="1667"/>
                    <a:pt x="775" y="1667"/>
                  </a:cubicBezTo>
                  <a:cubicBezTo>
                    <a:pt x="781" y="1667"/>
                    <a:pt x="787" y="1668"/>
                    <a:pt x="794" y="1668"/>
                  </a:cubicBezTo>
                  <a:cubicBezTo>
                    <a:pt x="1202" y="1668"/>
                    <a:pt x="1548" y="1291"/>
                    <a:pt x="1548" y="834"/>
                  </a:cubicBezTo>
                  <a:cubicBezTo>
                    <a:pt x="1548" y="369"/>
                    <a:pt x="1191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8793988" y="2454396"/>
              <a:ext cx="50151" cy="52415"/>
            </a:xfrm>
            <a:custGeom>
              <a:avLst/>
              <a:gdLst/>
              <a:ahLst/>
              <a:cxnLst/>
              <a:rect l="l" t="t" r="r" b="b"/>
              <a:pathLst>
                <a:path w="1573" h="1644" extrusionOk="0">
                  <a:moveTo>
                    <a:pt x="786" y="0"/>
                  </a:moveTo>
                  <a:cubicBezTo>
                    <a:pt x="394" y="0"/>
                    <a:pt x="1" y="271"/>
                    <a:pt x="1" y="813"/>
                  </a:cubicBezTo>
                  <a:cubicBezTo>
                    <a:pt x="1" y="1367"/>
                    <a:pt x="394" y="1643"/>
                    <a:pt x="786" y="1643"/>
                  </a:cubicBezTo>
                  <a:cubicBezTo>
                    <a:pt x="1179" y="1643"/>
                    <a:pt x="1572" y="1367"/>
                    <a:pt x="1572" y="813"/>
                  </a:cubicBezTo>
                  <a:cubicBezTo>
                    <a:pt x="1572" y="271"/>
                    <a:pt x="1179" y="0"/>
                    <a:pt x="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8789811" y="2570930"/>
              <a:ext cx="49769" cy="52128"/>
            </a:xfrm>
            <a:custGeom>
              <a:avLst/>
              <a:gdLst/>
              <a:ahLst/>
              <a:cxnLst/>
              <a:rect l="l" t="t" r="r" b="b"/>
              <a:pathLst>
                <a:path w="1561" h="1635" extrusionOk="0">
                  <a:moveTo>
                    <a:pt x="781" y="1"/>
                  </a:moveTo>
                  <a:cubicBezTo>
                    <a:pt x="391" y="1"/>
                    <a:pt x="1" y="271"/>
                    <a:pt x="1" y="813"/>
                  </a:cubicBezTo>
                  <a:cubicBezTo>
                    <a:pt x="1" y="1361"/>
                    <a:pt x="391" y="1635"/>
                    <a:pt x="781" y="1635"/>
                  </a:cubicBezTo>
                  <a:cubicBezTo>
                    <a:pt x="1170" y="1635"/>
                    <a:pt x="1560" y="1361"/>
                    <a:pt x="1560" y="813"/>
                  </a:cubicBezTo>
                  <a:cubicBezTo>
                    <a:pt x="1560" y="271"/>
                    <a:pt x="1170" y="1"/>
                    <a:pt x="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8806518" y="2744502"/>
              <a:ext cx="34561" cy="36187"/>
            </a:xfrm>
            <a:custGeom>
              <a:avLst/>
              <a:gdLst/>
              <a:ahLst/>
              <a:cxnLst/>
              <a:rect l="l" t="t" r="r" b="b"/>
              <a:pathLst>
                <a:path w="1084" h="1135" extrusionOk="0">
                  <a:moveTo>
                    <a:pt x="542" y="1"/>
                  </a:moveTo>
                  <a:cubicBezTo>
                    <a:pt x="271" y="1"/>
                    <a:pt x="1" y="191"/>
                    <a:pt x="1" y="572"/>
                  </a:cubicBezTo>
                  <a:cubicBezTo>
                    <a:pt x="1" y="947"/>
                    <a:pt x="271" y="1135"/>
                    <a:pt x="542" y="1135"/>
                  </a:cubicBezTo>
                  <a:cubicBezTo>
                    <a:pt x="813" y="1135"/>
                    <a:pt x="1084" y="947"/>
                    <a:pt x="1084" y="572"/>
                  </a:cubicBezTo>
                  <a:cubicBezTo>
                    <a:pt x="1084" y="191"/>
                    <a:pt x="813" y="1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8796634" y="2882301"/>
              <a:ext cx="49386" cy="53180"/>
            </a:xfrm>
            <a:custGeom>
              <a:avLst/>
              <a:gdLst/>
              <a:ahLst/>
              <a:cxnLst/>
              <a:rect l="l" t="t" r="r" b="b"/>
              <a:pathLst>
                <a:path w="1549" h="1668" extrusionOk="0">
                  <a:moveTo>
                    <a:pt x="775" y="1"/>
                  </a:moveTo>
                  <a:cubicBezTo>
                    <a:pt x="358" y="1"/>
                    <a:pt x="1" y="382"/>
                    <a:pt x="1" y="834"/>
                  </a:cubicBezTo>
                  <a:cubicBezTo>
                    <a:pt x="1" y="1275"/>
                    <a:pt x="358" y="1668"/>
                    <a:pt x="775" y="1668"/>
                  </a:cubicBezTo>
                  <a:cubicBezTo>
                    <a:pt x="1203" y="1668"/>
                    <a:pt x="1549" y="1275"/>
                    <a:pt x="1549" y="834"/>
                  </a:cubicBezTo>
                  <a:cubicBezTo>
                    <a:pt x="1549" y="382"/>
                    <a:pt x="1192" y="1"/>
                    <a:pt x="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8803489" y="3013660"/>
              <a:ext cx="50119" cy="52128"/>
            </a:xfrm>
            <a:custGeom>
              <a:avLst/>
              <a:gdLst/>
              <a:ahLst/>
              <a:cxnLst/>
              <a:rect l="l" t="t" r="r" b="b"/>
              <a:pathLst>
                <a:path w="1572" h="1635" extrusionOk="0">
                  <a:moveTo>
                    <a:pt x="786" y="0"/>
                  </a:moveTo>
                  <a:cubicBezTo>
                    <a:pt x="393" y="0"/>
                    <a:pt x="0" y="274"/>
                    <a:pt x="0" y="822"/>
                  </a:cubicBezTo>
                  <a:cubicBezTo>
                    <a:pt x="0" y="1364"/>
                    <a:pt x="393" y="1634"/>
                    <a:pt x="786" y="1634"/>
                  </a:cubicBezTo>
                  <a:cubicBezTo>
                    <a:pt x="1179" y="1634"/>
                    <a:pt x="1572" y="1364"/>
                    <a:pt x="1572" y="822"/>
                  </a:cubicBezTo>
                  <a:cubicBezTo>
                    <a:pt x="1572" y="274"/>
                    <a:pt x="1179" y="0"/>
                    <a:pt x="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8806518" y="3136156"/>
              <a:ext cx="57165" cy="54902"/>
            </a:xfrm>
            <a:custGeom>
              <a:avLst/>
              <a:gdLst/>
              <a:ahLst/>
              <a:cxnLst/>
              <a:rect l="l" t="t" r="r" b="b"/>
              <a:pathLst>
                <a:path w="1793" h="1722" extrusionOk="0">
                  <a:moveTo>
                    <a:pt x="974" y="0"/>
                  </a:moveTo>
                  <a:cubicBezTo>
                    <a:pt x="951" y="0"/>
                    <a:pt x="929" y="1"/>
                    <a:pt x="905" y="4"/>
                  </a:cubicBezTo>
                  <a:cubicBezTo>
                    <a:pt x="560" y="28"/>
                    <a:pt x="310" y="183"/>
                    <a:pt x="179" y="540"/>
                  </a:cubicBezTo>
                  <a:cubicBezTo>
                    <a:pt x="1" y="1016"/>
                    <a:pt x="239" y="1564"/>
                    <a:pt x="703" y="1695"/>
                  </a:cubicBezTo>
                  <a:cubicBezTo>
                    <a:pt x="764" y="1713"/>
                    <a:pt x="826" y="1722"/>
                    <a:pt x="888" y="1722"/>
                  </a:cubicBezTo>
                  <a:cubicBezTo>
                    <a:pt x="1228" y="1722"/>
                    <a:pt x="1567" y="1460"/>
                    <a:pt x="1667" y="1087"/>
                  </a:cubicBezTo>
                  <a:cubicBezTo>
                    <a:pt x="1793" y="598"/>
                    <a:pt x="146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8724514" y="2657780"/>
              <a:ext cx="48621" cy="51267"/>
            </a:xfrm>
            <a:custGeom>
              <a:avLst/>
              <a:gdLst/>
              <a:ahLst/>
              <a:cxnLst/>
              <a:rect l="l" t="t" r="r" b="b"/>
              <a:pathLst>
                <a:path w="1525" h="1608" extrusionOk="0">
                  <a:moveTo>
                    <a:pt x="763" y="0"/>
                  </a:moveTo>
                  <a:cubicBezTo>
                    <a:pt x="382" y="0"/>
                    <a:pt x="1" y="268"/>
                    <a:pt x="1" y="804"/>
                  </a:cubicBezTo>
                  <a:cubicBezTo>
                    <a:pt x="1" y="1340"/>
                    <a:pt x="382" y="1608"/>
                    <a:pt x="763" y="1608"/>
                  </a:cubicBezTo>
                  <a:cubicBezTo>
                    <a:pt x="1144" y="1608"/>
                    <a:pt x="1525" y="1340"/>
                    <a:pt x="1525" y="804"/>
                  </a:cubicBezTo>
                  <a:cubicBezTo>
                    <a:pt x="1525" y="268"/>
                    <a:pt x="1144" y="0"/>
                    <a:pt x="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8724514" y="2805240"/>
              <a:ext cx="53180" cy="58122"/>
            </a:xfrm>
            <a:custGeom>
              <a:avLst/>
              <a:gdLst/>
              <a:ahLst/>
              <a:cxnLst/>
              <a:rect l="l" t="t" r="r" b="b"/>
              <a:pathLst>
                <a:path w="1668" h="1823" extrusionOk="0">
                  <a:moveTo>
                    <a:pt x="851" y="1"/>
                  </a:moveTo>
                  <a:cubicBezTo>
                    <a:pt x="846" y="1"/>
                    <a:pt x="840" y="1"/>
                    <a:pt x="834" y="1"/>
                  </a:cubicBezTo>
                  <a:cubicBezTo>
                    <a:pt x="382" y="13"/>
                    <a:pt x="1" y="406"/>
                    <a:pt x="1" y="906"/>
                  </a:cubicBezTo>
                  <a:cubicBezTo>
                    <a:pt x="1" y="1376"/>
                    <a:pt x="372" y="1823"/>
                    <a:pt x="817" y="1823"/>
                  </a:cubicBezTo>
                  <a:cubicBezTo>
                    <a:pt x="823" y="1823"/>
                    <a:pt x="828" y="1823"/>
                    <a:pt x="834" y="1822"/>
                  </a:cubicBezTo>
                  <a:cubicBezTo>
                    <a:pt x="1275" y="1787"/>
                    <a:pt x="1668" y="1418"/>
                    <a:pt x="1668" y="906"/>
                  </a:cubicBezTo>
                  <a:cubicBezTo>
                    <a:pt x="1668" y="447"/>
                    <a:pt x="1285" y="1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8722633" y="2947184"/>
              <a:ext cx="56974" cy="61980"/>
            </a:xfrm>
            <a:custGeom>
              <a:avLst/>
              <a:gdLst/>
              <a:ahLst/>
              <a:cxnLst/>
              <a:rect l="l" t="t" r="r" b="b"/>
              <a:pathLst>
                <a:path w="1787" h="1944" extrusionOk="0">
                  <a:moveTo>
                    <a:pt x="927" y="1"/>
                  </a:moveTo>
                  <a:cubicBezTo>
                    <a:pt x="916" y="1"/>
                    <a:pt x="904" y="1"/>
                    <a:pt x="893" y="2"/>
                  </a:cubicBezTo>
                  <a:cubicBezTo>
                    <a:pt x="393" y="25"/>
                    <a:pt x="0" y="430"/>
                    <a:pt x="0" y="966"/>
                  </a:cubicBezTo>
                  <a:cubicBezTo>
                    <a:pt x="0" y="1466"/>
                    <a:pt x="398" y="1943"/>
                    <a:pt x="860" y="1943"/>
                  </a:cubicBezTo>
                  <a:cubicBezTo>
                    <a:pt x="871" y="1943"/>
                    <a:pt x="882" y="1943"/>
                    <a:pt x="893" y="1942"/>
                  </a:cubicBezTo>
                  <a:cubicBezTo>
                    <a:pt x="1369" y="1907"/>
                    <a:pt x="1786" y="1502"/>
                    <a:pt x="1786" y="966"/>
                  </a:cubicBezTo>
                  <a:cubicBezTo>
                    <a:pt x="1786" y="478"/>
                    <a:pt x="1389" y="1"/>
                    <a:pt x="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8717308" y="3068595"/>
              <a:ext cx="53563" cy="56400"/>
            </a:xfrm>
            <a:custGeom>
              <a:avLst/>
              <a:gdLst/>
              <a:ahLst/>
              <a:cxnLst/>
              <a:rect l="l" t="t" r="r" b="b"/>
              <a:pathLst>
                <a:path w="1680" h="1769" extrusionOk="0">
                  <a:moveTo>
                    <a:pt x="840" y="1"/>
                  </a:moveTo>
                  <a:cubicBezTo>
                    <a:pt x="420" y="1"/>
                    <a:pt x="1" y="295"/>
                    <a:pt x="1" y="885"/>
                  </a:cubicBezTo>
                  <a:cubicBezTo>
                    <a:pt x="1" y="1474"/>
                    <a:pt x="420" y="1769"/>
                    <a:pt x="840" y="1769"/>
                  </a:cubicBezTo>
                  <a:cubicBezTo>
                    <a:pt x="1260" y="1769"/>
                    <a:pt x="1679" y="1474"/>
                    <a:pt x="1679" y="885"/>
                  </a:cubicBezTo>
                  <a:cubicBezTo>
                    <a:pt x="1679" y="295"/>
                    <a:pt x="1260" y="1"/>
                    <a:pt x="8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8737427" y="3173459"/>
              <a:ext cx="49769" cy="54328"/>
            </a:xfrm>
            <a:custGeom>
              <a:avLst/>
              <a:gdLst/>
              <a:ahLst/>
              <a:cxnLst/>
              <a:rect l="l" t="t" r="r" b="b"/>
              <a:pathLst>
                <a:path w="1561" h="1704" extrusionOk="0">
                  <a:moveTo>
                    <a:pt x="786" y="1"/>
                  </a:moveTo>
                  <a:cubicBezTo>
                    <a:pt x="370" y="1"/>
                    <a:pt x="1" y="394"/>
                    <a:pt x="1" y="858"/>
                  </a:cubicBezTo>
                  <a:cubicBezTo>
                    <a:pt x="1" y="1310"/>
                    <a:pt x="370" y="1703"/>
                    <a:pt x="786" y="1703"/>
                  </a:cubicBezTo>
                  <a:cubicBezTo>
                    <a:pt x="1203" y="1703"/>
                    <a:pt x="1560" y="1310"/>
                    <a:pt x="1560" y="858"/>
                  </a:cubicBezTo>
                  <a:cubicBezTo>
                    <a:pt x="1560" y="394"/>
                    <a:pt x="1191" y="1"/>
                    <a:pt x="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8617099" y="3015924"/>
              <a:ext cx="48621" cy="52415"/>
            </a:xfrm>
            <a:custGeom>
              <a:avLst/>
              <a:gdLst/>
              <a:ahLst/>
              <a:cxnLst/>
              <a:rect l="l" t="t" r="r" b="b"/>
              <a:pathLst>
                <a:path w="1525" h="1644" extrusionOk="0">
                  <a:moveTo>
                    <a:pt x="762" y="1"/>
                  </a:moveTo>
                  <a:cubicBezTo>
                    <a:pt x="346" y="1"/>
                    <a:pt x="0" y="382"/>
                    <a:pt x="0" y="822"/>
                  </a:cubicBezTo>
                  <a:cubicBezTo>
                    <a:pt x="0" y="1275"/>
                    <a:pt x="346" y="1644"/>
                    <a:pt x="762" y="1644"/>
                  </a:cubicBezTo>
                  <a:cubicBezTo>
                    <a:pt x="1179" y="1644"/>
                    <a:pt x="1524" y="1275"/>
                    <a:pt x="1524" y="822"/>
                  </a:cubicBezTo>
                  <a:cubicBezTo>
                    <a:pt x="1524" y="382"/>
                    <a:pt x="1179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8617099" y="2876020"/>
              <a:ext cx="62649" cy="59812"/>
            </a:xfrm>
            <a:custGeom>
              <a:avLst/>
              <a:gdLst/>
              <a:ahLst/>
              <a:cxnLst/>
              <a:rect l="l" t="t" r="r" b="b"/>
              <a:pathLst>
                <a:path w="1965" h="1876" extrusionOk="0">
                  <a:moveTo>
                    <a:pt x="991" y="1"/>
                  </a:moveTo>
                  <a:cubicBezTo>
                    <a:pt x="613" y="1"/>
                    <a:pt x="266" y="284"/>
                    <a:pt x="155" y="686"/>
                  </a:cubicBezTo>
                  <a:cubicBezTo>
                    <a:pt x="0" y="1186"/>
                    <a:pt x="310" y="1650"/>
                    <a:pt x="727" y="1829"/>
                  </a:cubicBezTo>
                  <a:cubicBezTo>
                    <a:pt x="807" y="1861"/>
                    <a:pt x="890" y="1876"/>
                    <a:pt x="972" y="1876"/>
                  </a:cubicBezTo>
                  <a:cubicBezTo>
                    <a:pt x="1312" y="1876"/>
                    <a:pt x="1640" y="1619"/>
                    <a:pt x="1774" y="1293"/>
                  </a:cubicBezTo>
                  <a:cubicBezTo>
                    <a:pt x="1965" y="793"/>
                    <a:pt x="1715" y="174"/>
                    <a:pt x="1203" y="31"/>
                  </a:cubicBezTo>
                  <a:cubicBezTo>
                    <a:pt x="1132" y="11"/>
                    <a:pt x="1061" y="1"/>
                    <a:pt x="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8618980" y="2753174"/>
              <a:ext cx="54328" cy="58951"/>
            </a:xfrm>
            <a:custGeom>
              <a:avLst/>
              <a:gdLst/>
              <a:ahLst/>
              <a:cxnLst/>
              <a:rect l="l" t="t" r="r" b="b"/>
              <a:pathLst>
                <a:path w="1704" h="1849" extrusionOk="0">
                  <a:moveTo>
                    <a:pt x="895" y="1"/>
                  </a:moveTo>
                  <a:cubicBezTo>
                    <a:pt x="879" y="1"/>
                    <a:pt x="863" y="1"/>
                    <a:pt x="846" y="3"/>
                  </a:cubicBezTo>
                  <a:cubicBezTo>
                    <a:pt x="394" y="14"/>
                    <a:pt x="1" y="407"/>
                    <a:pt x="1" y="919"/>
                  </a:cubicBezTo>
                  <a:cubicBezTo>
                    <a:pt x="1" y="1384"/>
                    <a:pt x="364" y="1849"/>
                    <a:pt x="813" y="1849"/>
                  </a:cubicBezTo>
                  <a:cubicBezTo>
                    <a:pt x="824" y="1849"/>
                    <a:pt x="835" y="1849"/>
                    <a:pt x="846" y="1848"/>
                  </a:cubicBezTo>
                  <a:cubicBezTo>
                    <a:pt x="1311" y="1812"/>
                    <a:pt x="1703" y="1431"/>
                    <a:pt x="1703" y="919"/>
                  </a:cubicBezTo>
                  <a:cubicBezTo>
                    <a:pt x="1703" y="460"/>
                    <a:pt x="1338" y="1"/>
                    <a:pt x="8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8621276" y="2583747"/>
              <a:ext cx="53913" cy="56113"/>
            </a:xfrm>
            <a:custGeom>
              <a:avLst/>
              <a:gdLst/>
              <a:ahLst/>
              <a:cxnLst/>
              <a:rect l="l" t="t" r="r" b="b"/>
              <a:pathLst>
                <a:path w="1691" h="1760" extrusionOk="0">
                  <a:moveTo>
                    <a:pt x="846" y="0"/>
                  </a:moveTo>
                  <a:cubicBezTo>
                    <a:pt x="423" y="0"/>
                    <a:pt x="0" y="292"/>
                    <a:pt x="0" y="876"/>
                  </a:cubicBezTo>
                  <a:cubicBezTo>
                    <a:pt x="12" y="1465"/>
                    <a:pt x="435" y="1760"/>
                    <a:pt x="855" y="1760"/>
                  </a:cubicBezTo>
                  <a:cubicBezTo>
                    <a:pt x="1274" y="1760"/>
                    <a:pt x="1691" y="1465"/>
                    <a:pt x="1691" y="876"/>
                  </a:cubicBezTo>
                  <a:cubicBezTo>
                    <a:pt x="1691" y="292"/>
                    <a:pt x="1268" y="0"/>
                    <a:pt x="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8697572" y="2509841"/>
              <a:ext cx="56209" cy="60513"/>
            </a:xfrm>
            <a:custGeom>
              <a:avLst/>
              <a:gdLst/>
              <a:ahLst/>
              <a:cxnLst/>
              <a:rect l="l" t="t" r="r" b="b"/>
              <a:pathLst>
                <a:path w="1763" h="1898" extrusionOk="0">
                  <a:moveTo>
                    <a:pt x="931" y="1"/>
                  </a:moveTo>
                  <a:cubicBezTo>
                    <a:pt x="914" y="1"/>
                    <a:pt x="898" y="1"/>
                    <a:pt x="881" y="3"/>
                  </a:cubicBezTo>
                  <a:cubicBezTo>
                    <a:pt x="405" y="27"/>
                    <a:pt x="0" y="419"/>
                    <a:pt x="0" y="943"/>
                  </a:cubicBezTo>
                  <a:cubicBezTo>
                    <a:pt x="0" y="1426"/>
                    <a:pt x="378" y="1898"/>
                    <a:pt x="832" y="1898"/>
                  </a:cubicBezTo>
                  <a:cubicBezTo>
                    <a:pt x="849" y="1898"/>
                    <a:pt x="865" y="1897"/>
                    <a:pt x="881" y="1896"/>
                  </a:cubicBezTo>
                  <a:cubicBezTo>
                    <a:pt x="1358" y="1872"/>
                    <a:pt x="1763" y="1467"/>
                    <a:pt x="1763" y="943"/>
                  </a:cubicBezTo>
                  <a:cubicBezTo>
                    <a:pt x="1763" y="472"/>
                    <a:pt x="1385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8702897" y="2389195"/>
              <a:ext cx="54296" cy="58887"/>
            </a:xfrm>
            <a:custGeom>
              <a:avLst/>
              <a:gdLst/>
              <a:ahLst/>
              <a:cxnLst/>
              <a:rect l="l" t="t" r="r" b="b"/>
              <a:pathLst>
                <a:path w="1703" h="1847" extrusionOk="0">
                  <a:moveTo>
                    <a:pt x="874" y="0"/>
                  </a:moveTo>
                  <a:cubicBezTo>
                    <a:pt x="869" y="0"/>
                    <a:pt x="863" y="0"/>
                    <a:pt x="857" y="1"/>
                  </a:cubicBezTo>
                  <a:cubicBezTo>
                    <a:pt x="393" y="12"/>
                    <a:pt x="0" y="405"/>
                    <a:pt x="0" y="929"/>
                  </a:cubicBezTo>
                  <a:cubicBezTo>
                    <a:pt x="0" y="1399"/>
                    <a:pt x="383" y="1846"/>
                    <a:pt x="839" y="1846"/>
                  </a:cubicBezTo>
                  <a:cubicBezTo>
                    <a:pt x="845" y="1846"/>
                    <a:pt x="851" y="1846"/>
                    <a:pt x="857" y="1846"/>
                  </a:cubicBezTo>
                  <a:cubicBezTo>
                    <a:pt x="1310" y="1822"/>
                    <a:pt x="1703" y="1441"/>
                    <a:pt x="1703" y="929"/>
                  </a:cubicBezTo>
                  <a:cubicBezTo>
                    <a:pt x="1703" y="459"/>
                    <a:pt x="1320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8707074" y="2282131"/>
              <a:ext cx="51650" cy="55858"/>
            </a:xfrm>
            <a:custGeom>
              <a:avLst/>
              <a:gdLst/>
              <a:ahLst/>
              <a:cxnLst/>
              <a:rect l="l" t="t" r="r" b="b"/>
              <a:pathLst>
                <a:path w="1620" h="1752" extrusionOk="0">
                  <a:moveTo>
                    <a:pt x="810" y="1"/>
                  </a:moveTo>
                  <a:cubicBezTo>
                    <a:pt x="381" y="1"/>
                    <a:pt x="0" y="394"/>
                    <a:pt x="0" y="870"/>
                  </a:cubicBezTo>
                  <a:cubicBezTo>
                    <a:pt x="0" y="1346"/>
                    <a:pt x="381" y="1751"/>
                    <a:pt x="810" y="1751"/>
                  </a:cubicBezTo>
                  <a:cubicBezTo>
                    <a:pt x="1238" y="1739"/>
                    <a:pt x="1619" y="1346"/>
                    <a:pt x="1619" y="870"/>
                  </a:cubicBezTo>
                  <a:cubicBezTo>
                    <a:pt x="1619" y="394"/>
                    <a:pt x="1238" y="1"/>
                    <a:pt x="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8698720" y="2161804"/>
              <a:ext cx="49354" cy="53180"/>
            </a:xfrm>
            <a:custGeom>
              <a:avLst/>
              <a:gdLst/>
              <a:ahLst/>
              <a:cxnLst/>
              <a:rect l="l" t="t" r="r" b="b"/>
              <a:pathLst>
                <a:path w="1548" h="1668" extrusionOk="0">
                  <a:moveTo>
                    <a:pt x="774" y="1"/>
                  </a:moveTo>
                  <a:cubicBezTo>
                    <a:pt x="357" y="1"/>
                    <a:pt x="0" y="394"/>
                    <a:pt x="0" y="834"/>
                  </a:cubicBezTo>
                  <a:cubicBezTo>
                    <a:pt x="0" y="1287"/>
                    <a:pt x="357" y="1668"/>
                    <a:pt x="774" y="1668"/>
                  </a:cubicBezTo>
                  <a:cubicBezTo>
                    <a:pt x="1191" y="1668"/>
                    <a:pt x="1548" y="1298"/>
                    <a:pt x="1548" y="834"/>
                  </a:cubicBezTo>
                  <a:cubicBezTo>
                    <a:pt x="1548" y="394"/>
                    <a:pt x="1191" y="1"/>
                    <a:pt x="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8611009" y="2255190"/>
              <a:ext cx="47505" cy="49864"/>
            </a:xfrm>
            <a:custGeom>
              <a:avLst/>
              <a:gdLst/>
              <a:ahLst/>
              <a:cxnLst/>
              <a:rect l="l" t="t" r="r" b="b"/>
              <a:pathLst>
                <a:path w="1490" h="1564" extrusionOk="0">
                  <a:moveTo>
                    <a:pt x="745" y="1"/>
                  </a:moveTo>
                  <a:cubicBezTo>
                    <a:pt x="373" y="1"/>
                    <a:pt x="1" y="263"/>
                    <a:pt x="1" y="786"/>
                  </a:cubicBezTo>
                  <a:cubicBezTo>
                    <a:pt x="1" y="1304"/>
                    <a:pt x="373" y="1563"/>
                    <a:pt x="745" y="1563"/>
                  </a:cubicBezTo>
                  <a:cubicBezTo>
                    <a:pt x="1117" y="1563"/>
                    <a:pt x="1489" y="1304"/>
                    <a:pt x="1489" y="786"/>
                  </a:cubicBezTo>
                  <a:cubicBezTo>
                    <a:pt x="1489" y="263"/>
                    <a:pt x="1117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8610627" y="2365633"/>
              <a:ext cx="56974" cy="61565"/>
            </a:xfrm>
            <a:custGeom>
              <a:avLst/>
              <a:gdLst/>
              <a:ahLst/>
              <a:cxnLst/>
              <a:rect l="l" t="t" r="r" b="b"/>
              <a:pathLst>
                <a:path w="1787" h="1931" extrusionOk="0">
                  <a:moveTo>
                    <a:pt x="929" y="0"/>
                  </a:moveTo>
                  <a:cubicBezTo>
                    <a:pt x="917" y="0"/>
                    <a:pt x="906" y="1"/>
                    <a:pt x="894" y="1"/>
                  </a:cubicBezTo>
                  <a:cubicBezTo>
                    <a:pt x="418" y="25"/>
                    <a:pt x="1" y="430"/>
                    <a:pt x="1" y="966"/>
                  </a:cubicBezTo>
                  <a:cubicBezTo>
                    <a:pt x="1" y="1460"/>
                    <a:pt x="384" y="1930"/>
                    <a:pt x="876" y="1930"/>
                  </a:cubicBezTo>
                  <a:cubicBezTo>
                    <a:pt x="882" y="1930"/>
                    <a:pt x="888" y="1930"/>
                    <a:pt x="894" y="1930"/>
                  </a:cubicBezTo>
                  <a:cubicBezTo>
                    <a:pt x="1382" y="1894"/>
                    <a:pt x="1787" y="1513"/>
                    <a:pt x="1787" y="966"/>
                  </a:cubicBezTo>
                  <a:cubicBezTo>
                    <a:pt x="1787" y="466"/>
                    <a:pt x="1401" y="0"/>
                    <a:pt x="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8617482" y="2460008"/>
              <a:ext cx="57707" cy="60385"/>
            </a:xfrm>
            <a:custGeom>
              <a:avLst/>
              <a:gdLst/>
              <a:ahLst/>
              <a:cxnLst/>
              <a:rect l="l" t="t" r="r" b="b"/>
              <a:pathLst>
                <a:path w="1810" h="1894" extrusionOk="0">
                  <a:moveTo>
                    <a:pt x="905" y="0"/>
                  </a:moveTo>
                  <a:cubicBezTo>
                    <a:pt x="453" y="0"/>
                    <a:pt x="0" y="316"/>
                    <a:pt x="0" y="947"/>
                  </a:cubicBezTo>
                  <a:cubicBezTo>
                    <a:pt x="0" y="1578"/>
                    <a:pt x="453" y="1893"/>
                    <a:pt x="905" y="1893"/>
                  </a:cubicBezTo>
                  <a:cubicBezTo>
                    <a:pt x="1358" y="1893"/>
                    <a:pt x="1810" y="1578"/>
                    <a:pt x="1810" y="947"/>
                  </a:cubicBezTo>
                  <a:cubicBezTo>
                    <a:pt x="1810" y="316"/>
                    <a:pt x="1358" y="0"/>
                    <a:pt x="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8537742" y="2431345"/>
              <a:ext cx="56591" cy="59238"/>
            </a:xfrm>
            <a:custGeom>
              <a:avLst/>
              <a:gdLst/>
              <a:ahLst/>
              <a:cxnLst/>
              <a:rect l="l" t="t" r="r" b="b"/>
              <a:pathLst>
                <a:path w="1775" h="1858" extrusionOk="0">
                  <a:moveTo>
                    <a:pt x="888" y="0"/>
                  </a:moveTo>
                  <a:cubicBezTo>
                    <a:pt x="444" y="0"/>
                    <a:pt x="1" y="310"/>
                    <a:pt x="1" y="929"/>
                  </a:cubicBezTo>
                  <a:cubicBezTo>
                    <a:pt x="13" y="1548"/>
                    <a:pt x="456" y="1857"/>
                    <a:pt x="897" y="1857"/>
                  </a:cubicBezTo>
                  <a:cubicBezTo>
                    <a:pt x="1337" y="1857"/>
                    <a:pt x="1775" y="1548"/>
                    <a:pt x="1775" y="929"/>
                  </a:cubicBezTo>
                  <a:cubicBezTo>
                    <a:pt x="1775" y="310"/>
                    <a:pt x="1331" y="0"/>
                    <a:pt x="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8518006" y="2539110"/>
              <a:ext cx="57739" cy="62745"/>
            </a:xfrm>
            <a:custGeom>
              <a:avLst/>
              <a:gdLst/>
              <a:ahLst/>
              <a:cxnLst/>
              <a:rect l="l" t="t" r="r" b="b"/>
              <a:pathLst>
                <a:path w="1811" h="1968" extrusionOk="0">
                  <a:moveTo>
                    <a:pt x="940" y="1"/>
                  </a:moveTo>
                  <a:cubicBezTo>
                    <a:pt x="929" y="1"/>
                    <a:pt x="917" y="1"/>
                    <a:pt x="906" y="1"/>
                  </a:cubicBezTo>
                  <a:cubicBezTo>
                    <a:pt x="417" y="25"/>
                    <a:pt x="1" y="430"/>
                    <a:pt x="1" y="990"/>
                  </a:cubicBezTo>
                  <a:cubicBezTo>
                    <a:pt x="1" y="1484"/>
                    <a:pt x="390" y="1968"/>
                    <a:pt x="856" y="1968"/>
                  </a:cubicBezTo>
                  <a:cubicBezTo>
                    <a:pt x="873" y="1968"/>
                    <a:pt x="889" y="1967"/>
                    <a:pt x="906" y="1966"/>
                  </a:cubicBezTo>
                  <a:cubicBezTo>
                    <a:pt x="1394" y="1942"/>
                    <a:pt x="1811" y="1537"/>
                    <a:pt x="1811" y="990"/>
                  </a:cubicBezTo>
                  <a:cubicBezTo>
                    <a:pt x="1811" y="478"/>
                    <a:pt x="1413" y="1"/>
                    <a:pt x="9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8550654" y="2686698"/>
              <a:ext cx="36091" cy="38068"/>
            </a:xfrm>
            <a:custGeom>
              <a:avLst/>
              <a:gdLst/>
              <a:ahLst/>
              <a:cxnLst/>
              <a:rect l="l" t="t" r="r" b="b"/>
              <a:pathLst>
                <a:path w="1132" h="1194" extrusionOk="0">
                  <a:moveTo>
                    <a:pt x="560" y="1"/>
                  </a:moveTo>
                  <a:cubicBezTo>
                    <a:pt x="279" y="1"/>
                    <a:pt x="1" y="198"/>
                    <a:pt x="1" y="599"/>
                  </a:cubicBezTo>
                  <a:cubicBezTo>
                    <a:pt x="1" y="994"/>
                    <a:pt x="286" y="1193"/>
                    <a:pt x="569" y="1193"/>
                  </a:cubicBezTo>
                  <a:cubicBezTo>
                    <a:pt x="851" y="1193"/>
                    <a:pt x="1132" y="997"/>
                    <a:pt x="1132" y="599"/>
                  </a:cubicBezTo>
                  <a:cubicBezTo>
                    <a:pt x="1132" y="203"/>
                    <a:pt x="845" y="1"/>
                    <a:pt x="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8546095" y="2808651"/>
              <a:ext cx="61151" cy="61916"/>
            </a:xfrm>
            <a:custGeom>
              <a:avLst/>
              <a:gdLst/>
              <a:ahLst/>
              <a:cxnLst/>
              <a:rect l="l" t="t" r="r" b="b"/>
              <a:pathLst>
                <a:path w="1918" h="1942" extrusionOk="0">
                  <a:moveTo>
                    <a:pt x="918" y="1"/>
                  </a:moveTo>
                  <a:cubicBezTo>
                    <a:pt x="453" y="1"/>
                    <a:pt x="1" y="453"/>
                    <a:pt x="25" y="965"/>
                  </a:cubicBezTo>
                  <a:cubicBezTo>
                    <a:pt x="37" y="1489"/>
                    <a:pt x="418" y="1942"/>
                    <a:pt x="918" y="1942"/>
                  </a:cubicBezTo>
                  <a:lnTo>
                    <a:pt x="989" y="1942"/>
                  </a:lnTo>
                  <a:cubicBezTo>
                    <a:pt x="1465" y="1942"/>
                    <a:pt x="1918" y="1489"/>
                    <a:pt x="1882" y="965"/>
                  </a:cubicBezTo>
                  <a:cubicBezTo>
                    <a:pt x="1870" y="453"/>
                    <a:pt x="1501" y="1"/>
                    <a:pt x="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8548391" y="2930509"/>
              <a:ext cx="50119" cy="54328"/>
            </a:xfrm>
            <a:custGeom>
              <a:avLst/>
              <a:gdLst/>
              <a:ahLst/>
              <a:cxnLst/>
              <a:rect l="l" t="t" r="r" b="b"/>
              <a:pathLst>
                <a:path w="1572" h="1704" extrusionOk="0">
                  <a:moveTo>
                    <a:pt x="786" y="1"/>
                  </a:moveTo>
                  <a:cubicBezTo>
                    <a:pt x="357" y="1"/>
                    <a:pt x="0" y="394"/>
                    <a:pt x="0" y="846"/>
                  </a:cubicBezTo>
                  <a:cubicBezTo>
                    <a:pt x="0" y="1310"/>
                    <a:pt x="357" y="1703"/>
                    <a:pt x="786" y="1703"/>
                  </a:cubicBezTo>
                  <a:cubicBezTo>
                    <a:pt x="1203" y="1703"/>
                    <a:pt x="1572" y="1310"/>
                    <a:pt x="1572" y="846"/>
                  </a:cubicBezTo>
                  <a:cubicBezTo>
                    <a:pt x="1572" y="394"/>
                    <a:pt x="1215" y="1"/>
                    <a:pt x="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8472476" y="2736946"/>
              <a:ext cx="61119" cy="63255"/>
            </a:xfrm>
            <a:custGeom>
              <a:avLst/>
              <a:gdLst/>
              <a:ahLst/>
              <a:cxnLst/>
              <a:rect l="l" t="t" r="r" b="b"/>
              <a:pathLst>
                <a:path w="1917" h="1984" extrusionOk="0">
                  <a:moveTo>
                    <a:pt x="1146" y="1"/>
                  </a:moveTo>
                  <a:cubicBezTo>
                    <a:pt x="1078" y="1"/>
                    <a:pt x="1009" y="15"/>
                    <a:pt x="941" y="47"/>
                  </a:cubicBezTo>
                  <a:cubicBezTo>
                    <a:pt x="738" y="142"/>
                    <a:pt x="595" y="226"/>
                    <a:pt x="429" y="393"/>
                  </a:cubicBezTo>
                  <a:cubicBezTo>
                    <a:pt x="0" y="857"/>
                    <a:pt x="167" y="1655"/>
                    <a:pt x="714" y="1905"/>
                  </a:cubicBezTo>
                  <a:cubicBezTo>
                    <a:pt x="830" y="1959"/>
                    <a:pt x="944" y="1983"/>
                    <a:pt x="1053" y="1983"/>
                  </a:cubicBezTo>
                  <a:cubicBezTo>
                    <a:pt x="1499" y="1983"/>
                    <a:pt x="1867" y="1573"/>
                    <a:pt x="1905" y="1047"/>
                  </a:cubicBezTo>
                  <a:cubicBezTo>
                    <a:pt x="1917" y="893"/>
                    <a:pt x="1905" y="762"/>
                    <a:pt x="1857" y="619"/>
                  </a:cubicBezTo>
                  <a:cubicBezTo>
                    <a:pt x="1760" y="306"/>
                    <a:pt x="1461" y="1"/>
                    <a:pt x="1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8474358" y="2615056"/>
              <a:ext cx="48238" cy="52415"/>
            </a:xfrm>
            <a:custGeom>
              <a:avLst/>
              <a:gdLst/>
              <a:ahLst/>
              <a:cxnLst/>
              <a:rect l="l" t="t" r="r" b="b"/>
              <a:pathLst>
                <a:path w="1513" h="1644" extrusionOk="0">
                  <a:moveTo>
                    <a:pt x="763" y="1"/>
                  </a:moveTo>
                  <a:cubicBezTo>
                    <a:pt x="358" y="1"/>
                    <a:pt x="1" y="370"/>
                    <a:pt x="1" y="822"/>
                  </a:cubicBezTo>
                  <a:cubicBezTo>
                    <a:pt x="1" y="1263"/>
                    <a:pt x="346" y="1644"/>
                    <a:pt x="763" y="1644"/>
                  </a:cubicBezTo>
                  <a:cubicBezTo>
                    <a:pt x="1179" y="1644"/>
                    <a:pt x="1513" y="1263"/>
                    <a:pt x="1513" y="822"/>
                  </a:cubicBezTo>
                  <a:cubicBezTo>
                    <a:pt x="1513" y="370"/>
                    <a:pt x="1179" y="1"/>
                    <a:pt x="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2" name="Google Shape;1102;p38"/>
          <p:cNvSpPr/>
          <p:nvPr/>
        </p:nvSpPr>
        <p:spPr>
          <a:xfrm>
            <a:off x="8568466" y="291253"/>
            <a:ext cx="1874117" cy="1921845"/>
          </a:xfrm>
          <a:custGeom>
            <a:avLst/>
            <a:gdLst/>
            <a:ahLst/>
            <a:cxnLst/>
            <a:rect l="l" t="t" r="r" b="b"/>
            <a:pathLst>
              <a:path w="58782" h="60279" extrusionOk="0">
                <a:moveTo>
                  <a:pt x="27325" y="1"/>
                </a:moveTo>
                <a:cubicBezTo>
                  <a:pt x="21873" y="1"/>
                  <a:pt x="16764" y="1706"/>
                  <a:pt x="13336" y="5983"/>
                </a:cubicBezTo>
                <a:cubicBezTo>
                  <a:pt x="9681" y="10555"/>
                  <a:pt x="7002" y="16591"/>
                  <a:pt x="4454" y="21818"/>
                </a:cubicBezTo>
                <a:cubicBezTo>
                  <a:pt x="632" y="29664"/>
                  <a:pt x="1" y="36808"/>
                  <a:pt x="4870" y="44488"/>
                </a:cubicBezTo>
                <a:cubicBezTo>
                  <a:pt x="8740" y="50572"/>
                  <a:pt x="14276" y="57299"/>
                  <a:pt x="21396" y="59573"/>
                </a:cubicBezTo>
                <a:cubicBezTo>
                  <a:pt x="22833" y="60033"/>
                  <a:pt x="24361" y="60279"/>
                  <a:pt x="25876" y="60279"/>
                </a:cubicBezTo>
                <a:cubicBezTo>
                  <a:pt x="28442" y="60279"/>
                  <a:pt x="30975" y="59573"/>
                  <a:pt x="32981" y="58001"/>
                </a:cubicBezTo>
                <a:cubicBezTo>
                  <a:pt x="35624" y="55941"/>
                  <a:pt x="37053" y="52762"/>
                  <a:pt x="38625" y="49810"/>
                </a:cubicBezTo>
                <a:cubicBezTo>
                  <a:pt x="43982" y="39761"/>
                  <a:pt x="58782" y="25092"/>
                  <a:pt x="52745" y="12638"/>
                </a:cubicBezTo>
                <a:cubicBezTo>
                  <a:pt x="52079" y="11245"/>
                  <a:pt x="51102" y="9912"/>
                  <a:pt x="49769" y="8686"/>
                </a:cubicBezTo>
                <a:cubicBezTo>
                  <a:pt x="44582" y="3893"/>
                  <a:pt x="35562" y="1"/>
                  <a:pt x="273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3" name="Google Shape;1103;p38"/>
          <p:cNvGrpSpPr/>
          <p:nvPr/>
        </p:nvGrpSpPr>
        <p:grpSpPr>
          <a:xfrm rot="3829149">
            <a:off x="5974363" y="-1857610"/>
            <a:ext cx="3831832" cy="2623891"/>
            <a:chOff x="4550704" y="-742950"/>
            <a:chExt cx="4787954" cy="2155452"/>
          </a:xfrm>
        </p:grpSpPr>
        <p:sp>
          <p:nvSpPr>
            <p:cNvPr id="1104" name="Google Shape;1104;p38"/>
            <p:cNvSpPr/>
            <p:nvPr/>
          </p:nvSpPr>
          <p:spPr>
            <a:xfrm>
              <a:off x="4550704" y="-594916"/>
              <a:ext cx="4787954" cy="2007418"/>
            </a:xfrm>
            <a:custGeom>
              <a:avLst/>
              <a:gdLst/>
              <a:ahLst/>
              <a:cxnLst/>
              <a:rect l="l" t="t" r="r" b="b"/>
              <a:pathLst>
                <a:path w="150175" h="62963" extrusionOk="0">
                  <a:moveTo>
                    <a:pt x="1798" y="1"/>
                  </a:moveTo>
                  <a:lnTo>
                    <a:pt x="1798" y="1"/>
                  </a:lnTo>
                  <a:cubicBezTo>
                    <a:pt x="858" y="9883"/>
                    <a:pt x="1" y="20253"/>
                    <a:pt x="3846" y="29409"/>
                  </a:cubicBezTo>
                  <a:cubicBezTo>
                    <a:pt x="7107" y="37139"/>
                    <a:pt x="14929" y="43550"/>
                    <a:pt x="22995" y="43550"/>
                  </a:cubicBezTo>
                  <a:cubicBezTo>
                    <a:pt x="24471" y="43550"/>
                    <a:pt x="25955" y="43335"/>
                    <a:pt x="27421" y="42875"/>
                  </a:cubicBezTo>
                  <a:cubicBezTo>
                    <a:pt x="34374" y="40684"/>
                    <a:pt x="38946" y="33826"/>
                    <a:pt x="45685" y="31052"/>
                  </a:cubicBezTo>
                  <a:cubicBezTo>
                    <a:pt x="47722" y="30214"/>
                    <a:pt x="49921" y="29803"/>
                    <a:pt x="52124" y="29803"/>
                  </a:cubicBezTo>
                  <a:cubicBezTo>
                    <a:pt x="55585" y="29803"/>
                    <a:pt x="59053" y="30819"/>
                    <a:pt x="61913" y="32790"/>
                  </a:cubicBezTo>
                  <a:cubicBezTo>
                    <a:pt x="69057" y="37684"/>
                    <a:pt x="71462" y="47042"/>
                    <a:pt x="77153" y="53567"/>
                  </a:cubicBezTo>
                  <a:cubicBezTo>
                    <a:pt x="82653" y="59885"/>
                    <a:pt x="91055" y="62963"/>
                    <a:pt x="99510" y="62963"/>
                  </a:cubicBezTo>
                  <a:cubicBezTo>
                    <a:pt x="103356" y="62963"/>
                    <a:pt x="107213" y="62326"/>
                    <a:pt x="110812" y="61068"/>
                  </a:cubicBezTo>
                  <a:cubicBezTo>
                    <a:pt x="122337" y="57032"/>
                    <a:pt x="131350" y="47578"/>
                    <a:pt x="137244" y="36898"/>
                  </a:cubicBezTo>
                  <a:cubicBezTo>
                    <a:pt x="143137" y="26206"/>
                    <a:pt x="146269" y="14241"/>
                    <a:pt x="149103" y="2370"/>
                  </a:cubicBezTo>
                  <a:lnTo>
                    <a:pt x="150174" y="1644"/>
                  </a:lnTo>
                  <a:lnTo>
                    <a:pt x="150174" y="1644"/>
                  </a:lnTo>
                  <a:cubicBezTo>
                    <a:pt x="137475" y="4678"/>
                    <a:pt x="124461" y="5608"/>
                    <a:pt x="111381" y="5608"/>
                  </a:cubicBezTo>
                  <a:cubicBezTo>
                    <a:pt x="101159" y="5608"/>
                    <a:pt x="90897" y="5040"/>
                    <a:pt x="80713" y="4466"/>
                  </a:cubicBezTo>
                  <a:cubicBezTo>
                    <a:pt x="54412" y="2977"/>
                    <a:pt x="28111" y="1489"/>
                    <a:pt x="1798" y="1"/>
                  </a:cubicBezTo>
                  <a:close/>
                </a:path>
              </a:pathLst>
            </a:custGeom>
            <a:solidFill>
              <a:srgbClr val="BFC8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4550704" y="-594916"/>
              <a:ext cx="4787954" cy="2007418"/>
            </a:xfrm>
            <a:custGeom>
              <a:avLst/>
              <a:gdLst/>
              <a:ahLst/>
              <a:cxnLst/>
              <a:rect l="l" t="t" r="r" b="b"/>
              <a:pathLst>
                <a:path w="150175" h="62963" extrusionOk="0">
                  <a:moveTo>
                    <a:pt x="1798" y="1"/>
                  </a:moveTo>
                  <a:lnTo>
                    <a:pt x="1798" y="1"/>
                  </a:lnTo>
                  <a:cubicBezTo>
                    <a:pt x="858" y="9883"/>
                    <a:pt x="1" y="20253"/>
                    <a:pt x="3846" y="29409"/>
                  </a:cubicBezTo>
                  <a:cubicBezTo>
                    <a:pt x="7107" y="37139"/>
                    <a:pt x="14929" y="43550"/>
                    <a:pt x="22995" y="43550"/>
                  </a:cubicBezTo>
                  <a:cubicBezTo>
                    <a:pt x="24471" y="43550"/>
                    <a:pt x="25955" y="43335"/>
                    <a:pt x="27421" y="42875"/>
                  </a:cubicBezTo>
                  <a:cubicBezTo>
                    <a:pt x="34374" y="40684"/>
                    <a:pt x="38946" y="33826"/>
                    <a:pt x="45685" y="31052"/>
                  </a:cubicBezTo>
                  <a:cubicBezTo>
                    <a:pt x="47722" y="30214"/>
                    <a:pt x="49921" y="29803"/>
                    <a:pt x="52124" y="29803"/>
                  </a:cubicBezTo>
                  <a:cubicBezTo>
                    <a:pt x="55585" y="29803"/>
                    <a:pt x="59053" y="30819"/>
                    <a:pt x="61913" y="32790"/>
                  </a:cubicBezTo>
                  <a:cubicBezTo>
                    <a:pt x="69057" y="37684"/>
                    <a:pt x="71462" y="47042"/>
                    <a:pt x="77153" y="53567"/>
                  </a:cubicBezTo>
                  <a:cubicBezTo>
                    <a:pt x="82653" y="59885"/>
                    <a:pt x="91055" y="62963"/>
                    <a:pt x="99510" y="62963"/>
                  </a:cubicBezTo>
                  <a:cubicBezTo>
                    <a:pt x="103356" y="62963"/>
                    <a:pt x="107213" y="62326"/>
                    <a:pt x="110812" y="61068"/>
                  </a:cubicBezTo>
                  <a:cubicBezTo>
                    <a:pt x="122337" y="57032"/>
                    <a:pt x="131350" y="47578"/>
                    <a:pt x="137244" y="36898"/>
                  </a:cubicBezTo>
                  <a:cubicBezTo>
                    <a:pt x="143137" y="26206"/>
                    <a:pt x="146269" y="14241"/>
                    <a:pt x="149103" y="2370"/>
                  </a:cubicBezTo>
                  <a:lnTo>
                    <a:pt x="150174" y="1644"/>
                  </a:lnTo>
                  <a:lnTo>
                    <a:pt x="150174" y="1644"/>
                  </a:lnTo>
                  <a:cubicBezTo>
                    <a:pt x="137475" y="4678"/>
                    <a:pt x="124461" y="5608"/>
                    <a:pt x="111381" y="5608"/>
                  </a:cubicBezTo>
                  <a:cubicBezTo>
                    <a:pt x="101159" y="5608"/>
                    <a:pt x="90897" y="5040"/>
                    <a:pt x="80713" y="4466"/>
                  </a:cubicBezTo>
                  <a:cubicBezTo>
                    <a:pt x="54412" y="2977"/>
                    <a:pt x="28111" y="1489"/>
                    <a:pt x="1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4822509" y="-684923"/>
              <a:ext cx="4256951" cy="1864680"/>
            </a:xfrm>
            <a:custGeom>
              <a:avLst/>
              <a:gdLst/>
              <a:ahLst/>
              <a:cxnLst/>
              <a:rect l="l" t="t" r="r" b="b"/>
              <a:pathLst>
                <a:path w="133520" h="58486" extrusionOk="0">
                  <a:moveTo>
                    <a:pt x="3679" y="1"/>
                  </a:moveTo>
                  <a:cubicBezTo>
                    <a:pt x="3441" y="1"/>
                    <a:pt x="3148" y="129"/>
                    <a:pt x="3108" y="335"/>
                  </a:cubicBezTo>
                  <a:cubicBezTo>
                    <a:pt x="1572" y="8848"/>
                    <a:pt x="0" y="18123"/>
                    <a:pt x="4084" y="26184"/>
                  </a:cubicBezTo>
                  <a:cubicBezTo>
                    <a:pt x="5668" y="29315"/>
                    <a:pt x="8097" y="32065"/>
                    <a:pt x="11157" y="33792"/>
                  </a:cubicBezTo>
                  <a:cubicBezTo>
                    <a:pt x="13311" y="34999"/>
                    <a:pt x="15684" y="35516"/>
                    <a:pt x="18084" y="35516"/>
                  </a:cubicBezTo>
                  <a:cubicBezTo>
                    <a:pt x="19305" y="35516"/>
                    <a:pt x="20533" y="35382"/>
                    <a:pt x="21741" y="35137"/>
                  </a:cubicBezTo>
                  <a:cubicBezTo>
                    <a:pt x="25777" y="34316"/>
                    <a:pt x="29492" y="32315"/>
                    <a:pt x="33183" y="30553"/>
                  </a:cubicBezTo>
                  <a:cubicBezTo>
                    <a:pt x="37291" y="28589"/>
                    <a:pt x="41446" y="27005"/>
                    <a:pt x="45970" y="26398"/>
                  </a:cubicBezTo>
                  <a:cubicBezTo>
                    <a:pt x="47550" y="26187"/>
                    <a:pt x="49177" y="26069"/>
                    <a:pt x="50811" y="26069"/>
                  </a:cubicBezTo>
                  <a:cubicBezTo>
                    <a:pt x="53797" y="26069"/>
                    <a:pt x="56806" y="26464"/>
                    <a:pt x="59591" y="27410"/>
                  </a:cubicBezTo>
                  <a:cubicBezTo>
                    <a:pt x="62984" y="28553"/>
                    <a:pt x="65580" y="30934"/>
                    <a:pt x="67580" y="33851"/>
                  </a:cubicBezTo>
                  <a:cubicBezTo>
                    <a:pt x="71295" y="39316"/>
                    <a:pt x="72890" y="45972"/>
                    <a:pt x="76986" y="51222"/>
                  </a:cubicBezTo>
                  <a:cubicBezTo>
                    <a:pt x="80892" y="56216"/>
                    <a:pt x="86925" y="58486"/>
                    <a:pt x="93106" y="58486"/>
                  </a:cubicBezTo>
                  <a:cubicBezTo>
                    <a:pt x="93689" y="58486"/>
                    <a:pt x="94273" y="58466"/>
                    <a:pt x="94858" y="58426"/>
                  </a:cubicBezTo>
                  <a:cubicBezTo>
                    <a:pt x="102216" y="57914"/>
                    <a:pt x="108728" y="54306"/>
                    <a:pt x="113824" y="49091"/>
                  </a:cubicBezTo>
                  <a:cubicBezTo>
                    <a:pt x="119396" y="43388"/>
                    <a:pt x="123111" y="36113"/>
                    <a:pt x="126111" y="28803"/>
                  </a:cubicBezTo>
                  <a:cubicBezTo>
                    <a:pt x="129374" y="20862"/>
                    <a:pt x="131838" y="12599"/>
                    <a:pt x="133493" y="4181"/>
                  </a:cubicBezTo>
                  <a:cubicBezTo>
                    <a:pt x="133519" y="4003"/>
                    <a:pt x="133367" y="3927"/>
                    <a:pt x="133180" y="3927"/>
                  </a:cubicBezTo>
                  <a:cubicBezTo>
                    <a:pt x="132941" y="3927"/>
                    <a:pt x="132647" y="4052"/>
                    <a:pt x="132600" y="4252"/>
                  </a:cubicBezTo>
                  <a:cubicBezTo>
                    <a:pt x="130791" y="13468"/>
                    <a:pt x="128016" y="22469"/>
                    <a:pt x="124278" y="31089"/>
                  </a:cubicBezTo>
                  <a:cubicBezTo>
                    <a:pt x="121111" y="38411"/>
                    <a:pt x="117003" y="45579"/>
                    <a:pt x="110955" y="50889"/>
                  </a:cubicBezTo>
                  <a:cubicBezTo>
                    <a:pt x="106003" y="55239"/>
                    <a:pt x="99732" y="57866"/>
                    <a:pt x="93170" y="57866"/>
                  </a:cubicBezTo>
                  <a:cubicBezTo>
                    <a:pt x="92332" y="57866"/>
                    <a:pt x="91489" y="57823"/>
                    <a:pt x="90643" y="57735"/>
                  </a:cubicBezTo>
                  <a:cubicBezTo>
                    <a:pt x="87166" y="57378"/>
                    <a:pt x="83785" y="56152"/>
                    <a:pt x="80987" y="54032"/>
                  </a:cubicBezTo>
                  <a:cubicBezTo>
                    <a:pt x="78296" y="52008"/>
                    <a:pt x="76391" y="49127"/>
                    <a:pt x="74831" y="46174"/>
                  </a:cubicBezTo>
                  <a:cubicBezTo>
                    <a:pt x="71831" y="40531"/>
                    <a:pt x="69962" y="33899"/>
                    <a:pt x="64961" y="29577"/>
                  </a:cubicBezTo>
                  <a:cubicBezTo>
                    <a:pt x="61925" y="26958"/>
                    <a:pt x="57984" y="25993"/>
                    <a:pt x="54067" y="25624"/>
                  </a:cubicBezTo>
                  <a:cubicBezTo>
                    <a:pt x="52964" y="25518"/>
                    <a:pt x="51859" y="25466"/>
                    <a:pt x="50754" y="25466"/>
                  </a:cubicBezTo>
                  <a:cubicBezTo>
                    <a:pt x="47410" y="25466"/>
                    <a:pt x="44073" y="25943"/>
                    <a:pt x="40851" y="26839"/>
                  </a:cubicBezTo>
                  <a:cubicBezTo>
                    <a:pt x="36743" y="27993"/>
                    <a:pt x="32981" y="30029"/>
                    <a:pt x="29123" y="31827"/>
                  </a:cubicBezTo>
                  <a:cubicBezTo>
                    <a:pt x="25689" y="33446"/>
                    <a:pt x="22017" y="34917"/>
                    <a:pt x="18171" y="34917"/>
                  </a:cubicBezTo>
                  <a:cubicBezTo>
                    <a:pt x="17803" y="34917"/>
                    <a:pt x="17433" y="34903"/>
                    <a:pt x="17062" y="34875"/>
                  </a:cubicBezTo>
                  <a:cubicBezTo>
                    <a:pt x="9299" y="34304"/>
                    <a:pt x="4227" y="26886"/>
                    <a:pt x="2858" y="19814"/>
                  </a:cubicBezTo>
                  <a:cubicBezTo>
                    <a:pt x="1608" y="13325"/>
                    <a:pt x="2822" y="6657"/>
                    <a:pt x="3989" y="264"/>
                  </a:cubicBezTo>
                  <a:cubicBezTo>
                    <a:pt x="4020" y="80"/>
                    <a:pt x="3867" y="1"/>
                    <a:pt x="3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4981957" y="-686708"/>
              <a:ext cx="3786780" cy="1523792"/>
            </a:xfrm>
            <a:custGeom>
              <a:avLst/>
              <a:gdLst/>
              <a:ahLst/>
              <a:cxnLst/>
              <a:rect l="l" t="t" r="r" b="b"/>
              <a:pathLst>
                <a:path w="118773" h="47794" extrusionOk="0">
                  <a:moveTo>
                    <a:pt x="2161" y="0"/>
                  </a:moveTo>
                  <a:cubicBezTo>
                    <a:pt x="1921" y="0"/>
                    <a:pt x="1630" y="123"/>
                    <a:pt x="1572" y="332"/>
                  </a:cubicBezTo>
                  <a:cubicBezTo>
                    <a:pt x="369" y="4785"/>
                    <a:pt x="0" y="9392"/>
                    <a:pt x="441" y="13976"/>
                  </a:cubicBezTo>
                  <a:cubicBezTo>
                    <a:pt x="798" y="17667"/>
                    <a:pt x="1750" y="21322"/>
                    <a:pt x="3715" y="24501"/>
                  </a:cubicBezTo>
                  <a:cubicBezTo>
                    <a:pt x="5441" y="27287"/>
                    <a:pt x="8061" y="29442"/>
                    <a:pt x="11359" y="29978"/>
                  </a:cubicBezTo>
                  <a:cubicBezTo>
                    <a:pt x="11871" y="30062"/>
                    <a:pt x="12381" y="30101"/>
                    <a:pt x="12888" y="30101"/>
                  </a:cubicBezTo>
                  <a:cubicBezTo>
                    <a:pt x="16397" y="30101"/>
                    <a:pt x="19754" y="28233"/>
                    <a:pt x="22729" y="26537"/>
                  </a:cubicBezTo>
                  <a:cubicBezTo>
                    <a:pt x="26491" y="24394"/>
                    <a:pt x="30290" y="22549"/>
                    <a:pt x="34457" y="21358"/>
                  </a:cubicBezTo>
                  <a:cubicBezTo>
                    <a:pt x="38533" y="20203"/>
                    <a:pt x="42773" y="19643"/>
                    <a:pt x="47015" y="19643"/>
                  </a:cubicBezTo>
                  <a:cubicBezTo>
                    <a:pt x="47060" y="19643"/>
                    <a:pt x="47104" y="19644"/>
                    <a:pt x="47149" y="19644"/>
                  </a:cubicBezTo>
                  <a:cubicBezTo>
                    <a:pt x="51483" y="19667"/>
                    <a:pt x="55840" y="20322"/>
                    <a:pt x="59960" y="21632"/>
                  </a:cubicBezTo>
                  <a:cubicBezTo>
                    <a:pt x="64115" y="22942"/>
                    <a:pt x="67699" y="25156"/>
                    <a:pt x="70485" y="28538"/>
                  </a:cubicBezTo>
                  <a:cubicBezTo>
                    <a:pt x="75331" y="34395"/>
                    <a:pt x="77879" y="42706"/>
                    <a:pt x="85034" y="46373"/>
                  </a:cubicBezTo>
                  <a:cubicBezTo>
                    <a:pt x="86908" y="47339"/>
                    <a:pt x="88908" y="47793"/>
                    <a:pt x="90926" y="47793"/>
                  </a:cubicBezTo>
                  <a:cubicBezTo>
                    <a:pt x="92615" y="47793"/>
                    <a:pt x="94316" y="47475"/>
                    <a:pt x="95964" y="46873"/>
                  </a:cubicBezTo>
                  <a:cubicBezTo>
                    <a:pt x="99715" y="45480"/>
                    <a:pt x="102763" y="42801"/>
                    <a:pt x="105120" y="39622"/>
                  </a:cubicBezTo>
                  <a:cubicBezTo>
                    <a:pt x="106859" y="37265"/>
                    <a:pt x="108216" y="34657"/>
                    <a:pt x="109418" y="32002"/>
                  </a:cubicBezTo>
                  <a:cubicBezTo>
                    <a:pt x="110800" y="29002"/>
                    <a:pt x="112026" y="25918"/>
                    <a:pt x="113169" y="22799"/>
                  </a:cubicBezTo>
                  <a:cubicBezTo>
                    <a:pt x="115479" y="16524"/>
                    <a:pt x="117324" y="10059"/>
                    <a:pt x="118729" y="3535"/>
                  </a:cubicBezTo>
                  <a:cubicBezTo>
                    <a:pt x="118773" y="3338"/>
                    <a:pt x="118612" y="3249"/>
                    <a:pt x="118417" y="3249"/>
                  </a:cubicBezTo>
                  <a:cubicBezTo>
                    <a:pt x="118185" y="3249"/>
                    <a:pt x="117905" y="3374"/>
                    <a:pt x="117860" y="3594"/>
                  </a:cubicBezTo>
                  <a:cubicBezTo>
                    <a:pt x="115872" y="12821"/>
                    <a:pt x="112990" y="21834"/>
                    <a:pt x="109228" y="30478"/>
                  </a:cubicBezTo>
                  <a:cubicBezTo>
                    <a:pt x="105966" y="37967"/>
                    <a:pt x="100858" y="46480"/>
                    <a:pt x="91785" y="47135"/>
                  </a:cubicBezTo>
                  <a:cubicBezTo>
                    <a:pt x="91488" y="47157"/>
                    <a:pt x="91196" y="47167"/>
                    <a:pt x="90909" y="47167"/>
                  </a:cubicBezTo>
                  <a:cubicBezTo>
                    <a:pt x="82784" y="47167"/>
                    <a:pt x="78257" y="38753"/>
                    <a:pt x="74486" y="32705"/>
                  </a:cubicBezTo>
                  <a:cubicBezTo>
                    <a:pt x="72354" y="29276"/>
                    <a:pt x="69949" y="26037"/>
                    <a:pt x="66544" y="23799"/>
                  </a:cubicBezTo>
                  <a:cubicBezTo>
                    <a:pt x="63091" y="21537"/>
                    <a:pt x="58960" y="20382"/>
                    <a:pt x="54935" y="19667"/>
                  </a:cubicBezTo>
                  <a:cubicBezTo>
                    <a:pt x="52340" y="19201"/>
                    <a:pt x="49707" y="18974"/>
                    <a:pt x="47073" y="18974"/>
                  </a:cubicBezTo>
                  <a:cubicBezTo>
                    <a:pt x="41369" y="18974"/>
                    <a:pt x="35660" y="20041"/>
                    <a:pt x="30325" y="22061"/>
                  </a:cubicBezTo>
                  <a:cubicBezTo>
                    <a:pt x="28349" y="22799"/>
                    <a:pt x="26432" y="23716"/>
                    <a:pt x="24575" y="24740"/>
                  </a:cubicBezTo>
                  <a:cubicBezTo>
                    <a:pt x="22693" y="25763"/>
                    <a:pt x="20860" y="26895"/>
                    <a:pt x="18943" y="27823"/>
                  </a:cubicBezTo>
                  <a:cubicBezTo>
                    <a:pt x="17057" y="28737"/>
                    <a:pt x="15018" y="29410"/>
                    <a:pt x="12910" y="29410"/>
                  </a:cubicBezTo>
                  <a:cubicBezTo>
                    <a:pt x="12821" y="29410"/>
                    <a:pt x="12733" y="29409"/>
                    <a:pt x="12644" y="29407"/>
                  </a:cubicBezTo>
                  <a:cubicBezTo>
                    <a:pt x="10835" y="29347"/>
                    <a:pt x="9120" y="28680"/>
                    <a:pt x="7668" y="27609"/>
                  </a:cubicBezTo>
                  <a:cubicBezTo>
                    <a:pt x="4334" y="25168"/>
                    <a:pt x="2608" y="20894"/>
                    <a:pt x="1810" y="16989"/>
                  </a:cubicBezTo>
                  <a:cubicBezTo>
                    <a:pt x="703" y="11476"/>
                    <a:pt x="1012" y="5690"/>
                    <a:pt x="2488" y="272"/>
                  </a:cubicBezTo>
                  <a:cubicBezTo>
                    <a:pt x="2521" y="84"/>
                    <a:pt x="2358" y="0"/>
                    <a:pt x="2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5148962" y="-707113"/>
              <a:ext cx="3443023" cy="1265640"/>
            </a:xfrm>
            <a:custGeom>
              <a:avLst/>
              <a:gdLst/>
              <a:ahLst/>
              <a:cxnLst/>
              <a:rect l="l" t="t" r="r" b="b"/>
              <a:pathLst>
                <a:path w="107991" h="39697" extrusionOk="0">
                  <a:moveTo>
                    <a:pt x="2665" y="1"/>
                  </a:moveTo>
                  <a:cubicBezTo>
                    <a:pt x="2427" y="1"/>
                    <a:pt x="2130" y="127"/>
                    <a:pt x="2096" y="329"/>
                  </a:cubicBezTo>
                  <a:cubicBezTo>
                    <a:pt x="822" y="7246"/>
                    <a:pt x="1" y="19129"/>
                    <a:pt x="8811" y="21474"/>
                  </a:cubicBezTo>
                  <a:cubicBezTo>
                    <a:pt x="9373" y="21627"/>
                    <a:pt x="9935" y="21698"/>
                    <a:pt x="10494" y="21698"/>
                  </a:cubicBezTo>
                  <a:cubicBezTo>
                    <a:pt x="11677" y="21698"/>
                    <a:pt x="12843" y="21381"/>
                    <a:pt x="13943" y="20855"/>
                  </a:cubicBezTo>
                  <a:cubicBezTo>
                    <a:pt x="15896" y="19938"/>
                    <a:pt x="17705" y="18700"/>
                    <a:pt x="19658" y="17748"/>
                  </a:cubicBezTo>
                  <a:cubicBezTo>
                    <a:pt x="23611" y="15807"/>
                    <a:pt x="27802" y="14366"/>
                    <a:pt x="32100" y="13414"/>
                  </a:cubicBezTo>
                  <a:cubicBezTo>
                    <a:pt x="36003" y="12542"/>
                    <a:pt x="40035" y="12079"/>
                    <a:pt x="44062" y="12079"/>
                  </a:cubicBezTo>
                  <a:cubicBezTo>
                    <a:pt x="48340" y="12079"/>
                    <a:pt x="52613" y="12601"/>
                    <a:pt x="56722" y="13711"/>
                  </a:cubicBezTo>
                  <a:cubicBezTo>
                    <a:pt x="63664" y="15605"/>
                    <a:pt x="70319" y="19307"/>
                    <a:pt x="74713" y="25129"/>
                  </a:cubicBezTo>
                  <a:cubicBezTo>
                    <a:pt x="76844" y="27951"/>
                    <a:pt x="77939" y="31249"/>
                    <a:pt x="79546" y="34357"/>
                  </a:cubicBezTo>
                  <a:cubicBezTo>
                    <a:pt x="80951" y="37083"/>
                    <a:pt x="83011" y="39560"/>
                    <a:pt x="86309" y="39691"/>
                  </a:cubicBezTo>
                  <a:cubicBezTo>
                    <a:pt x="86399" y="39695"/>
                    <a:pt x="86488" y="39696"/>
                    <a:pt x="86576" y="39696"/>
                  </a:cubicBezTo>
                  <a:cubicBezTo>
                    <a:pt x="90145" y="39696"/>
                    <a:pt x="93051" y="36697"/>
                    <a:pt x="95072" y="34071"/>
                  </a:cubicBezTo>
                  <a:cubicBezTo>
                    <a:pt x="97644" y="30725"/>
                    <a:pt x="99882" y="27118"/>
                    <a:pt x="101764" y="23344"/>
                  </a:cubicBezTo>
                  <a:cubicBezTo>
                    <a:pt x="104716" y="17510"/>
                    <a:pt x="106788" y="11259"/>
                    <a:pt x="107955" y="4829"/>
                  </a:cubicBezTo>
                  <a:cubicBezTo>
                    <a:pt x="107990" y="4673"/>
                    <a:pt x="107852" y="4604"/>
                    <a:pt x="107677" y="4604"/>
                  </a:cubicBezTo>
                  <a:cubicBezTo>
                    <a:pt x="107439" y="4604"/>
                    <a:pt x="107132" y="4731"/>
                    <a:pt x="107098" y="4937"/>
                  </a:cubicBezTo>
                  <a:cubicBezTo>
                    <a:pt x="105550" y="13426"/>
                    <a:pt x="102383" y="21558"/>
                    <a:pt x="97811" y="28880"/>
                  </a:cubicBezTo>
                  <a:cubicBezTo>
                    <a:pt x="96668" y="30725"/>
                    <a:pt x="95417" y="32523"/>
                    <a:pt x="94072" y="34238"/>
                  </a:cubicBezTo>
                  <a:cubicBezTo>
                    <a:pt x="92834" y="35809"/>
                    <a:pt x="91381" y="37333"/>
                    <a:pt x="89607" y="38310"/>
                  </a:cubicBezTo>
                  <a:cubicBezTo>
                    <a:pt x="88679" y="38825"/>
                    <a:pt x="87674" y="39100"/>
                    <a:pt x="86669" y="39100"/>
                  </a:cubicBezTo>
                  <a:cubicBezTo>
                    <a:pt x="85819" y="39100"/>
                    <a:pt x="84969" y="38903"/>
                    <a:pt x="84166" y="38488"/>
                  </a:cubicBezTo>
                  <a:cubicBezTo>
                    <a:pt x="82749" y="37762"/>
                    <a:pt x="81749" y="36440"/>
                    <a:pt x="80951" y="35095"/>
                  </a:cubicBezTo>
                  <a:cubicBezTo>
                    <a:pt x="79177" y="32166"/>
                    <a:pt x="78225" y="28844"/>
                    <a:pt x="76344" y="25975"/>
                  </a:cubicBezTo>
                  <a:cubicBezTo>
                    <a:pt x="74439" y="23058"/>
                    <a:pt x="71903" y="20617"/>
                    <a:pt x="69057" y="18605"/>
                  </a:cubicBezTo>
                  <a:cubicBezTo>
                    <a:pt x="63211" y="14485"/>
                    <a:pt x="56044" y="12342"/>
                    <a:pt x="48983" y="11711"/>
                  </a:cubicBezTo>
                  <a:cubicBezTo>
                    <a:pt x="47434" y="11577"/>
                    <a:pt x="45880" y="11511"/>
                    <a:pt x="44326" y="11511"/>
                  </a:cubicBezTo>
                  <a:cubicBezTo>
                    <a:pt x="37339" y="11511"/>
                    <a:pt x="30353" y="12847"/>
                    <a:pt x="23837" y="15331"/>
                  </a:cubicBezTo>
                  <a:cubicBezTo>
                    <a:pt x="21801" y="16105"/>
                    <a:pt x="19825" y="17009"/>
                    <a:pt x="17884" y="18010"/>
                  </a:cubicBezTo>
                  <a:cubicBezTo>
                    <a:pt x="15967" y="19010"/>
                    <a:pt x="14122" y="20450"/>
                    <a:pt x="12002" y="20986"/>
                  </a:cubicBezTo>
                  <a:cubicBezTo>
                    <a:pt x="11599" y="21093"/>
                    <a:pt x="11189" y="21141"/>
                    <a:pt x="10780" y="21141"/>
                  </a:cubicBezTo>
                  <a:cubicBezTo>
                    <a:pt x="9222" y="21141"/>
                    <a:pt x="7668" y="20434"/>
                    <a:pt x="6442" y="19510"/>
                  </a:cubicBezTo>
                  <a:cubicBezTo>
                    <a:pt x="4763" y="18260"/>
                    <a:pt x="3692" y="16414"/>
                    <a:pt x="3049" y="14450"/>
                  </a:cubicBezTo>
                  <a:cubicBezTo>
                    <a:pt x="2346" y="12330"/>
                    <a:pt x="2203" y="10044"/>
                    <a:pt x="2215" y="7830"/>
                  </a:cubicBezTo>
                  <a:cubicBezTo>
                    <a:pt x="2227" y="5282"/>
                    <a:pt x="2501" y="2746"/>
                    <a:pt x="2965" y="245"/>
                  </a:cubicBezTo>
                  <a:cubicBezTo>
                    <a:pt x="2996" y="75"/>
                    <a:pt x="2848" y="1"/>
                    <a:pt x="26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5352059" y="-742950"/>
              <a:ext cx="2910171" cy="763235"/>
            </a:xfrm>
            <a:custGeom>
              <a:avLst/>
              <a:gdLst/>
              <a:ahLst/>
              <a:cxnLst/>
              <a:rect l="l" t="t" r="r" b="b"/>
              <a:pathLst>
                <a:path w="91278" h="23939" extrusionOk="0">
                  <a:moveTo>
                    <a:pt x="2202" y="1"/>
                  </a:moveTo>
                  <a:cubicBezTo>
                    <a:pt x="1967" y="1"/>
                    <a:pt x="1595" y="103"/>
                    <a:pt x="1548" y="250"/>
                  </a:cubicBezTo>
                  <a:cubicBezTo>
                    <a:pt x="715" y="3179"/>
                    <a:pt x="1" y="6727"/>
                    <a:pt x="1334" y="9609"/>
                  </a:cubicBezTo>
                  <a:cubicBezTo>
                    <a:pt x="2396" y="11913"/>
                    <a:pt x="4562" y="12582"/>
                    <a:pt x="6833" y="12582"/>
                  </a:cubicBezTo>
                  <a:cubicBezTo>
                    <a:pt x="8128" y="12582"/>
                    <a:pt x="9457" y="12364"/>
                    <a:pt x="10633" y="12109"/>
                  </a:cubicBezTo>
                  <a:cubicBezTo>
                    <a:pt x="15014" y="11156"/>
                    <a:pt x="19086" y="9239"/>
                    <a:pt x="23373" y="8001"/>
                  </a:cubicBezTo>
                  <a:cubicBezTo>
                    <a:pt x="27171" y="6918"/>
                    <a:pt x="31100" y="6370"/>
                    <a:pt x="35041" y="6275"/>
                  </a:cubicBezTo>
                  <a:cubicBezTo>
                    <a:pt x="35392" y="6267"/>
                    <a:pt x="35744" y="6263"/>
                    <a:pt x="36096" y="6263"/>
                  </a:cubicBezTo>
                  <a:cubicBezTo>
                    <a:pt x="43640" y="6263"/>
                    <a:pt x="51179" y="8085"/>
                    <a:pt x="57925" y="11406"/>
                  </a:cubicBezTo>
                  <a:cubicBezTo>
                    <a:pt x="61389" y="13121"/>
                    <a:pt x="64628" y="15276"/>
                    <a:pt x="67569" y="17776"/>
                  </a:cubicBezTo>
                  <a:cubicBezTo>
                    <a:pt x="70450" y="20241"/>
                    <a:pt x="73236" y="23277"/>
                    <a:pt x="77177" y="23848"/>
                  </a:cubicBezTo>
                  <a:cubicBezTo>
                    <a:pt x="77594" y="23909"/>
                    <a:pt x="78010" y="23939"/>
                    <a:pt x="78424" y="23939"/>
                  </a:cubicBezTo>
                  <a:cubicBezTo>
                    <a:pt x="81972" y="23939"/>
                    <a:pt x="85354" y="21790"/>
                    <a:pt x="87476" y="19050"/>
                  </a:cubicBezTo>
                  <a:cubicBezTo>
                    <a:pt x="90393" y="15252"/>
                    <a:pt x="90988" y="10192"/>
                    <a:pt x="91274" y="5560"/>
                  </a:cubicBezTo>
                  <a:cubicBezTo>
                    <a:pt x="91277" y="5523"/>
                    <a:pt x="91208" y="5505"/>
                    <a:pt x="91107" y="5505"/>
                  </a:cubicBezTo>
                  <a:cubicBezTo>
                    <a:pt x="90859" y="5505"/>
                    <a:pt x="90422" y="5613"/>
                    <a:pt x="90405" y="5799"/>
                  </a:cubicBezTo>
                  <a:cubicBezTo>
                    <a:pt x="90155" y="10085"/>
                    <a:pt x="89595" y="14478"/>
                    <a:pt x="87321" y="18217"/>
                  </a:cubicBezTo>
                  <a:cubicBezTo>
                    <a:pt x="85484" y="21209"/>
                    <a:pt x="82240" y="23541"/>
                    <a:pt x="78734" y="23541"/>
                  </a:cubicBezTo>
                  <a:cubicBezTo>
                    <a:pt x="78083" y="23541"/>
                    <a:pt x="77422" y="23460"/>
                    <a:pt x="76760" y="23289"/>
                  </a:cubicBezTo>
                  <a:cubicBezTo>
                    <a:pt x="72903" y="22289"/>
                    <a:pt x="70128" y="18848"/>
                    <a:pt x="67128" y="16455"/>
                  </a:cubicBezTo>
                  <a:cubicBezTo>
                    <a:pt x="64128" y="14026"/>
                    <a:pt x="60782" y="12037"/>
                    <a:pt x="57270" y="10418"/>
                  </a:cubicBezTo>
                  <a:cubicBezTo>
                    <a:pt x="50743" y="7408"/>
                    <a:pt x="43565" y="5903"/>
                    <a:pt x="36392" y="5903"/>
                  </a:cubicBezTo>
                  <a:cubicBezTo>
                    <a:pt x="35989" y="5903"/>
                    <a:pt x="35586" y="5908"/>
                    <a:pt x="35184" y="5918"/>
                  </a:cubicBezTo>
                  <a:cubicBezTo>
                    <a:pt x="31397" y="6013"/>
                    <a:pt x="27623" y="6561"/>
                    <a:pt x="23968" y="7525"/>
                  </a:cubicBezTo>
                  <a:cubicBezTo>
                    <a:pt x="19646" y="8668"/>
                    <a:pt x="15562" y="10609"/>
                    <a:pt x="11216" y="11680"/>
                  </a:cubicBezTo>
                  <a:cubicBezTo>
                    <a:pt x="9963" y="11988"/>
                    <a:pt x="8634" y="12262"/>
                    <a:pt x="7319" y="12262"/>
                  </a:cubicBezTo>
                  <a:cubicBezTo>
                    <a:pt x="6548" y="12262"/>
                    <a:pt x="5781" y="12168"/>
                    <a:pt x="5037" y="11930"/>
                  </a:cubicBezTo>
                  <a:cubicBezTo>
                    <a:pt x="3596" y="11466"/>
                    <a:pt x="2537" y="10275"/>
                    <a:pt x="1989" y="8894"/>
                  </a:cubicBezTo>
                  <a:cubicBezTo>
                    <a:pt x="906" y="6144"/>
                    <a:pt x="1632" y="2822"/>
                    <a:pt x="2394" y="96"/>
                  </a:cubicBezTo>
                  <a:cubicBezTo>
                    <a:pt x="2414" y="29"/>
                    <a:pt x="2328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0" name="Google Shape;111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11" name="Google Shape;1111;p38"/>
          <p:cNvSpPr txBox="1">
            <a:spLocks noGrp="1"/>
          </p:cNvSpPr>
          <p:nvPr>
            <p:ph type="subTitle" idx="1"/>
          </p:nvPr>
        </p:nvSpPr>
        <p:spPr>
          <a:xfrm>
            <a:off x="1408425" y="1866900"/>
            <a:ext cx="17907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12" name="Google Shape;1112;p38"/>
          <p:cNvSpPr txBox="1">
            <a:spLocks noGrp="1"/>
          </p:cNvSpPr>
          <p:nvPr>
            <p:ph type="body" idx="2"/>
          </p:nvPr>
        </p:nvSpPr>
        <p:spPr>
          <a:xfrm>
            <a:off x="1408425" y="2190750"/>
            <a:ext cx="16971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3" name="Google Shape;1113;p38"/>
          <p:cNvSpPr txBox="1">
            <a:spLocks noGrp="1"/>
          </p:cNvSpPr>
          <p:nvPr>
            <p:ph type="subTitle" idx="3"/>
          </p:nvPr>
        </p:nvSpPr>
        <p:spPr>
          <a:xfrm>
            <a:off x="1408425" y="3381375"/>
            <a:ext cx="17907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14" name="Google Shape;1114;p38"/>
          <p:cNvSpPr txBox="1">
            <a:spLocks noGrp="1"/>
          </p:cNvSpPr>
          <p:nvPr>
            <p:ph type="body" idx="4"/>
          </p:nvPr>
        </p:nvSpPr>
        <p:spPr>
          <a:xfrm>
            <a:off x="1408425" y="3705225"/>
            <a:ext cx="16971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5" name="Google Shape;1115;p38"/>
          <p:cNvSpPr txBox="1">
            <a:spLocks noGrp="1"/>
          </p:cNvSpPr>
          <p:nvPr>
            <p:ph type="subTitle" idx="5"/>
          </p:nvPr>
        </p:nvSpPr>
        <p:spPr>
          <a:xfrm>
            <a:off x="4160125" y="1866900"/>
            <a:ext cx="17907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16" name="Google Shape;1116;p38"/>
          <p:cNvSpPr txBox="1">
            <a:spLocks noGrp="1"/>
          </p:cNvSpPr>
          <p:nvPr>
            <p:ph type="body" idx="6"/>
          </p:nvPr>
        </p:nvSpPr>
        <p:spPr>
          <a:xfrm>
            <a:off x="4160125" y="2190750"/>
            <a:ext cx="16971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7" name="Google Shape;1117;p38"/>
          <p:cNvSpPr txBox="1">
            <a:spLocks noGrp="1"/>
          </p:cNvSpPr>
          <p:nvPr>
            <p:ph type="subTitle" idx="7"/>
          </p:nvPr>
        </p:nvSpPr>
        <p:spPr>
          <a:xfrm>
            <a:off x="4160125" y="3381375"/>
            <a:ext cx="17907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18" name="Google Shape;1118;p38"/>
          <p:cNvSpPr txBox="1">
            <a:spLocks noGrp="1"/>
          </p:cNvSpPr>
          <p:nvPr>
            <p:ph type="body" idx="8"/>
          </p:nvPr>
        </p:nvSpPr>
        <p:spPr>
          <a:xfrm>
            <a:off x="4160125" y="3705225"/>
            <a:ext cx="16971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9" name="Google Shape;1119;p38"/>
          <p:cNvSpPr txBox="1">
            <a:spLocks noGrp="1"/>
          </p:cNvSpPr>
          <p:nvPr>
            <p:ph type="subTitle" idx="9"/>
          </p:nvPr>
        </p:nvSpPr>
        <p:spPr>
          <a:xfrm>
            <a:off x="6903325" y="1866900"/>
            <a:ext cx="17907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20" name="Google Shape;1120;p38"/>
          <p:cNvSpPr txBox="1">
            <a:spLocks noGrp="1"/>
          </p:cNvSpPr>
          <p:nvPr>
            <p:ph type="body" idx="13"/>
          </p:nvPr>
        </p:nvSpPr>
        <p:spPr>
          <a:xfrm>
            <a:off x="6903325" y="2190750"/>
            <a:ext cx="16971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21" name="Google Shape;1121;p38"/>
          <p:cNvSpPr txBox="1">
            <a:spLocks noGrp="1"/>
          </p:cNvSpPr>
          <p:nvPr>
            <p:ph type="subTitle" idx="14"/>
          </p:nvPr>
        </p:nvSpPr>
        <p:spPr>
          <a:xfrm>
            <a:off x="6903325" y="3381375"/>
            <a:ext cx="17907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22" name="Google Shape;1122;p38"/>
          <p:cNvSpPr txBox="1">
            <a:spLocks noGrp="1"/>
          </p:cNvSpPr>
          <p:nvPr>
            <p:ph type="body" idx="15"/>
          </p:nvPr>
        </p:nvSpPr>
        <p:spPr>
          <a:xfrm>
            <a:off x="6903325" y="3705225"/>
            <a:ext cx="16971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9">
    <p:bg>
      <p:bgPr>
        <a:solidFill>
          <a:schemeClr val="accent6"/>
        </a:solidFill>
        <a:effectLst/>
      </p:bgPr>
    </p:bg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39"/>
          <p:cNvSpPr txBox="1">
            <a:spLocks noGrp="1"/>
          </p:cNvSpPr>
          <p:nvPr>
            <p:ph type="title"/>
          </p:nvPr>
        </p:nvSpPr>
        <p:spPr>
          <a:xfrm>
            <a:off x="1962150" y="539500"/>
            <a:ext cx="37488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25" name="Google Shape;1125;p39"/>
          <p:cNvSpPr txBox="1"/>
          <p:nvPr/>
        </p:nvSpPr>
        <p:spPr>
          <a:xfrm>
            <a:off x="1962150" y="3736125"/>
            <a:ext cx="30000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419"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s-419" sz="1000" b="1" i="0" u="none" strike="noStrike" cap="none">
                <a:solidFill>
                  <a:schemeClr val="dk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-419"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s-419" sz="1000" b="1" i="0" u="none" strike="noStrike" cap="none">
                <a:solidFill>
                  <a:schemeClr val="dk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-419"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s-419" sz="1000" b="1" i="0" u="none" strike="noStrike" cap="none">
                <a:solidFill>
                  <a:schemeClr val="dk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6" name="Google Shape;1126;p39"/>
          <p:cNvSpPr txBox="1">
            <a:spLocks noGrp="1"/>
          </p:cNvSpPr>
          <p:nvPr>
            <p:ph type="subTitle" idx="1"/>
          </p:nvPr>
        </p:nvSpPr>
        <p:spPr>
          <a:xfrm>
            <a:off x="1962150" y="1777238"/>
            <a:ext cx="3850200" cy="13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2">
    <p:bg>
      <p:bgPr>
        <a:solidFill>
          <a:schemeClr val="accent6"/>
        </a:solidFill>
        <a:effectLst/>
      </p:bgPr>
    </p:bg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40"/>
          <p:cNvSpPr/>
          <p:nvPr/>
        </p:nvSpPr>
        <p:spPr>
          <a:xfrm>
            <a:off x="8137061" y="3883092"/>
            <a:ext cx="1073172" cy="1139154"/>
          </a:xfrm>
          <a:custGeom>
            <a:avLst/>
            <a:gdLst/>
            <a:ahLst/>
            <a:cxnLst/>
            <a:rect l="l" t="t" r="r" b="b"/>
            <a:pathLst>
              <a:path w="33684" h="35755" extrusionOk="0">
                <a:moveTo>
                  <a:pt x="33683" y="0"/>
                </a:moveTo>
                <a:cubicBezTo>
                  <a:pt x="26956" y="953"/>
                  <a:pt x="19669" y="3762"/>
                  <a:pt x="14824" y="6048"/>
                </a:cubicBezTo>
                <a:cubicBezTo>
                  <a:pt x="10156" y="8251"/>
                  <a:pt x="5727" y="11251"/>
                  <a:pt x="3108" y="15431"/>
                </a:cubicBezTo>
                <a:cubicBezTo>
                  <a:pt x="488" y="19610"/>
                  <a:pt x="0" y="25158"/>
                  <a:pt x="2905" y="29182"/>
                </a:cubicBezTo>
                <a:cubicBezTo>
                  <a:pt x="5096" y="32218"/>
                  <a:pt x="8870" y="34016"/>
                  <a:pt x="12716" y="34909"/>
                </a:cubicBezTo>
                <a:cubicBezTo>
                  <a:pt x="15198" y="35496"/>
                  <a:pt x="17697" y="35754"/>
                  <a:pt x="20201" y="35754"/>
                </a:cubicBezTo>
                <a:cubicBezTo>
                  <a:pt x="24712" y="35754"/>
                  <a:pt x="29234" y="34914"/>
                  <a:pt x="33683" y="33635"/>
                </a:cubicBezTo>
                <a:lnTo>
                  <a:pt x="33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grpSp>
        <p:nvGrpSpPr>
          <p:cNvPr id="1130" name="Google Shape;1130;p40"/>
          <p:cNvGrpSpPr/>
          <p:nvPr/>
        </p:nvGrpSpPr>
        <p:grpSpPr>
          <a:xfrm rot="56578">
            <a:off x="7438701" y="-609706"/>
            <a:ext cx="2618408" cy="1570678"/>
            <a:chOff x="4550704" y="-742950"/>
            <a:chExt cx="4787954" cy="2155452"/>
          </a:xfrm>
        </p:grpSpPr>
        <p:sp>
          <p:nvSpPr>
            <p:cNvPr id="1131" name="Google Shape;1131;p40"/>
            <p:cNvSpPr/>
            <p:nvPr/>
          </p:nvSpPr>
          <p:spPr>
            <a:xfrm>
              <a:off x="4550704" y="-594916"/>
              <a:ext cx="4787954" cy="2007418"/>
            </a:xfrm>
            <a:custGeom>
              <a:avLst/>
              <a:gdLst/>
              <a:ahLst/>
              <a:cxnLst/>
              <a:rect l="l" t="t" r="r" b="b"/>
              <a:pathLst>
                <a:path w="150175" h="62963" extrusionOk="0">
                  <a:moveTo>
                    <a:pt x="1798" y="1"/>
                  </a:moveTo>
                  <a:lnTo>
                    <a:pt x="1798" y="1"/>
                  </a:lnTo>
                  <a:cubicBezTo>
                    <a:pt x="858" y="9883"/>
                    <a:pt x="1" y="20253"/>
                    <a:pt x="3846" y="29409"/>
                  </a:cubicBezTo>
                  <a:cubicBezTo>
                    <a:pt x="7107" y="37139"/>
                    <a:pt x="14929" y="43550"/>
                    <a:pt x="22995" y="43550"/>
                  </a:cubicBezTo>
                  <a:cubicBezTo>
                    <a:pt x="24471" y="43550"/>
                    <a:pt x="25955" y="43335"/>
                    <a:pt x="27421" y="42875"/>
                  </a:cubicBezTo>
                  <a:cubicBezTo>
                    <a:pt x="34374" y="40684"/>
                    <a:pt x="38946" y="33826"/>
                    <a:pt x="45685" y="31052"/>
                  </a:cubicBezTo>
                  <a:cubicBezTo>
                    <a:pt x="47722" y="30214"/>
                    <a:pt x="49921" y="29803"/>
                    <a:pt x="52124" y="29803"/>
                  </a:cubicBezTo>
                  <a:cubicBezTo>
                    <a:pt x="55585" y="29803"/>
                    <a:pt x="59053" y="30819"/>
                    <a:pt x="61913" y="32790"/>
                  </a:cubicBezTo>
                  <a:cubicBezTo>
                    <a:pt x="69057" y="37684"/>
                    <a:pt x="71462" y="47042"/>
                    <a:pt x="77153" y="53567"/>
                  </a:cubicBezTo>
                  <a:cubicBezTo>
                    <a:pt x="82653" y="59885"/>
                    <a:pt x="91055" y="62963"/>
                    <a:pt x="99510" y="62963"/>
                  </a:cubicBezTo>
                  <a:cubicBezTo>
                    <a:pt x="103356" y="62963"/>
                    <a:pt x="107213" y="62326"/>
                    <a:pt x="110812" y="61068"/>
                  </a:cubicBezTo>
                  <a:cubicBezTo>
                    <a:pt x="122337" y="57032"/>
                    <a:pt x="131350" y="47578"/>
                    <a:pt x="137244" y="36898"/>
                  </a:cubicBezTo>
                  <a:cubicBezTo>
                    <a:pt x="143137" y="26206"/>
                    <a:pt x="146269" y="14241"/>
                    <a:pt x="149103" y="2370"/>
                  </a:cubicBezTo>
                  <a:lnTo>
                    <a:pt x="150174" y="1644"/>
                  </a:lnTo>
                  <a:lnTo>
                    <a:pt x="150174" y="1644"/>
                  </a:lnTo>
                  <a:cubicBezTo>
                    <a:pt x="137475" y="4678"/>
                    <a:pt x="124461" y="5608"/>
                    <a:pt x="111381" y="5608"/>
                  </a:cubicBezTo>
                  <a:cubicBezTo>
                    <a:pt x="101159" y="5608"/>
                    <a:pt x="90897" y="5040"/>
                    <a:pt x="80713" y="4466"/>
                  </a:cubicBezTo>
                  <a:cubicBezTo>
                    <a:pt x="54412" y="2977"/>
                    <a:pt x="28111" y="1489"/>
                    <a:pt x="1798" y="1"/>
                  </a:cubicBezTo>
                  <a:close/>
                </a:path>
              </a:pathLst>
            </a:custGeom>
            <a:solidFill>
              <a:srgbClr val="BFC8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4550704" y="-594916"/>
              <a:ext cx="4787954" cy="2007418"/>
            </a:xfrm>
            <a:custGeom>
              <a:avLst/>
              <a:gdLst/>
              <a:ahLst/>
              <a:cxnLst/>
              <a:rect l="l" t="t" r="r" b="b"/>
              <a:pathLst>
                <a:path w="150175" h="62963" extrusionOk="0">
                  <a:moveTo>
                    <a:pt x="1798" y="1"/>
                  </a:moveTo>
                  <a:lnTo>
                    <a:pt x="1798" y="1"/>
                  </a:lnTo>
                  <a:cubicBezTo>
                    <a:pt x="858" y="9883"/>
                    <a:pt x="1" y="20253"/>
                    <a:pt x="3846" y="29409"/>
                  </a:cubicBezTo>
                  <a:cubicBezTo>
                    <a:pt x="7107" y="37139"/>
                    <a:pt x="14929" y="43550"/>
                    <a:pt x="22995" y="43550"/>
                  </a:cubicBezTo>
                  <a:cubicBezTo>
                    <a:pt x="24471" y="43550"/>
                    <a:pt x="25955" y="43335"/>
                    <a:pt x="27421" y="42875"/>
                  </a:cubicBezTo>
                  <a:cubicBezTo>
                    <a:pt x="34374" y="40684"/>
                    <a:pt x="38946" y="33826"/>
                    <a:pt x="45685" y="31052"/>
                  </a:cubicBezTo>
                  <a:cubicBezTo>
                    <a:pt x="47722" y="30214"/>
                    <a:pt x="49921" y="29803"/>
                    <a:pt x="52124" y="29803"/>
                  </a:cubicBezTo>
                  <a:cubicBezTo>
                    <a:pt x="55585" y="29803"/>
                    <a:pt x="59053" y="30819"/>
                    <a:pt x="61913" y="32790"/>
                  </a:cubicBezTo>
                  <a:cubicBezTo>
                    <a:pt x="69057" y="37684"/>
                    <a:pt x="71462" y="47042"/>
                    <a:pt x="77153" y="53567"/>
                  </a:cubicBezTo>
                  <a:cubicBezTo>
                    <a:pt x="82653" y="59885"/>
                    <a:pt x="91055" y="62963"/>
                    <a:pt x="99510" y="62963"/>
                  </a:cubicBezTo>
                  <a:cubicBezTo>
                    <a:pt x="103356" y="62963"/>
                    <a:pt x="107213" y="62326"/>
                    <a:pt x="110812" y="61068"/>
                  </a:cubicBezTo>
                  <a:cubicBezTo>
                    <a:pt x="122337" y="57032"/>
                    <a:pt x="131350" y="47578"/>
                    <a:pt x="137244" y="36898"/>
                  </a:cubicBezTo>
                  <a:cubicBezTo>
                    <a:pt x="143137" y="26206"/>
                    <a:pt x="146269" y="14241"/>
                    <a:pt x="149103" y="2370"/>
                  </a:cubicBezTo>
                  <a:lnTo>
                    <a:pt x="150174" y="1644"/>
                  </a:lnTo>
                  <a:lnTo>
                    <a:pt x="150174" y="1644"/>
                  </a:lnTo>
                  <a:cubicBezTo>
                    <a:pt x="137475" y="4678"/>
                    <a:pt x="124461" y="5608"/>
                    <a:pt x="111381" y="5608"/>
                  </a:cubicBezTo>
                  <a:cubicBezTo>
                    <a:pt x="101159" y="5608"/>
                    <a:pt x="90897" y="5040"/>
                    <a:pt x="80713" y="4466"/>
                  </a:cubicBezTo>
                  <a:cubicBezTo>
                    <a:pt x="54412" y="2977"/>
                    <a:pt x="28111" y="1489"/>
                    <a:pt x="1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4822509" y="-684923"/>
              <a:ext cx="4256951" cy="1864680"/>
            </a:xfrm>
            <a:custGeom>
              <a:avLst/>
              <a:gdLst/>
              <a:ahLst/>
              <a:cxnLst/>
              <a:rect l="l" t="t" r="r" b="b"/>
              <a:pathLst>
                <a:path w="133520" h="58486" extrusionOk="0">
                  <a:moveTo>
                    <a:pt x="3679" y="1"/>
                  </a:moveTo>
                  <a:cubicBezTo>
                    <a:pt x="3441" y="1"/>
                    <a:pt x="3148" y="129"/>
                    <a:pt x="3108" y="335"/>
                  </a:cubicBezTo>
                  <a:cubicBezTo>
                    <a:pt x="1572" y="8848"/>
                    <a:pt x="0" y="18123"/>
                    <a:pt x="4084" y="26184"/>
                  </a:cubicBezTo>
                  <a:cubicBezTo>
                    <a:pt x="5668" y="29315"/>
                    <a:pt x="8097" y="32065"/>
                    <a:pt x="11157" y="33792"/>
                  </a:cubicBezTo>
                  <a:cubicBezTo>
                    <a:pt x="13311" y="34999"/>
                    <a:pt x="15684" y="35516"/>
                    <a:pt x="18084" y="35516"/>
                  </a:cubicBezTo>
                  <a:cubicBezTo>
                    <a:pt x="19305" y="35516"/>
                    <a:pt x="20533" y="35382"/>
                    <a:pt x="21741" y="35137"/>
                  </a:cubicBezTo>
                  <a:cubicBezTo>
                    <a:pt x="25777" y="34316"/>
                    <a:pt x="29492" y="32315"/>
                    <a:pt x="33183" y="30553"/>
                  </a:cubicBezTo>
                  <a:cubicBezTo>
                    <a:pt x="37291" y="28589"/>
                    <a:pt x="41446" y="27005"/>
                    <a:pt x="45970" y="26398"/>
                  </a:cubicBezTo>
                  <a:cubicBezTo>
                    <a:pt x="47550" y="26187"/>
                    <a:pt x="49177" y="26069"/>
                    <a:pt x="50811" y="26069"/>
                  </a:cubicBezTo>
                  <a:cubicBezTo>
                    <a:pt x="53797" y="26069"/>
                    <a:pt x="56806" y="26464"/>
                    <a:pt x="59591" y="27410"/>
                  </a:cubicBezTo>
                  <a:cubicBezTo>
                    <a:pt x="62984" y="28553"/>
                    <a:pt x="65580" y="30934"/>
                    <a:pt x="67580" y="33851"/>
                  </a:cubicBezTo>
                  <a:cubicBezTo>
                    <a:pt x="71295" y="39316"/>
                    <a:pt x="72890" y="45972"/>
                    <a:pt x="76986" y="51222"/>
                  </a:cubicBezTo>
                  <a:cubicBezTo>
                    <a:pt x="80892" y="56216"/>
                    <a:pt x="86925" y="58486"/>
                    <a:pt x="93106" y="58486"/>
                  </a:cubicBezTo>
                  <a:cubicBezTo>
                    <a:pt x="93689" y="58486"/>
                    <a:pt x="94273" y="58466"/>
                    <a:pt x="94858" y="58426"/>
                  </a:cubicBezTo>
                  <a:cubicBezTo>
                    <a:pt x="102216" y="57914"/>
                    <a:pt x="108728" y="54306"/>
                    <a:pt x="113824" y="49091"/>
                  </a:cubicBezTo>
                  <a:cubicBezTo>
                    <a:pt x="119396" y="43388"/>
                    <a:pt x="123111" y="36113"/>
                    <a:pt x="126111" y="28803"/>
                  </a:cubicBezTo>
                  <a:cubicBezTo>
                    <a:pt x="129374" y="20862"/>
                    <a:pt x="131838" y="12599"/>
                    <a:pt x="133493" y="4181"/>
                  </a:cubicBezTo>
                  <a:cubicBezTo>
                    <a:pt x="133519" y="4003"/>
                    <a:pt x="133367" y="3927"/>
                    <a:pt x="133180" y="3927"/>
                  </a:cubicBezTo>
                  <a:cubicBezTo>
                    <a:pt x="132941" y="3927"/>
                    <a:pt x="132647" y="4052"/>
                    <a:pt x="132600" y="4252"/>
                  </a:cubicBezTo>
                  <a:cubicBezTo>
                    <a:pt x="130791" y="13468"/>
                    <a:pt x="128016" y="22469"/>
                    <a:pt x="124278" y="31089"/>
                  </a:cubicBezTo>
                  <a:cubicBezTo>
                    <a:pt x="121111" y="38411"/>
                    <a:pt x="117003" y="45579"/>
                    <a:pt x="110955" y="50889"/>
                  </a:cubicBezTo>
                  <a:cubicBezTo>
                    <a:pt x="106003" y="55239"/>
                    <a:pt x="99732" y="57866"/>
                    <a:pt x="93170" y="57866"/>
                  </a:cubicBezTo>
                  <a:cubicBezTo>
                    <a:pt x="92332" y="57866"/>
                    <a:pt x="91489" y="57823"/>
                    <a:pt x="90643" y="57735"/>
                  </a:cubicBezTo>
                  <a:cubicBezTo>
                    <a:pt x="87166" y="57378"/>
                    <a:pt x="83785" y="56152"/>
                    <a:pt x="80987" y="54032"/>
                  </a:cubicBezTo>
                  <a:cubicBezTo>
                    <a:pt x="78296" y="52008"/>
                    <a:pt x="76391" y="49127"/>
                    <a:pt x="74831" y="46174"/>
                  </a:cubicBezTo>
                  <a:cubicBezTo>
                    <a:pt x="71831" y="40531"/>
                    <a:pt x="69962" y="33899"/>
                    <a:pt x="64961" y="29577"/>
                  </a:cubicBezTo>
                  <a:cubicBezTo>
                    <a:pt x="61925" y="26958"/>
                    <a:pt x="57984" y="25993"/>
                    <a:pt x="54067" y="25624"/>
                  </a:cubicBezTo>
                  <a:cubicBezTo>
                    <a:pt x="52964" y="25518"/>
                    <a:pt x="51859" y="25466"/>
                    <a:pt x="50754" y="25466"/>
                  </a:cubicBezTo>
                  <a:cubicBezTo>
                    <a:pt x="47410" y="25466"/>
                    <a:pt x="44073" y="25943"/>
                    <a:pt x="40851" y="26839"/>
                  </a:cubicBezTo>
                  <a:cubicBezTo>
                    <a:pt x="36743" y="27993"/>
                    <a:pt x="32981" y="30029"/>
                    <a:pt x="29123" y="31827"/>
                  </a:cubicBezTo>
                  <a:cubicBezTo>
                    <a:pt x="25689" y="33446"/>
                    <a:pt x="22017" y="34917"/>
                    <a:pt x="18171" y="34917"/>
                  </a:cubicBezTo>
                  <a:cubicBezTo>
                    <a:pt x="17803" y="34917"/>
                    <a:pt x="17433" y="34903"/>
                    <a:pt x="17062" y="34875"/>
                  </a:cubicBezTo>
                  <a:cubicBezTo>
                    <a:pt x="9299" y="34304"/>
                    <a:pt x="4227" y="26886"/>
                    <a:pt x="2858" y="19814"/>
                  </a:cubicBezTo>
                  <a:cubicBezTo>
                    <a:pt x="1608" y="13325"/>
                    <a:pt x="2822" y="6657"/>
                    <a:pt x="3989" y="264"/>
                  </a:cubicBezTo>
                  <a:cubicBezTo>
                    <a:pt x="4020" y="80"/>
                    <a:pt x="3867" y="1"/>
                    <a:pt x="3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4981957" y="-686708"/>
              <a:ext cx="3786780" cy="1523792"/>
            </a:xfrm>
            <a:custGeom>
              <a:avLst/>
              <a:gdLst/>
              <a:ahLst/>
              <a:cxnLst/>
              <a:rect l="l" t="t" r="r" b="b"/>
              <a:pathLst>
                <a:path w="118773" h="47794" extrusionOk="0">
                  <a:moveTo>
                    <a:pt x="2161" y="0"/>
                  </a:moveTo>
                  <a:cubicBezTo>
                    <a:pt x="1921" y="0"/>
                    <a:pt x="1630" y="123"/>
                    <a:pt x="1572" y="332"/>
                  </a:cubicBezTo>
                  <a:cubicBezTo>
                    <a:pt x="369" y="4785"/>
                    <a:pt x="0" y="9392"/>
                    <a:pt x="441" y="13976"/>
                  </a:cubicBezTo>
                  <a:cubicBezTo>
                    <a:pt x="798" y="17667"/>
                    <a:pt x="1750" y="21322"/>
                    <a:pt x="3715" y="24501"/>
                  </a:cubicBezTo>
                  <a:cubicBezTo>
                    <a:pt x="5441" y="27287"/>
                    <a:pt x="8061" y="29442"/>
                    <a:pt x="11359" y="29978"/>
                  </a:cubicBezTo>
                  <a:cubicBezTo>
                    <a:pt x="11871" y="30062"/>
                    <a:pt x="12381" y="30101"/>
                    <a:pt x="12888" y="30101"/>
                  </a:cubicBezTo>
                  <a:cubicBezTo>
                    <a:pt x="16397" y="30101"/>
                    <a:pt x="19754" y="28233"/>
                    <a:pt x="22729" y="26537"/>
                  </a:cubicBezTo>
                  <a:cubicBezTo>
                    <a:pt x="26491" y="24394"/>
                    <a:pt x="30290" y="22549"/>
                    <a:pt x="34457" y="21358"/>
                  </a:cubicBezTo>
                  <a:cubicBezTo>
                    <a:pt x="38533" y="20203"/>
                    <a:pt x="42773" y="19643"/>
                    <a:pt x="47015" y="19643"/>
                  </a:cubicBezTo>
                  <a:cubicBezTo>
                    <a:pt x="47060" y="19643"/>
                    <a:pt x="47104" y="19644"/>
                    <a:pt x="47149" y="19644"/>
                  </a:cubicBezTo>
                  <a:cubicBezTo>
                    <a:pt x="51483" y="19667"/>
                    <a:pt x="55840" y="20322"/>
                    <a:pt x="59960" y="21632"/>
                  </a:cubicBezTo>
                  <a:cubicBezTo>
                    <a:pt x="64115" y="22942"/>
                    <a:pt x="67699" y="25156"/>
                    <a:pt x="70485" y="28538"/>
                  </a:cubicBezTo>
                  <a:cubicBezTo>
                    <a:pt x="75331" y="34395"/>
                    <a:pt x="77879" y="42706"/>
                    <a:pt x="85034" y="46373"/>
                  </a:cubicBezTo>
                  <a:cubicBezTo>
                    <a:pt x="86908" y="47339"/>
                    <a:pt x="88908" y="47793"/>
                    <a:pt x="90926" y="47793"/>
                  </a:cubicBezTo>
                  <a:cubicBezTo>
                    <a:pt x="92615" y="47793"/>
                    <a:pt x="94316" y="47475"/>
                    <a:pt x="95964" y="46873"/>
                  </a:cubicBezTo>
                  <a:cubicBezTo>
                    <a:pt x="99715" y="45480"/>
                    <a:pt x="102763" y="42801"/>
                    <a:pt x="105120" y="39622"/>
                  </a:cubicBezTo>
                  <a:cubicBezTo>
                    <a:pt x="106859" y="37265"/>
                    <a:pt x="108216" y="34657"/>
                    <a:pt x="109418" y="32002"/>
                  </a:cubicBezTo>
                  <a:cubicBezTo>
                    <a:pt x="110800" y="29002"/>
                    <a:pt x="112026" y="25918"/>
                    <a:pt x="113169" y="22799"/>
                  </a:cubicBezTo>
                  <a:cubicBezTo>
                    <a:pt x="115479" y="16524"/>
                    <a:pt x="117324" y="10059"/>
                    <a:pt x="118729" y="3535"/>
                  </a:cubicBezTo>
                  <a:cubicBezTo>
                    <a:pt x="118773" y="3338"/>
                    <a:pt x="118612" y="3249"/>
                    <a:pt x="118417" y="3249"/>
                  </a:cubicBezTo>
                  <a:cubicBezTo>
                    <a:pt x="118185" y="3249"/>
                    <a:pt x="117905" y="3374"/>
                    <a:pt x="117860" y="3594"/>
                  </a:cubicBezTo>
                  <a:cubicBezTo>
                    <a:pt x="115872" y="12821"/>
                    <a:pt x="112990" y="21834"/>
                    <a:pt x="109228" y="30478"/>
                  </a:cubicBezTo>
                  <a:cubicBezTo>
                    <a:pt x="105966" y="37967"/>
                    <a:pt x="100858" y="46480"/>
                    <a:pt x="91785" y="47135"/>
                  </a:cubicBezTo>
                  <a:cubicBezTo>
                    <a:pt x="91488" y="47157"/>
                    <a:pt x="91196" y="47167"/>
                    <a:pt x="90909" y="47167"/>
                  </a:cubicBezTo>
                  <a:cubicBezTo>
                    <a:pt x="82784" y="47167"/>
                    <a:pt x="78257" y="38753"/>
                    <a:pt x="74486" y="32705"/>
                  </a:cubicBezTo>
                  <a:cubicBezTo>
                    <a:pt x="72354" y="29276"/>
                    <a:pt x="69949" y="26037"/>
                    <a:pt x="66544" y="23799"/>
                  </a:cubicBezTo>
                  <a:cubicBezTo>
                    <a:pt x="63091" y="21537"/>
                    <a:pt x="58960" y="20382"/>
                    <a:pt x="54935" y="19667"/>
                  </a:cubicBezTo>
                  <a:cubicBezTo>
                    <a:pt x="52340" y="19201"/>
                    <a:pt x="49707" y="18974"/>
                    <a:pt x="47073" y="18974"/>
                  </a:cubicBezTo>
                  <a:cubicBezTo>
                    <a:pt x="41369" y="18974"/>
                    <a:pt x="35660" y="20041"/>
                    <a:pt x="30325" y="22061"/>
                  </a:cubicBezTo>
                  <a:cubicBezTo>
                    <a:pt x="28349" y="22799"/>
                    <a:pt x="26432" y="23716"/>
                    <a:pt x="24575" y="24740"/>
                  </a:cubicBezTo>
                  <a:cubicBezTo>
                    <a:pt x="22693" y="25763"/>
                    <a:pt x="20860" y="26895"/>
                    <a:pt x="18943" y="27823"/>
                  </a:cubicBezTo>
                  <a:cubicBezTo>
                    <a:pt x="17057" y="28737"/>
                    <a:pt x="15018" y="29410"/>
                    <a:pt x="12910" y="29410"/>
                  </a:cubicBezTo>
                  <a:cubicBezTo>
                    <a:pt x="12821" y="29410"/>
                    <a:pt x="12733" y="29409"/>
                    <a:pt x="12644" y="29407"/>
                  </a:cubicBezTo>
                  <a:cubicBezTo>
                    <a:pt x="10835" y="29347"/>
                    <a:pt x="9120" y="28680"/>
                    <a:pt x="7668" y="27609"/>
                  </a:cubicBezTo>
                  <a:cubicBezTo>
                    <a:pt x="4334" y="25168"/>
                    <a:pt x="2608" y="20894"/>
                    <a:pt x="1810" y="16989"/>
                  </a:cubicBezTo>
                  <a:cubicBezTo>
                    <a:pt x="703" y="11476"/>
                    <a:pt x="1012" y="5690"/>
                    <a:pt x="2488" y="272"/>
                  </a:cubicBezTo>
                  <a:cubicBezTo>
                    <a:pt x="2521" y="84"/>
                    <a:pt x="2358" y="0"/>
                    <a:pt x="2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5148962" y="-707113"/>
              <a:ext cx="3443023" cy="1265640"/>
            </a:xfrm>
            <a:custGeom>
              <a:avLst/>
              <a:gdLst/>
              <a:ahLst/>
              <a:cxnLst/>
              <a:rect l="l" t="t" r="r" b="b"/>
              <a:pathLst>
                <a:path w="107991" h="39697" extrusionOk="0">
                  <a:moveTo>
                    <a:pt x="2665" y="1"/>
                  </a:moveTo>
                  <a:cubicBezTo>
                    <a:pt x="2427" y="1"/>
                    <a:pt x="2130" y="127"/>
                    <a:pt x="2096" y="329"/>
                  </a:cubicBezTo>
                  <a:cubicBezTo>
                    <a:pt x="822" y="7246"/>
                    <a:pt x="1" y="19129"/>
                    <a:pt x="8811" y="21474"/>
                  </a:cubicBezTo>
                  <a:cubicBezTo>
                    <a:pt x="9373" y="21627"/>
                    <a:pt x="9935" y="21698"/>
                    <a:pt x="10494" y="21698"/>
                  </a:cubicBezTo>
                  <a:cubicBezTo>
                    <a:pt x="11677" y="21698"/>
                    <a:pt x="12843" y="21381"/>
                    <a:pt x="13943" y="20855"/>
                  </a:cubicBezTo>
                  <a:cubicBezTo>
                    <a:pt x="15896" y="19938"/>
                    <a:pt x="17705" y="18700"/>
                    <a:pt x="19658" y="17748"/>
                  </a:cubicBezTo>
                  <a:cubicBezTo>
                    <a:pt x="23611" y="15807"/>
                    <a:pt x="27802" y="14366"/>
                    <a:pt x="32100" y="13414"/>
                  </a:cubicBezTo>
                  <a:cubicBezTo>
                    <a:pt x="36003" y="12542"/>
                    <a:pt x="40035" y="12079"/>
                    <a:pt x="44062" y="12079"/>
                  </a:cubicBezTo>
                  <a:cubicBezTo>
                    <a:pt x="48340" y="12079"/>
                    <a:pt x="52613" y="12601"/>
                    <a:pt x="56722" y="13711"/>
                  </a:cubicBezTo>
                  <a:cubicBezTo>
                    <a:pt x="63664" y="15605"/>
                    <a:pt x="70319" y="19307"/>
                    <a:pt x="74713" y="25129"/>
                  </a:cubicBezTo>
                  <a:cubicBezTo>
                    <a:pt x="76844" y="27951"/>
                    <a:pt x="77939" y="31249"/>
                    <a:pt x="79546" y="34357"/>
                  </a:cubicBezTo>
                  <a:cubicBezTo>
                    <a:pt x="80951" y="37083"/>
                    <a:pt x="83011" y="39560"/>
                    <a:pt x="86309" y="39691"/>
                  </a:cubicBezTo>
                  <a:cubicBezTo>
                    <a:pt x="86399" y="39695"/>
                    <a:pt x="86488" y="39696"/>
                    <a:pt x="86576" y="39696"/>
                  </a:cubicBezTo>
                  <a:cubicBezTo>
                    <a:pt x="90145" y="39696"/>
                    <a:pt x="93051" y="36697"/>
                    <a:pt x="95072" y="34071"/>
                  </a:cubicBezTo>
                  <a:cubicBezTo>
                    <a:pt x="97644" y="30725"/>
                    <a:pt x="99882" y="27118"/>
                    <a:pt x="101764" y="23344"/>
                  </a:cubicBezTo>
                  <a:cubicBezTo>
                    <a:pt x="104716" y="17510"/>
                    <a:pt x="106788" y="11259"/>
                    <a:pt x="107955" y="4829"/>
                  </a:cubicBezTo>
                  <a:cubicBezTo>
                    <a:pt x="107990" y="4673"/>
                    <a:pt x="107852" y="4604"/>
                    <a:pt x="107677" y="4604"/>
                  </a:cubicBezTo>
                  <a:cubicBezTo>
                    <a:pt x="107439" y="4604"/>
                    <a:pt x="107132" y="4731"/>
                    <a:pt x="107098" y="4937"/>
                  </a:cubicBezTo>
                  <a:cubicBezTo>
                    <a:pt x="105550" y="13426"/>
                    <a:pt x="102383" y="21558"/>
                    <a:pt x="97811" y="28880"/>
                  </a:cubicBezTo>
                  <a:cubicBezTo>
                    <a:pt x="96668" y="30725"/>
                    <a:pt x="95417" y="32523"/>
                    <a:pt x="94072" y="34238"/>
                  </a:cubicBezTo>
                  <a:cubicBezTo>
                    <a:pt x="92834" y="35809"/>
                    <a:pt x="91381" y="37333"/>
                    <a:pt x="89607" y="38310"/>
                  </a:cubicBezTo>
                  <a:cubicBezTo>
                    <a:pt x="88679" y="38825"/>
                    <a:pt x="87674" y="39100"/>
                    <a:pt x="86669" y="39100"/>
                  </a:cubicBezTo>
                  <a:cubicBezTo>
                    <a:pt x="85819" y="39100"/>
                    <a:pt x="84969" y="38903"/>
                    <a:pt x="84166" y="38488"/>
                  </a:cubicBezTo>
                  <a:cubicBezTo>
                    <a:pt x="82749" y="37762"/>
                    <a:pt x="81749" y="36440"/>
                    <a:pt x="80951" y="35095"/>
                  </a:cubicBezTo>
                  <a:cubicBezTo>
                    <a:pt x="79177" y="32166"/>
                    <a:pt x="78225" y="28844"/>
                    <a:pt x="76344" y="25975"/>
                  </a:cubicBezTo>
                  <a:cubicBezTo>
                    <a:pt x="74439" y="23058"/>
                    <a:pt x="71903" y="20617"/>
                    <a:pt x="69057" y="18605"/>
                  </a:cubicBezTo>
                  <a:cubicBezTo>
                    <a:pt x="63211" y="14485"/>
                    <a:pt x="56044" y="12342"/>
                    <a:pt x="48983" y="11711"/>
                  </a:cubicBezTo>
                  <a:cubicBezTo>
                    <a:pt x="47434" y="11577"/>
                    <a:pt x="45880" y="11511"/>
                    <a:pt x="44326" y="11511"/>
                  </a:cubicBezTo>
                  <a:cubicBezTo>
                    <a:pt x="37339" y="11511"/>
                    <a:pt x="30353" y="12847"/>
                    <a:pt x="23837" y="15331"/>
                  </a:cubicBezTo>
                  <a:cubicBezTo>
                    <a:pt x="21801" y="16105"/>
                    <a:pt x="19825" y="17009"/>
                    <a:pt x="17884" y="18010"/>
                  </a:cubicBezTo>
                  <a:cubicBezTo>
                    <a:pt x="15967" y="19010"/>
                    <a:pt x="14122" y="20450"/>
                    <a:pt x="12002" y="20986"/>
                  </a:cubicBezTo>
                  <a:cubicBezTo>
                    <a:pt x="11599" y="21093"/>
                    <a:pt x="11189" y="21141"/>
                    <a:pt x="10780" y="21141"/>
                  </a:cubicBezTo>
                  <a:cubicBezTo>
                    <a:pt x="9222" y="21141"/>
                    <a:pt x="7668" y="20434"/>
                    <a:pt x="6442" y="19510"/>
                  </a:cubicBezTo>
                  <a:cubicBezTo>
                    <a:pt x="4763" y="18260"/>
                    <a:pt x="3692" y="16414"/>
                    <a:pt x="3049" y="14450"/>
                  </a:cubicBezTo>
                  <a:cubicBezTo>
                    <a:pt x="2346" y="12330"/>
                    <a:pt x="2203" y="10044"/>
                    <a:pt x="2215" y="7830"/>
                  </a:cubicBezTo>
                  <a:cubicBezTo>
                    <a:pt x="2227" y="5282"/>
                    <a:pt x="2501" y="2746"/>
                    <a:pt x="2965" y="245"/>
                  </a:cubicBezTo>
                  <a:cubicBezTo>
                    <a:pt x="2996" y="75"/>
                    <a:pt x="2848" y="1"/>
                    <a:pt x="26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5352059" y="-742950"/>
              <a:ext cx="2910171" cy="763235"/>
            </a:xfrm>
            <a:custGeom>
              <a:avLst/>
              <a:gdLst/>
              <a:ahLst/>
              <a:cxnLst/>
              <a:rect l="l" t="t" r="r" b="b"/>
              <a:pathLst>
                <a:path w="91278" h="23939" extrusionOk="0">
                  <a:moveTo>
                    <a:pt x="2202" y="1"/>
                  </a:moveTo>
                  <a:cubicBezTo>
                    <a:pt x="1967" y="1"/>
                    <a:pt x="1595" y="103"/>
                    <a:pt x="1548" y="250"/>
                  </a:cubicBezTo>
                  <a:cubicBezTo>
                    <a:pt x="715" y="3179"/>
                    <a:pt x="1" y="6727"/>
                    <a:pt x="1334" y="9609"/>
                  </a:cubicBezTo>
                  <a:cubicBezTo>
                    <a:pt x="2396" y="11913"/>
                    <a:pt x="4562" y="12582"/>
                    <a:pt x="6833" y="12582"/>
                  </a:cubicBezTo>
                  <a:cubicBezTo>
                    <a:pt x="8128" y="12582"/>
                    <a:pt x="9457" y="12364"/>
                    <a:pt x="10633" y="12109"/>
                  </a:cubicBezTo>
                  <a:cubicBezTo>
                    <a:pt x="15014" y="11156"/>
                    <a:pt x="19086" y="9239"/>
                    <a:pt x="23373" y="8001"/>
                  </a:cubicBezTo>
                  <a:cubicBezTo>
                    <a:pt x="27171" y="6918"/>
                    <a:pt x="31100" y="6370"/>
                    <a:pt x="35041" y="6275"/>
                  </a:cubicBezTo>
                  <a:cubicBezTo>
                    <a:pt x="35392" y="6267"/>
                    <a:pt x="35744" y="6263"/>
                    <a:pt x="36096" y="6263"/>
                  </a:cubicBezTo>
                  <a:cubicBezTo>
                    <a:pt x="43640" y="6263"/>
                    <a:pt x="51179" y="8085"/>
                    <a:pt x="57925" y="11406"/>
                  </a:cubicBezTo>
                  <a:cubicBezTo>
                    <a:pt x="61389" y="13121"/>
                    <a:pt x="64628" y="15276"/>
                    <a:pt x="67569" y="17776"/>
                  </a:cubicBezTo>
                  <a:cubicBezTo>
                    <a:pt x="70450" y="20241"/>
                    <a:pt x="73236" y="23277"/>
                    <a:pt x="77177" y="23848"/>
                  </a:cubicBezTo>
                  <a:cubicBezTo>
                    <a:pt x="77594" y="23909"/>
                    <a:pt x="78010" y="23939"/>
                    <a:pt x="78424" y="23939"/>
                  </a:cubicBezTo>
                  <a:cubicBezTo>
                    <a:pt x="81972" y="23939"/>
                    <a:pt x="85354" y="21790"/>
                    <a:pt x="87476" y="19050"/>
                  </a:cubicBezTo>
                  <a:cubicBezTo>
                    <a:pt x="90393" y="15252"/>
                    <a:pt x="90988" y="10192"/>
                    <a:pt x="91274" y="5560"/>
                  </a:cubicBezTo>
                  <a:cubicBezTo>
                    <a:pt x="91277" y="5523"/>
                    <a:pt x="91208" y="5505"/>
                    <a:pt x="91107" y="5505"/>
                  </a:cubicBezTo>
                  <a:cubicBezTo>
                    <a:pt x="90859" y="5505"/>
                    <a:pt x="90422" y="5613"/>
                    <a:pt x="90405" y="5799"/>
                  </a:cubicBezTo>
                  <a:cubicBezTo>
                    <a:pt x="90155" y="10085"/>
                    <a:pt x="89595" y="14478"/>
                    <a:pt x="87321" y="18217"/>
                  </a:cubicBezTo>
                  <a:cubicBezTo>
                    <a:pt x="85484" y="21209"/>
                    <a:pt x="82240" y="23541"/>
                    <a:pt x="78734" y="23541"/>
                  </a:cubicBezTo>
                  <a:cubicBezTo>
                    <a:pt x="78083" y="23541"/>
                    <a:pt x="77422" y="23460"/>
                    <a:pt x="76760" y="23289"/>
                  </a:cubicBezTo>
                  <a:cubicBezTo>
                    <a:pt x="72903" y="22289"/>
                    <a:pt x="70128" y="18848"/>
                    <a:pt x="67128" y="16455"/>
                  </a:cubicBezTo>
                  <a:cubicBezTo>
                    <a:pt x="64128" y="14026"/>
                    <a:pt x="60782" y="12037"/>
                    <a:pt x="57270" y="10418"/>
                  </a:cubicBezTo>
                  <a:cubicBezTo>
                    <a:pt x="50743" y="7408"/>
                    <a:pt x="43565" y="5903"/>
                    <a:pt x="36392" y="5903"/>
                  </a:cubicBezTo>
                  <a:cubicBezTo>
                    <a:pt x="35989" y="5903"/>
                    <a:pt x="35586" y="5908"/>
                    <a:pt x="35184" y="5918"/>
                  </a:cubicBezTo>
                  <a:cubicBezTo>
                    <a:pt x="31397" y="6013"/>
                    <a:pt x="27623" y="6561"/>
                    <a:pt x="23968" y="7525"/>
                  </a:cubicBezTo>
                  <a:cubicBezTo>
                    <a:pt x="19646" y="8668"/>
                    <a:pt x="15562" y="10609"/>
                    <a:pt x="11216" y="11680"/>
                  </a:cubicBezTo>
                  <a:cubicBezTo>
                    <a:pt x="9963" y="11988"/>
                    <a:pt x="8634" y="12262"/>
                    <a:pt x="7319" y="12262"/>
                  </a:cubicBezTo>
                  <a:cubicBezTo>
                    <a:pt x="6548" y="12262"/>
                    <a:pt x="5781" y="12168"/>
                    <a:pt x="5037" y="11930"/>
                  </a:cubicBezTo>
                  <a:cubicBezTo>
                    <a:pt x="3596" y="11466"/>
                    <a:pt x="2537" y="10275"/>
                    <a:pt x="1989" y="8894"/>
                  </a:cubicBezTo>
                  <a:cubicBezTo>
                    <a:pt x="906" y="6144"/>
                    <a:pt x="1632" y="2822"/>
                    <a:pt x="2394" y="96"/>
                  </a:cubicBezTo>
                  <a:cubicBezTo>
                    <a:pt x="2414" y="29"/>
                    <a:pt x="2328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7" name="Google Shape;1137;p40"/>
          <p:cNvSpPr txBox="1">
            <a:spLocks noGrp="1"/>
          </p:cNvSpPr>
          <p:nvPr>
            <p:ph type="body" idx="1"/>
          </p:nvPr>
        </p:nvSpPr>
        <p:spPr>
          <a:xfrm>
            <a:off x="771450" y="1581150"/>
            <a:ext cx="7629600" cy="27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8" name="Google Shape;1138;p40"/>
          <p:cNvSpPr/>
          <p:nvPr/>
        </p:nvSpPr>
        <p:spPr>
          <a:xfrm rot="9343577" flipH="1">
            <a:off x="8286023" y="3475857"/>
            <a:ext cx="793882" cy="1327262"/>
          </a:xfrm>
          <a:custGeom>
            <a:avLst/>
            <a:gdLst/>
            <a:ahLst/>
            <a:cxnLst/>
            <a:rect l="l" t="t" r="r" b="b"/>
            <a:pathLst>
              <a:path w="31755" h="53090" extrusionOk="0">
                <a:moveTo>
                  <a:pt x="700" y="1"/>
                </a:moveTo>
                <a:cubicBezTo>
                  <a:pt x="541" y="1"/>
                  <a:pt x="394" y="59"/>
                  <a:pt x="275" y="160"/>
                </a:cubicBezTo>
                <a:cubicBezTo>
                  <a:pt x="144" y="279"/>
                  <a:pt x="60" y="458"/>
                  <a:pt x="36" y="672"/>
                </a:cubicBezTo>
                <a:cubicBezTo>
                  <a:pt x="1" y="1112"/>
                  <a:pt x="60" y="1565"/>
                  <a:pt x="84" y="2017"/>
                </a:cubicBezTo>
                <a:cubicBezTo>
                  <a:pt x="191" y="3482"/>
                  <a:pt x="203" y="4982"/>
                  <a:pt x="382" y="6423"/>
                </a:cubicBezTo>
                <a:cubicBezTo>
                  <a:pt x="727" y="9149"/>
                  <a:pt x="1572" y="11947"/>
                  <a:pt x="2477" y="14614"/>
                </a:cubicBezTo>
                <a:cubicBezTo>
                  <a:pt x="2644" y="15102"/>
                  <a:pt x="2823" y="15590"/>
                  <a:pt x="2989" y="16067"/>
                </a:cubicBezTo>
                <a:cubicBezTo>
                  <a:pt x="3120" y="16448"/>
                  <a:pt x="3251" y="16817"/>
                  <a:pt x="3370" y="17174"/>
                </a:cubicBezTo>
                <a:cubicBezTo>
                  <a:pt x="4323" y="19936"/>
                  <a:pt x="5620" y="22436"/>
                  <a:pt x="7144" y="24711"/>
                </a:cubicBezTo>
                <a:cubicBezTo>
                  <a:pt x="7383" y="25103"/>
                  <a:pt x="7645" y="25473"/>
                  <a:pt x="7895" y="25842"/>
                </a:cubicBezTo>
                <a:cubicBezTo>
                  <a:pt x="9359" y="27913"/>
                  <a:pt x="10966" y="29854"/>
                  <a:pt x="12657" y="31723"/>
                </a:cubicBezTo>
                <a:cubicBezTo>
                  <a:pt x="12943" y="32057"/>
                  <a:pt x="13229" y="32366"/>
                  <a:pt x="13526" y="32676"/>
                </a:cubicBezTo>
                <a:cubicBezTo>
                  <a:pt x="15026" y="34319"/>
                  <a:pt x="16586" y="35891"/>
                  <a:pt x="18134" y="37486"/>
                </a:cubicBezTo>
                <a:cubicBezTo>
                  <a:pt x="18408" y="37772"/>
                  <a:pt x="18694" y="38046"/>
                  <a:pt x="18955" y="38331"/>
                </a:cubicBezTo>
                <a:cubicBezTo>
                  <a:pt x="20563" y="39998"/>
                  <a:pt x="22158" y="41677"/>
                  <a:pt x="23658" y="43439"/>
                </a:cubicBezTo>
                <a:cubicBezTo>
                  <a:pt x="23932" y="43772"/>
                  <a:pt x="24206" y="44094"/>
                  <a:pt x="24480" y="44415"/>
                </a:cubicBezTo>
                <a:cubicBezTo>
                  <a:pt x="25552" y="45713"/>
                  <a:pt x="26564" y="47059"/>
                  <a:pt x="27504" y="48452"/>
                </a:cubicBezTo>
                <a:cubicBezTo>
                  <a:pt x="28421" y="49845"/>
                  <a:pt x="29290" y="51238"/>
                  <a:pt x="30028" y="52726"/>
                </a:cubicBezTo>
                <a:cubicBezTo>
                  <a:pt x="30100" y="52869"/>
                  <a:pt x="30207" y="52964"/>
                  <a:pt x="30326" y="53024"/>
                </a:cubicBezTo>
                <a:cubicBezTo>
                  <a:pt x="30411" y="53068"/>
                  <a:pt x="30505" y="53089"/>
                  <a:pt x="30598" y="53089"/>
                </a:cubicBezTo>
                <a:cubicBezTo>
                  <a:pt x="30780" y="53089"/>
                  <a:pt x="30962" y="53010"/>
                  <a:pt x="31088" y="52869"/>
                </a:cubicBezTo>
                <a:cubicBezTo>
                  <a:pt x="31195" y="52774"/>
                  <a:pt x="31267" y="52619"/>
                  <a:pt x="31278" y="52452"/>
                </a:cubicBezTo>
                <a:cubicBezTo>
                  <a:pt x="31755" y="48654"/>
                  <a:pt x="31255" y="44713"/>
                  <a:pt x="30600" y="40963"/>
                </a:cubicBezTo>
                <a:cubicBezTo>
                  <a:pt x="30540" y="40593"/>
                  <a:pt x="30481" y="40224"/>
                  <a:pt x="30397" y="39855"/>
                </a:cubicBezTo>
                <a:cubicBezTo>
                  <a:pt x="30362" y="39641"/>
                  <a:pt x="30326" y="39439"/>
                  <a:pt x="30278" y="39224"/>
                </a:cubicBezTo>
                <a:cubicBezTo>
                  <a:pt x="29969" y="37474"/>
                  <a:pt x="29600" y="35688"/>
                  <a:pt x="29183" y="33902"/>
                </a:cubicBezTo>
                <a:cubicBezTo>
                  <a:pt x="29088" y="33545"/>
                  <a:pt x="29004" y="33164"/>
                  <a:pt x="28909" y="32795"/>
                </a:cubicBezTo>
                <a:cubicBezTo>
                  <a:pt x="28219" y="29937"/>
                  <a:pt x="27385" y="27068"/>
                  <a:pt x="26337" y="24318"/>
                </a:cubicBezTo>
                <a:cubicBezTo>
                  <a:pt x="26194" y="23913"/>
                  <a:pt x="26040" y="23532"/>
                  <a:pt x="25873" y="23127"/>
                </a:cubicBezTo>
                <a:cubicBezTo>
                  <a:pt x="25075" y="21127"/>
                  <a:pt x="24170" y="19210"/>
                  <a:pt x="23135" y="17376"/>
                </a:cubicBezTo>
                <a:cubicBezTo>
                  <a:pt x="22896" y="16960"/>
                  <a:pt x="22658" y="16543"/>
                  <a:pt x="22408" y="16150"/>
                </a:cubicBezTo>
                <a:cubicBezTo>
                  <a:pt x="20670" y="13316"/>
                  <a:pt x="18598" y="10768"/>
                  <a:pt x="16098" y="8649"/>
                </a:cubicBezTo>
                <a:cubicBezTo>
                  <a:pt x="15717" y="8316"/>
                  <a:pt x="15312" y="7982"/>
                  <a:pt x="14895" y="7673"/>
                </a:cubicBezTo>
                <a:cubicBezTo>
                  <a:pt x="14836" y="7637"/>
                  <a:pt x="14788" y="7601"/>
                  <a:pt x="14729" y="7554"/>
                </a:cubicBezTo>
                <a:cubicBezTo>
                  <a:pt x="11455" y="5113"/>
                  <a:pt x="7597" y="3422"/>
                  <a:pt x="4001" y="1577"/>
                </a:cubicBezTo>
                <a:cubicBezTo>
                  <a:pt x="3715" y="1422"/>
                  <a:pt x="2834" y="874"/>
                  <a:pt x="1989" y="458"/>
                </a:cubicBezTo>
                <a:cubicBezTo>
                  <a:pt x="1584" y="255"/>
                  <a:pt x="1191" y="88"/>
                  <a:pt x="846" y="17"/>
                </a:cubicBezTo>
                <a:cubicBezTo>
                  <a:pt x="797" y="6"/>
                  <a:pt x="748" y="1"/>
                  <a:pt x="7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40"/>
          <p:cNvSpPr/>
          <p:nvPr/>
        </p:nvSpPr>
        <p:spPr>
          <a:xfrm rot="9343577" flipH="1">
            <a:off x="8254848" y="3562771"/>
            <a:ext cx="858458" cy="1548939"/>
          </a:xfrm>
          <a:custGeom>
            <a:avLst/>
            <a:gdLst/>
            <a:ahLst/>
            <a:cxnLst/>
            <a:rect l="l" t="t" r="r" b="b"/>
            <a:pathLst>
              <a:path w="34338" h="61957" extrusionOk="0">
                <a:moveTo>
                  <a:pt x="938" y="1"/>
                </a:moveTo>
                <a:cubicBezTo>
                  <a:pt x="485" y="1"/>
                  <a:pt x="1" y="425"/>
                  <a:pt x="191" y="995"/>
                </a:cubicBezTo>
                <a:cubicBezTo>
                  <a:pt x="1131" y="3758"/>
                  <a:pt x="2251" y="6436"/>
                  <a:pt x="3525" y="9044"/>
                </a:cubicBezTo>
                <a:cubicBezTo>
                  <a:pt x="4977" y="12009"/>
                  <a:pt x="6608" y="14890"/>
                  <a:pt x="8370" y="17712"/>
                </a:cubicBezTo>
                <a:cubicBezTo>
                  <a:pt x="8192" y="18045"/>
                  <a:pt x="8049" y="18438"/>
                  <a:pt x="7906" y="18748"/>
                </a:cubicBezTo>
                <a:cubicBezTo>
                  <a:pt x="7180" y="20331"/>
                  <a:pt x="6454" y="21903"/>
                  <a:pt x="5727" y="23462"/>
                </a:cubicBezTo>
                <a:cubicBezTo>
                  <a:pt x="5894" y="23962"/>
                  <a:pt x="6073" y="24451"/>
                  <a:pt x="6239" y="24927"/>
                </a:cubicBezTo>
                <a:cubicBezTo>
                  <a:pt x="6954" y="23379"/>
                  <a:pt x="7644" y="21819"/>
                  <a:pt x="8359" y="20271"/>
                </a:cubicBezTo>
                <a:cubicBezTo>
                  <a:pt x="8525" y="19890"/>
                  <a:pt x="8704" y="19521"/>
                  <a:pt x="8870" y="19152"/>
                </a:cubicBezTo>
                <a:cubicBezTo>
                  <a:pt x="8918" y="19033"/>
                  <a:pt x="8978" y="18902"/>
                  <a:pt x="9037" y="18748"/>
                </a:cubicBezTo>
                <a:cubicBezTo>
                  <a:pt x="10418" y="20938"/>
                  <a:pt x="11883" y="23093"/>
                  <a:pt x="13347" y="25236"/>
                </a:cubicBezTo>
                <a:cubicBezTo>
                  <a:pt x="13323" y="25344"/>
                  <a:pt x="13276" y="25451"/>
                  <a:pt x="13240" y="25546"/>
                </a:cubicBezTo>
                <a:cubicBezTo>
                  <a:pt x="12550" y="27546"/>
                  <a:pt x="11835" y="29558"/>
                  <a:pt x="11133" y="31547"/>
                </a:cubicBezTo>
                <a:cubicBezTo>
                  <a:pt x="10895" y="32237"/>
                  <a:pt x="10645" y="32928"/>
                  <a:pt x="10383" y="33618"/>
                </a:cubicBezTo>
                <a:cubicBezTo>
                  <a:pt x="10645" y="33999"/>
                  <a:pt x="10895" y="34380"/>
                  <a:pt x="11145" y="34749"/>
                </a:cubicBezTo>
                <a:cubicBezTo>
                  <a:pt x="11335" y="34166"/>
                  <a:pt x="11537" y="33606"/>
                  <a:pt x="11740" y="33035"/>
                </a:cubicBezTo>
                <a:lnTo>
                  <a:pt x="13752" y="27320"/>
                </a:lnTo>
                <a:cubicBezTo>
                  <a:pt x="13871" y="26975"/>
                  <a:pt x="13990" y="26653"/>
                  <a:pt x="14109" y="26308"/>
                </a:cubicBezTo>
                <a:cubicBezTo>
                  <a:pt x="15324" y="28082"/>
                  <a:pt x="16586" y="29832"/>
                  <a:pt x="17812" y="31594"/>
                </a:cubicBezTo>
                <a:cubicBezTo>
                  <a:pt x="17383" y="33999"/>
                  <a:pt x="16800" y="36393"/>
                  <a:pt x="16300" y="38798"/>
                </a:cubicBezTo>
                <a:cubicBezTo>
                  <a:pt x="16157" y="39405"/>
                  <a:pt x="16038" y="40000"/>
                  <a:pt x="15907" y="40607"/>
                </a:cubicBezTo>
                <a:cubicBezTo>
                  <a:pt x="16193" y="40929"/>
                  <a:pt x="16490" y="41250"/>
                  <a:pt x="16776" y="41560"/>
                </a:cubicBezTo>
                <a:cubicBezTo>
                  <a:pt x="16955" y="40703"/>
                  <a:pt x="17145" y="39822"/>
                  <a:pt x="17324" y="38952"/>
                </a:cubicBezTo>
                <a:cubicBezTo>
                  <a:pt x="17753" y="36904"/>
                  <a:pt x="18157" y="34821"/>
                  <a:pt x="18622" y="32761"/>
                </a:cubicBezTo>
                <a:cubicBezTo>
                  <a:pt x="20372" y="35297"/>
                  <a:pt x="22110" y="37845"/>
                  <a:pt x="23765" y="40429"/>
                </a:cubicBezTo>
                <a:lnTo>
                  <a:pt x="23682" y="40655"/>
                </a:lnTo>
                <a:cubicBezTo>
                  <a:pt x="23479" y="41155"/>
                  <a:pt x="23289" y="41667"/>
                  <a:pt x="23087" y="42179"/>
                </a:cubicBezTo>
                <a:cubicBezTo>
                  <a:pt x="22694" y="43143"/>
                  <a:pt x="22289" y="44120"/>
                  <a:pt x="21896" y="45096"/>
                </a:cubicBezTo>
                <a:cubicBezTo>
                  <a:pt x="21717" y="45513"/>
                  <a:pt x="21551" y="45941"/>
                  <a:pt x="21384" y="46370"/>
                </a:cubicBezTo>
                <a:cubicBezTo>
                  <a:pt x="21658" y="46656"/>
                  <a:pt x="21932" y="46941"/>
                  <a:pt x="22205" y="47215"/>
                </a:cubicBezTo>
                <a:lnTo>
                  <a:pt x="22610" y="46191"/>
                </a:lnTo>
                <a:cubicBezTo>
                  <a:pt x="22979" y="45239"/>
                  <a:pt x="23348" y="44298"/>
                  <a:pt x="23718" y="43346"/>
                </a:cubicBezTo>
                <a:cubicBezTo>
                  <a:pt x="23896" y="42905"/>
                  <a:pt x="24063" y="42477"/>
                  <a:pt x="24241" y="42024"/>
                </a:cubicBezTo>
                <a:cubicBezTo>
                  <a:pt x="24301" y="41857"/>
                  <a:pt x="24372" y="41703"/>
                  <a:pt x="24456" y="41536"/>
                </a:cubicBezTo>
                <a:cubicBezTo>
                  <a:pt x="25658" y="43453"/>
                  <a:pt x="26813" y="45394"/>
                  <a:pt x="27909" y="47370"/>
                </a:cubicBezTo>
                <a:cubicBezTo>
                  <a:pt x="27551" y="48966"/>
                  <a:pt x="27218" y="50549"/>
                  <a:pt x="26932" y="52144"/>
                </a:cubicBezTo>
                <a:cubicBezTo>
                  <a:pt x="26920" y="52204"/>
                  <a:pt x="26920" y="52264"/>
                  <a:pt x="26908" y="52311"/>
                </a:cubicBezTo>
                <a:cubicBezTo>
                  <a:pt x="27194" y="52633"/>
                  <a:pt x="27456" y="52966"/>
                  <a:pt x="27730" y="53287"/>
                </a:cubicBezTo>
                <a:cubicBezTo>
                  <a:pt x="27790" y="52966"/>
                  <a:pt x="27849" y="52621"/>
                  <a:pt x="27909" y="52299"/>
                </a:cubicBezTo>
                <a:cubicBezTo>
                  <a:pt x="28123" y="51085"/>
                  <a:pt x="28361" y="49894"/>
                  <a:pt x="28623" y="48704"/>
                </a:cubicBezTo>
                <a:cubicBezTo>
                  <a:pt x="28754" y="48966"/>
                  <a:pt x="28897" y="49227"/>
                  <a:pt x="29040" y="49501"/>
                </a:cubicBezTo>
                <a:cubicBezTo>
                  <a:pt x="30242" y="51823"/>
                  <a:pt x="31361" y="54180"/>
                  <a:pt x="32219" y="56645"/>
                </a:cubicBezTo>
                <a:cubicBezTo>
                  <a:pt x="32814" y="58348"/>
                  <a:pt x="33266" y="60110"/>
                  <a:pt x="33576" y="61896"/>
                </a:cubicBezTo>
                <a:cubicBezTo>
                  <a:pt x="33661" y="61936"/>
                  <a:pt x="33755" y="61956"/>
                  <a:pt x="33849" y="61956"/>
                </a:cubicBezTo>
                <a:cubicBezTo>
                  <a:pt x="34030" y="61956"/>
                  <a:pt x="34212" y="61882"/>
                  <a:pt x="34338" y="61741"/>
                </a:cubicBezTo>
                <a:cubicBezTo>
                  <a:pt x="34064" y="57990"/>
                  <a:pt x="32564" y="54299"/>
                  <a:pt x="30980" y="50954"/>
                </a:cubicBezTo>
                <a:cubicBezTo>
                  <a:pt x="30540" y="50001"/>
                  <a:pt x="30064" y="49061"/>
                  <a:pt x="29587" y="48132"/>
                </a:cubicBezTo>
                <a:lnTo>
                  <a:pt x="29587" y="48132"/>
                </a:lnTo>
                <a:cubicBezTo>
                  <a:pt x="30707" y="48573"/>
                  <a:pt x="31814" y="49037"/>
                  <a:pt x="32933" y="49477"/>
                </a:cubicBezTo>
                <a:cubicBezTo>
                  <a:pt x="33243" y="49597"/>
                  <a:pt x="33540" y="49739"/>
                  <a:pt x="33838" y="49858"/>
                </a:cubicBezTo>
                <a:cubicBezTo>
                  <a:pt x="33778" y="49477"/>
                  <a:pt x="33707" y="49108"/>
                  <a:pt x="33647" y="48739"/>
                </a:cubicBezTo>
                <a:cubicBezTo>
                  <a:pt x="33540" y="48692"/>
                  <a:pt x="33421" y="48632"/>
                  <a:pt x="33326" y="48585"/>
                </a:cubicBezTo>
                <a:cubicBezTo>
                  <a:pt x="31861" y="47918"/>
                  <a:pt x="30361" y="47334"/>
                  <a:pt x="28873" y="46763"/>
                </a:cubicBezTo>
                <a:cubicBezTo>
                  <a:pt x="27813" y="44810"/>
                  <a:pt x="26694" y="42905"/>
                  <a:pt x="25527" y="41024"/>
                </a:cubicBezTo>
                <a:lnTo>
                  <a:pt x="25527" y="41024"/>
                </a:lnTo>
                <a:cubicBezTo>
                  <a:pt x="25658" y="41060"/>
                  <a:pt x="25789" y="41107"/>
                  <a:pt x="25920" y="41131"/>
                </a:cubicBezTo>
                <a:cubicBezTo>
                  <a:pt x="26385" y="41250"/>
                  <a:pt x="26861" y="41381"/>
                  <a:pt x="27325" y="41500"/>
                </a:cubicBezTo>
                <a:cubicBezTo>
                  <a:pt x="28290" y="41762"/>
                  <a:pt x="29242" y="42024"/>
                  <a:pt x="30206" y="42262"/>
                </a:cubicBezTo>
                <a:cubicBezTo>
                  <a:pt x="30945" y="42441"/>
                  <a:pt x="31683" y="42619"/>
                  <a:pt x="32409" y="42786"/>
                </a:cubicBezTo>
                <a:cubicBezTo>
                  <a:pt x="32326" y="42417"/>
                  <a:pt x="32242" y="42060"/>
                  <a:pt x="32147" y="41679"/>
                </a:cubicBezTo>
                <a:lnTo>
                  <a:pt x="30266" y="41143"/>
                </a:lnTo>
                <a:cubicBezTo>
                  <a:pt x="29218" y="40845"/>
                  <a:pt x="28147" y="40595"/>
                  <a:pt x="27075" y="40333"/>
                </a:cubicBezTo>
                <a:cubicBezTo>
                  <a:pt x="26539" y="40191"/>
                  <a:pt x="26004" y="40060"/>
                  <a:pt x="25480" y="39929"/>
                </a:cubicBezTo>
                <a:cubicBezTo>
                  <a:pt x="25230" y="39869"/>
                  <a:pt x="24956" y="39762"/>
                  <a:pt x="24706" y="39750"/>
                </a:cubicBezTo>
                <a:cubicBezTo>
                  <a:pt x="24480" y="39393"/>
                  <a:pt x="24253" y="39036"/>
                  <a:pt x="24027" y="38690"/>
                </a:cubicBezTo>
                <a:cubicBezTo>
                  <a:pt x="22563" y="36440"/>
                  <a:pt x="21051" y="34214"/>
                  <a:pt x="19527" y="32011"/>
                </a:cubicBezTo>
                <a:lnTo>
                  <a:pt x="19527" y="32011"/>
                </a:lnTo>
                <a:cubicBezTo>
                  <a:pt x="21598" y="32154"/>
                  <a:pt x="23658" y="32333"/>
                  <a:pt x="25718" y="32618"/>
                </a:cubicBezTo>
                <a:cubicBezTo>
                  <a:pt x="27016" y="32797"/>
                  <a:pt x="28290" y="33011"/>
                  <a:pt x="29575" y="33214"/>
                </a:cubicBezTo>
                <a:cubicBezTo>
                  <a:pt x="29421" y="32809"/>
                  <a:pt x="29278" y="32416"/>
                  <a:pt x="29111" y="32023"/>
                </a:cubicBezTo>
                <a:cubicBezTo>
                  <a:pt x="28051" y="31785"/>
                  <a:pt x="26980" y="31594"/>
                  <a:pt x="25896" y="31440"/>
                </a:cubicBezTo>
                <a:cubicBezTo>
                  <a:pt x="23515" y="31082"/>
                  <a:pt x="21134" y="30868"/>
                  <a:pt x="18729" y="30844"/>
                </a:cubicBezTo>
                <a:cubicBezTo>
                  <a:pt x="17479" y="29046"/>
                  <a:pt x="16240" y="27249"/>
                  <a:pt x="15002" y="25451"/>
                </a:cubicBezTo>
                <a:lnTo>
                  <a:pt x="15252" y="25451"/>
                </a:lnTo>
                <a:cubicBezTo>
                  <a:pt x="15916" y="25410"/>
                  <a:pt x="16573" y="25386"/>
                  <a:pt x="17230" y="25386"/>
                </a:cubicBezTo>
                <a:cubicBezTo>
                  <a:pt x="17539" y="25386"/>
                  <a:pt x="17848" y="25392"/>
                  <a:pt x="18157" y="25403"/>
                </a:cubicBezTo>
                <a:cubicBezTo>
                  <a:pt x="20003" y="25451"/>
                  <a:pt x="21836" y="25653"/>
                  <a:pt x="23670" y="25951"/>
                </a:cubicBezTo>
                <a:cubicBezTo>
                  <a:pt x="24563" y="26082"/>
                  <a:pt x="25468" y="26225"/>
                  <a:pt x="26373" y="26296"/>
                </a:cubicBezTo>
                <a:cubicBezTo>
                  <a:pt x="26135" y="25879"/>
                  <a:pt x="25896" y="25463"/>
                  <a:pt x="25646" y="25058"/>
                </a:cubicBezTo>
                <a:cubicBezTo>
                  <a:pt x="25111" y="24986"/>
                  <a:pt x="24575" y="24891"/>
                  <a:pt x="24027" y="24808"/>
                </a:cubicBezTo>
                <a:cubicBezTo>
                  <a:pt x="22086" y="24498"/>
                  <a:pt x="20158" y="24236"/>
                  <a:pt x="18193" y="24224"/>
                </a:cubicBezTo>
                <a:cubicBezTo>
                  <a:pt x="18092" y="24223"/>
                  <a:pt x="17991" y="24223"/>
                  <a:pt x="17890" y="24223"/>
                </a:cubicBezTo>
                <a:cubicBezTo>
                  <a:pt x="17003" y="24223"/>
                  <a:pt x="16117" y="24269"/>
                  <a:pt x="15240" y="24343"/>
                </a:cubicBezTo>
                <a:cubicBezTo>
                  <a:pt x="14943" y="24379"/>
                  <a:pt x="14621" y="24379"/>
                  <a:pt x="14300" y="24439"/>
                </a:cubicBezTo>
                <a:cubicBezTo>
                  <a:pt x="12823" y="22272"/>
                  <a:pt x="11407" y="20093"/>
                  <a:pt x="10013" y="17866"/>
                </a:cubicBezTo>
                <a:cubicBezTo>
                  <a:pt x="10299" y="17843"/>
                  <a:pt x="10597" y="17855"/>
                  <a:pt x="10811" y="17843"/>
                </a:cubicBezTo>
                <a:cubicBezTo>
                  <a:pt x="11240" y="17807"/>
                  <a:pt x="11668" y="17771"/>
                  <a:pt x="12097" y="17735"/>
                </a:cubicBezTo>
                <a:cubicBezTo>
                  <a:pt x="13424" y="17623"/>
                  <a:pt x="14714" y="17585"/>
                  <a:pt x="16013" y="17585"/>
                </a:cubicBezTo>
                <a:cubicBezTo>
                  <a:pt x="16370" y="17585"/>
                  <a:pt x="16727" y="17587"/>
                  <a:pt x="17086" y="17593"/>
                </a:cubicBezTo>
                <a:cubicBezTo>
                  <a:pt x="17848" y="17593"/>
                  <a:pt x="18586" y="17593"/>
                  <a:pt x="19336" y="17533"/>
                </a:cubicBezTo>
                <a:cubicBezTo>
                  <a:pt x="18943" y="17188"/>
                  <a:pt x="18550" y="16866"/>
                  <a:pt x="18134" y="16557"/>
                </a:cubicBezTo>
                <a:lnTo>
                  <a:pt x="17098" y="16521"/>
                </a:lnTo>
                <a:cubicBezTo>
                  <a:pt x="16246" y="16473"/>
                  <a:pt x="15392" y="16444"/>
                  <a:pt x="14536" y="16444"/>
                </a:cubicBezTo>
                <a:cubicBezTo>
                  <a:pt x="13681" y="16444"/>
                  <a:pt x="12823" y="16473"/>
                  <a:pt x="11966" y="16545"/>
                </a:cubicBezTo>
                <a:cubicBezTo>
                  <a:pt x="11121" y="16616"/>
                  <a:pt x="10228" y="16652"/>
                  <a:pt x="9394" y="16819"/>
                </a:cubicBezTo>
                <a:cubicBezTo>
                  <a:pt x="9001" y="16176"/>
                  <a:pt x="8620" y="15521"/>
                  <a:pt x="8228" y="14866"/>
                </a:cubicBezTo>
                <a:cubicBezTo>
                  <a:pt x="7180" y="13044"/>
                  <a:pt x="6168" y="11199"/>
                  <a:pt x="5239" y="9330"/>
                </a:cubicBezTo>
                <a:cubicBezTo>
                  <a:pt x="3822" y="6460"/>
                  <a:pt x="2560" y="3508"/>
                  <a:pt x="1548" y="460"/>
                </a:cubicBezTo>
                <a:cubicBezTo>
                  <a:pt x="1441" y="137"/>
                  <a:pt x="1194" y="1"/>
                  <a:pt x="9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0" name="Google Shape;1140;p40"/>
          <p:cNvGrpSpPr/>
          <p:nvPr/>
        </p:nvGrpSpPr>
        <p:grpSpPr>
          <a:xfrm>
            <a:off x="9" y="-9"/>
            <a:ext cx="763397" cy="646152"/>
            <a:chOff x="8351384" y="752041"/>
            <a:chExt cx="763397" cy="646152"/>
          </a:xfrm>
        </p:grpSpPr>
        <p:sp>
          <p:nvSpPr>
            <p:cNvPr id="1141" name="Google Shape;1141;p40"/>
            <p:cNvSpPr/>
            <p:nvPr/>
          </p:nvSpPr>
          <p:spPr>
            <a:xfrm>
              <a:off x="8775472" y="1160773"/>
              <a:ext cx="143434" cy="74903"/>
            </a:xfrm>
            <a:custGeom>
              <a:avLst/>
              <a:gdLst/>
              <a:ahLst/>
              <a:cxnLst/>
              <a:rect l="l" t="t" r="r" b="b"/>
              <a:pathLst>
                <a:path w="4502" h="2351" extrusionOk="0">
                  <a:moveTo>
                    <a:pt x="1189" y="1003"/>
                  </a:moveTo>
                  <a:cubicBezTo>
                    <a:pt x="1173" y="1084"/>
                    <a:pt x="1170" y="1161"/>
                    <a:pt x="1177" y="1235"/>
                  </a:cubicBezTo>
                  <a:lnTo>
                    <a:pt x="1177" y="1235"/>
                  </a:lnTo>
                  <a:cubicBezTo>
                    <a:pt x="1129" y="1189"/>
                    <a:pt x="1083" y="1141"/>
                    <a:pt x="1040" y="1090"/>
                  </a:cubicBezTo>
                  <a:lnTo>
                    <a:pt x="1040" y="1090"/>
                  </a:lnTo>
                  <a:cubicBezTo>
                    <a:pt x="1089" y="1059"/>
                    <a:pt x="1139" y="1030"/>
                    <a:pt x="1189" y="1003"/>
                  </a:cubicBezTo>
                  <a:close/>
                  <a:moveTo>
                    <a:pt x="2307" y="713"/>
                  </a:moveTo>
                  <a:cubicBezTo>
                    <a:pt x="2539" y="713"/>
                    <a:pt x="2776" y="748"/>
                    <a:pt x="3013" y="821"/>
                  </a:cubicBezTo>
                  <a:lnTo>
                    <a:pt x="3013" y="821"/>
                  </a:lnTo>
                  <a:cubicBezTo>
                    <a:pt x="3207" y="955"/>
                    <a:pt x="3386" y="1139"/>
                    <a:pt x="3524" y="1291"/>
                  </a:cubicBezTo>
                  <a:lnTo>
                    <a:pt x="3524" y="1291"/>
                  </a:lnTo>
                  <a:cubicBezTo>
                    <a:pt x="3370" y="1439"/>
                    <a:pt x="3196" y="1549"/>
                    <a:pt x="3011" y="1621"/>
                  </a:cubicBezTo>
                  <a:lnTo>
                    <a:pt x="3011" y="1621"/>
                  </a:lnTo>
                  <a:cubicBezTo>
                    <a:pt x="3175" y="1391"/>
                    <a:pt x="2940" y="1261"/>
                    <a:pt x="2681" y="1261"/>
                  </a:cubicBezTo>
                  <a:cubicBezTo>
                    <a:pt x="2522" y="1261"/>
                    <a:pt x="2354" y="1309"/>
                    <a:pt x="2263" y="1414"/>
                  </a:cubicBezTo>
                  <a:cubicBezTo>
                    <a:pt x="2387" y="1268"/>
                    <a:pt x="1595" y="1004"/>
                    <a:pt x="2223" y="714"/>
                  </a:cubicBezTo>
                  <a:lnTo>
                    <a:pt x="2223" y="714"/>
                  </a:lnTo>
                  <a:cubicBezTo>
                    <a:pt x="2251" y="713"/>
                    <a:pt x="2279" y="713"/>
                    <a:pt x="2307" y="713"/>
                  </a:cubicBezTo>
                  <a:close/>
                  <a:moveTo>
                    <a:pt x="2607" y="1"/>
                  </a:moveTo>
                  <a:cubicBezTo>
                    <a:pt x="2453" y="1"/>
                    <a:pt x="2289" y="26"/>
                    <a:pt x="2129" y="75"/>
                  </a:cubicBezTo>
                  <a:lnTo>
                    <a:pt x="2129" y="75"/>
                  </a:lnTo>
                  <a:cubicBezTo>
                    <a:pt x="1438" y="137"/>
                    <a:pt x="769" y="404"/>
                    <a:pt x="203" y="854"/>
                  </a:cubicBezTo>
                  <a:cubicBezTo>
                    <a:pt x="84" y="961"/>
                    <a:pt x="1" y="1092"/>
                    <a:pt x="108" y="1247"/>
                  </a:cubicBezTo>
                  <a:cubicBezTo>
                    <a:pt x="571" y="1993"/>
                    <a:pt x="1396" y="2350"/>
                    <a:pt x="2233" y="2350"/>
                  </a:cubicBezTo>
                  <a:cubicBezTo>
                    <a:pt x="3052" y="2350"/>
                    <a:pt x="3882" y="2008"/>
                    <a:pt x="4394" y="1354"/>
                  </a:cubicBezTo>
                  <a:cubicBezTo>
                    <a:pt x="4453" y="1259"/>
                    <a:pt x="4501" y="1128"/>
                    <a:pt x="4418" y="1033"/>
                  </a:cubicBezTo>
                  <a:cubicBezTo>
                    <a:pt x="4242" y="844"/>
                    <a:pt x="4061" y="665"/>
                    <a:pt x="3866" y="510"/>
                  </a:cubicBezTo>
                  <a:lnTo>
                    <a:pt x="3866" y="510"/>
                  </a:lnTo>
                  <a:cubicBezTo>
                    <a:pt x="3879" y="422"/>
                    <a:pt x="3829" y="338"/>
                    <a:pt x="3680" y="283"/>
                  </a:cubicBezTo>
                  <a:cubicBezTo>
                    <a:pt x="3559" y="238"/>
                    <a:pt x="3437" y="200"/>
                    <a:pt x="3314" y="169"/>
                  </a:cubicBezTo>
                  <a:lnTo>
                    <a:pt x="3314" y="169"/>
                  </a:lnTo>
                  <a:cubicBezTo>
                    <a:pt x="3141" y="92"/>
                    <a:pt x="2954" y="37"/>
                    <a:pt x="2751" y="9"/>
                  </a:cubicBezTo>
                  <a:cubicBezTo>
                    <a:pt x="2704" y="4"/>
                    <a:pt x="2656" y="1"/>
                    <a:pt x="2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8910144" y="1312362"/>
              <a:ext cx="166022" cy="85831"/>
            </a:xfrm>
            <a:custGeom>
              <a:avLst/>
              <a:gdLst/>
              <a:ahLst/>
              <a:cxnLst/>
              <a:rect l="l" t="t" r="r" b="b"/>
              <a:pathLst>
                <a:path w="5211" h="2694" extrusionOk="0">
                  <a:moveTo>
                    <a:pt x="2586" y="666"/>
                  </a:moveTo>
                  <a:cubicBezTo>
                    <a:pt x="2792" y="666"/>
                    <a:pt x="3007" y="694"/>
                    <a:pt x="3203" y="728"/>
                  </a:cubicBezTo>
                  <a:cubicBezTo>
                    <a:pt x="3929" y="883"/>
                    <a:pt x="3989" y="1657"/>
                    <a:pt x="3453" y="2085"/>
                  </a:cubicBezTo>
                  <a:cubicBezTo>
                    <a:pt x="3336" y="2178"/>
                    <a:pt x="3195" y="2216"/>
                    <a:pt x="3040" y="2216"/>
                  </a:cubicBezTo>
                  <a:cubicBezTo>
                    <a:pt x="2568" y="2216"/>
                    <a:pt x="1974" y="1864"/>
                    <a:pt x="1591" y="1645"/>
                  </a:cubicBezTo>
                  <a:lnTo>
                    <a:pt x="1591" y="1645"/>
                  </a:lnTo>
                  <a:cubicBezTo>
                    <a:pt x="1696" y="1664"/>
                    <a:pt x="1809" y="1672"/>
                    <a:pt x="1923" y="1672"/>
                  </a:cubicBezTo>
                  <a:cubicBezTo>
                    <a:pt x="2266" y="1672"/>
                    <a:pt x="2619" y="1601"/>
                    <a:pt x="2810" y="1537"/>
                  </a:cubicBezTo>
                  <a:cubicBezTo>
                    <a:pt x="3254" y="1393"/>
                    <a:pt x="3224" y="1007"/>
                    <a:pt x="2867" y="1007"/>
                  </a:cubicBezTo>
                  <a:cubicBezTo>
                    <a:pt x="2812" y="1007"/>
                    <a:pt x="2749" y="1017"/>
                    <a:pt x="2679" y="1037"/>
                  </a:cubicBezTo>
                  <a:cubicBezTo>
                    <a:pt x="2548" y="1073"/>
                    <a:pt x="2405" y="1097"/>
                    <a:pt x="2262" y="1133"/>
                  </a:cubicBezTo>
                  <a:cubicBezTo>
                    <a:pt x="1965" y="835"/>
                    <a:pt x="1989" y="680"/>
                    <a:pt x="2346" y="680"/>
                  </a:cubicBezTo>
                  <a:cubicBezTo>
                    <a:pt x="2423" y="670"/>
                    <a:pt x="2504" y="666"/>
                    <a:pt x="2586" y="666"/>
                  </a:cubicBezTo>
                  <a:close/>
                  <a:moveTo>
                    <a:pt x="1922" y="1"/>
                  </a:moveTo>
                  <a:cubicBezTo>
                    <a:pt x="1488" y="1"/>
                    <a:pt x="1060" y="87"/>
                    <a:pt x="715" y="371"/>
                  </a:cubicBezTo>
                  <a:cubicBezTo>
                    <a:pt x="226" y="775"/>
                    <a:pt x="0" y="1478"/>
                    <a:pt x="607" y="1895"/>
                  </a:cubicBezTo>
                  <a:cubicBezTo>
                    <a:pt x="1249" y="2322"/>
                    <a:pt x="2120" y="2694"/>
                    <a:pt x="2917" y="2694"/>
                  </a:cubicBezTo>
                  <a:cubicBezTo>
                    <a:pt x="3584" y="2694"/>
                    <a:pt x="4199" y="2433"/>
                    <a:pt x="4584" y="1728"/>
                  </a:cubicBezTo>
                  <a:cubicBezTo>
                    <a:pt x="5211" y="598"/>
                    <a:pt x="3853" y="149"/>
                    <a:pt x="2837" y="135"/>
                  </a:cubicBezTo>
                  <a:lnTo>
                    <a:pt x="2837" y="135"/>
                  </a:lnTo>
                  <a:cubicBezTo>
                    <a:pt x="2796" y="101"/>
                    <a:pt x="2730" y="75"/>
                    <a:pt x="2632" y="61"/>
                  </a:cubicBezTo>
                  <a:cubicBezTo>
                    <a:pt x="2403" y="27"/>
                    <a:pt x="2162" y="1"/>
                    <a:pt x="1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8480353" y="1216623"/>
              <a:ext cx="143784" cy="76528"/>
            </a:xfrm>
            <a:custGeom>
              <a:avLst/>
              <a:gdLst/>
              <a:ahLst/>
              <a:cxnLst/>
              <a:rect l="l" t="t" r="r" b="b"/>
              <a:pathLst>
                <a:path w="4513" h="2402" extrusionOk="0">
                  <a:moveTo>
                    <a:pt x="1281" y="756"/>
                  </a:moveTo>
                  <a:lnTo>
                    <a:pt x="1281" y="756"/>
                  </a:lnTo>
                  <a:cubicBezTo>
                    <a:pt x="1359" y="1142"/>
                    <a:pt x="1577" y="1431"/>
                    <a:pt x="1885" y="1610"/>
                  </a:cubicBezTo>
                  <a:lnTo>
                    <a:pt x="1885" y="1610"/>
                  </a:lnTo>
                  <a:cubicBezTo>
                    <a:pt x="1528" y="1471"/>
                    <a:pt x="1211" y="1223"/>
                    <a:pt x="1000" y="882"/>
                  </a:cubicBezTo>
                  <a:lnTo>
                    <a:pt x="1000" y="882"/>
                  </a:lnTo>
                  <a:cubicBezTo>
                    <a:pt x="1091" y="831"/>
                    <a:pt x="1185" y="788"/>
                    <a:pt x="1281" y="756"/>
                  </a:cubicBezTo>
                  <a:close/>
                  <a:moveTo>
                    <a:pt x="2213" y="782"/>
                  </a:moveTo>
                  <a:lnTo>
                    <a:pt x="2213" y="782"/>
                  </a:lnTo>
                  <a:cubicBezTo>
                    <a:pt x="2706" y="835"/>
                    <a:pt x="3130" y="1084"/>
                    <a:pt x="3465" y="1489"/>
                  </a:cubicBezTo>
                  <a:lnTo>
                    <a:pt x="3465" y="1489"/>
                  </a:lnTo>
                  <a:cubicBezTo>
                    <a:pt x="3340" y="1566"/>
                    <a:pt x="3207" y="1624"/>
                    <a:pt x="3070" y="1665"/>
                  </a:cubicBezTo>
                  <a:lnTo>
                    <a:pt x="3070" y="1665"/>
                  </a:lnTo>
                  <a:cubicBezTo>
                    <a:pt x="3240" y="1471"/>
                    <a:pt x="3188" y="1161"/>
                    <a:pt x="2787" y="1161"/>
                  </a:cubicBezTo>
                  <a:cubicBezTo>
                    <a:pt x="2513" y="1161"/>
                    <a:pt x="2316" y="998"/>
                    <a:pt x="2213" y="782"/>
                  </a:cubicBezTo>
                  <a:close/>
                  <a:moveTo>
                    <a:pt x="1947" y="1"/>
                  </a:moveTo>
                  <a:cubicBezTo>
                    <a:pt x="1323" y="1"/>
                    <a:pt x="728" y="205"/>
                    <a:pt x="203" y="613"/>
                  </a:cubicBezTo>
                  <a:cubicBezTo>
                    <a:pt x="120" y="673"/>
                    <a:pt x="0" y="816"/>
                    <a:pt x="48" y="935"/>
                  </a:cubicBezTo>
                  <a:cubicBezTo>
                    <a:pt x="500" y="1888"/>
                    <a:pt x="1491" y="2402"/>
                    <a:pt x="2487" y="2402"/>
                  </a:cubicBezTo>
                  <a:cubicBezTo>
                    <a:pt x="3144" y="2402"/>
                    <a:pt x="3804" y="2178"/>
                    <a:pt x="4311" y="1709"/>
                  </a:cubicBezTo>
                  <a:cubicBezTo>
                    <a:pt x="4430" y="1602"/>
                    <a:pt x="4513" y="1459"/>
                    <a:pt x="4406" y="1304"/>
                  </a:cubicBezTo>
                  <a:cubicBezTo>
                    <a:pt x="4056" y="758"/>
                    <a:pt x="3528" y="385"/>
                    <a:pt x="2928" y="216"/>
                  </a:cubicBezTo>
                  <a:lnTo>
                    <a:pt x="2928" y="216"/>
                  </a:lnTo>
                  <a:cubicBezTo>
                    <a:pt x="2900" y="174"/>
                    <a:pt x="2846" y="139"/>
                    <a:pt x="2763" y="113"/>
                  </a:cubicBezTo>
                  <a:cubicBezTo>
                    <a:pt x="2488" y="38"/>
                    <a:pt x="2215" y="1"/>
                    <a:pt x="19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8623373" y="964451"/>
              <a:ext cx="163888" cy="79300"/>
            </a:xfrm>
            <a:custGeom>
              <a:avLst/>
              <a:gdLst/>
              <a:ahLst/>
              <a:cxnLst/>
              <a:rect l="l" t="t" r="r" b="b"/>
              <a:pathLst>
                <a:path w="5144" h="2489" extrusionOk="0">
                  <a:moveTo>
                    <a:pt x="2539" y="613"/>
                  </a:moveTo>
                  <a:cubicBezTo>
                    <a:pt x="2496" y="757"/>
                    <a:pt x="2381" y="831"/>
                    <a:pt x="2257" y="831"/>
                  </a:cubicBezTo>
                  <a:cubicBezTo>
                    <a:pt x="2187" y="831"/>
                    <a:pt x="2114" y="807"/>
                    <a:pt x="2051" y="758"/>
                  </a:cubicBezTo>
                  <a:lnTo>
                    <a:pt x="2051" y="758"/>
                  </a:lnTo>
                  <a:cubicBezTo>
                    <a:pt x="2159" y="713"/>
                    <a:pt x="2268" y="671"/>
                    <a:pt x="2378" y="637"/>
                  </a:cubicBezTo>
                  <a:lnTo>
                    <a:pt x="2378" y="637"/>
                  </a:lnTo>
                  <a:cubicBezTo>
                    <a:pt x="2430" y="634"/>
                    <a:pt x="2485" y="625"/>
                    <a:pt x="2539" y="613"/>
                  </a:cubicBezTo>
                  <a:close/>
                  <a:moveTo>
                    <a:pt x="1650" y="446"/>
                  </a:moveTo>
                  <a:cubicBezTo>
                    <a:pt x="1675" y="446"/>
                    <a:pt x="1700" y="447"/>
                    <a:pt x="1726" y="449"/>
                  </a:cubicBezTo>
                  <a:lnTo>
                    <a:pt x="1726" y="449"/>
                  </a:lnTo>
                  <a:cubicBezTo>
                    <a:pt x="1594" y="508"/>
                    <a:pt x="1471" y="567"/>
                    <a:pt x="1357" y="623"/>
                  </a:cubicBezTo>
                  <a:cubicBezTo>
                    <a:pt x="1298" y="646"/>
                    <a:pt x="1024" y="766"/>
                    <a:pt x="1095" y="885"/>
                  </a:cubicBezTo>
                  <a:cubicBezTo>
                    <a:pt x="1300" y="1218"/>
                    <a:pt x="1681" y="1368"/>
                    <a:pt x="2078" y="1368"/>
                  </a:cubicBezTo>
                  <a:cubicBezTo>
                    <a:pt x="2601" y="1368"/>
                    <a:pt x="3150" y="1106"/>
                    <a:pt x="3354" y="654"/>
                  </a:cubicBezTo>
                  <a:lnTo>
                    <a:pt x="3354" y="654"/>
                  </a:lnTo>
                  <a:cubicBezTo>
                    <a:pt x="3453" y="703"/>
                    <a:pt x="3550" y="771"/>
                    <a:pt x="3643" y="861"/>
                  </a:cubicBezTo>
                  <a:cubicBezTo>
                    <a:pt x="3798" y="1027"/>
                    <a:pt x="3858" y="1230"/>
                    <a:pt x="3893" y="1444"/>
                  </a:cubicBezTo>
                  <a:cubicBezTo>
                    <a:pt x="3972" y="1888"/>
                    <a:pt x="3561" y="1982"/>
                    <a:pt x="3190" y="1982"/>
                  </a:cubicBezTo>
                  <a:cubicBezTo>
                    <a:pt x="3053" y="1982"/>
                    <a:pt x="2921" y="1969"/>
                    <a:pt x="2822" y="1956"/>
                  </a:cubicBezTo>
                  <a:cubicBezTo>
                    <a:pt x="2286" y="1897"/>
                    <a:pt x="1774" y="1658"/>
                    <a:pt x="1334" y="1349"/>
                  </a:cubicBezTo>
                  <a:cubicBezTo>
                    <a:pt x="702" y="918"/>
                    <a:pt x="1120" y="446"/>
                    <a:pt x="1650" y="446"/>
                  </a:cubicBezTo>
                  <a:close/>
                  <a:moveTo>
                    <a:pt x="1908" y="1"/>
                  </a:moveTo>
                  <a:cubicBezTo>
                    <a:pt x="1128" y="1"/>
                    <a:pt x="337" y="427"/>
                    <a:pt x="12" y="1158"/>
                  </a:cubicBezTo>
                  <a:cubicBezTo>
                    <a:pt x="0" y="1206"/>
                    <a:pt x="12" y="1230"/>
                    <a:pt x="36" y="1266"/>
                  </a:cubicBezTo>
                  <a:cubicBezTo>
                    <a:pt x="719" y="1949"/>
                    <a:pt x="1847" y="2489"/>
                    <a:pt x="2897" y="2489"/>
                  </a:cubicBezTo>
                  <a:cubicBezTo>
                    <a:pt x="3530" y="2489"/>
                    <a:pt x="4135" y="2292"/>
                    <a:pt x="4596" y="1813"/>
                  </a:cubicBezTo>
                  <a:cubicBezTo>
                    <a:pt x="5144" y="1242"/>
                    <a:pt x="4441" y="444"/>
                    <a:pt x="3941" y="182"/>
                  </a:cubicBezTo>
                  <a:cubicBezTo>
                    <a:pt x="3737" y="79"/>
                    <a:pt x="3511" y="36"/>
                    <a:pt x="3274" y="36"/>
                  </a:cubicBezTo>
                  <a:cubicBezTo>
                    <a:pt x="3059" y="36"/>
                    <a:pt x="2837" y="71"/>
                    <a:pt x="2616" y="127"/>
                  </a:cubicBezTo>
                  <a:lnTo>
                    <a:pt x="2616" y="127"/>
                  </a:lnTo>
                  <a:cubicBezTo>
                    <a:pt x="2391" y="42"/>
                    <a:pt x="2150" y="1"/>
                    <a:pt x="1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8962108" y="1015077"/>
              <a:ext cx="152673" cy="80096"/>
            </a:xfrm>
            <a:custGeom>
              <a:avLst/>
              <a:gdLst/>
              <a:ahLst/>
              <a:cxnLst/>
              <a:rect l="l" t="t" r="r" b="b"/>
              <a:pathLst>
                <a:path w="4792" h="2514" extrusionOk="0">
                  <a:moveTo>
                    <a:pt x="1365" y="577"/>
                  </a:moveTo>
                  <a:lnTo>
                    <a:pt x="1365" y="577"/>
                  </a:lnTo>
                  <a:cubicBezTo>
                    <a:pt x="1168" y="838"/>
                    <a:pt x="1076" y="1151"/>
                    <a:pt x="1200" y="1389"/>
                  </a:cubicBezTo>
                  <a:lnTo>
                    <a:pt x="1200" y="1389"/>
                  </a:lnTo>
                  <a:cubicBezTo>
                    <a:pt x="1197" y="1386"/>
                    <a:pt x="1194" y="1382"/>
                    <a:pt x="1191" y="1379"/>
                  </a:cubicBezTo>
                  <a:cubicBezTo>
                    <a:pt x="773" y="904"/>
                    <a:pt x="985" y="658"/>
                    <a:pt x="1365" y="577"/>
                  </a:cubicBezTo>
                  <a:close/>
                  <a:moveTo>
                    <a:pt x="2097" y="588"/>
                  </a:moveTo>
                  <a:cubicBezTo>
                    <a:pt x="2226" y="614"/>
                    <a:pt x="2345" y="652"/>
                    <a:pt x="2441" y="701"/>
                  </a:cubicBezTo>
                  <a:cubicBezTo>
                    <a:pt x="2474" y="714"/>
                    <a:pt x="2516" y="720"/>
                    <a:pt x="2562" y="720"/>
                  </a:cubicBezTo>
                  <a:cubicBezTo>
                    <a:pt x="2656" y="720"/>
                    <a:pt x="2771" y="695"/>
                    <a:pt x="2878" y="656"/>
                  </a:cubicBezTo>
                  <a:lnTo>
                    <a:pt x="2878" y="656"/>
                  </a:lnTo>
                  <a:cubicBezTo>
                    <a:pt x="3000" y="705"/>
                    <a:pt x="3103" y="751"/>
                    <a:pt x="3156" y="772"/>
                  </a:cubicBezTo>
                  <a:cubicBezTo>
                    <a:pt x="3608" y="951"/>
                    <a:pt x="3691" y="1296"/>
                    <a:pt x="3441" y="1701"/>
                  </a:cubicBezTo>
                  <a:cubicBezTo>
                    <a:pt x="3252" y="1980"/>
                    <a:pt x="2912" y="2067"/>
                    <a:pt x="2590" y="2067"/>
                  </a:cubicBezTo>
                  <a:cubicBezTo>
                    <a:pt x="2527" y="2067"/>
                    <a:pt x="2465" y="2064"/>
                    <a:pt x="2405" y="2058"/>
                  </a:cubicBezTo>
                  <a:cubicBezTo>
                    <a:pt x="2053" y="2014"/>
                    <a:pt x="1733" y="1852"/>
                    <a:pt x="1460" y="1631"/>
                  </a:cubicBezTo>
                  <a:lnTo>
                    <a:pt x="1460" y="1631"/>
                  </a:lnTo>
                  <a:cubicBezTo>
                    <a:pt x="1525" y="1664"/>
                    <a:pt x="1602" y="1692"/>
                    <a:pt x="1691" y="1713"/>
                  </a:cubicBezTo>
                  <a:cubicBezTo>
                    <a:pt x="1708" y="1717"/>
                    <a:pt x="1727" y="1719"/>
                    <a:pt x="1749" y="1719"/>
                  </a:cubicBezTo>
                  <a:cubicBezTo>
                    <a:pt x="2039" y="1719"/>
                    <a:pt x="2671" y="1360"/>
                    <a:pt x="2227" y="1260"/>
                  </a:cubicBezTo>
                  <a:cubicBezTo>
                    <a:pt x="1917" y="1191"/>
                    <a:pt x="2005" y="757"/>
                    <a:pt x="2097" y="588"/>
                  </a:cubicBezTo>
                  <a:close/>
                  <a:moveTo>
                    <a:pt x="2000" y="1"/>
                  </a:moveTo>
                  <a:cubicBezTo>
                    <a:pt x="1304" y="1"/>
                    <a:pt x="611" y="276"/>
                    <a:pt x="108" y="772"/>
                  </a:cubicBezTo>
                  <a:cubicBezTo>
                    <a:pt x="60" y="820"/>
                    <a:pt x="0" y="879"/>
                    <a:pt x="24" y="951"/>
                  </a:cubicBezTo>
                  <a:cubicBezTo>
                    <a:pt x="303" y="1961"/>
                    <a:pt x="1357" y="2514"/>
                    <a:pt x="2385" y="2514"/>
                  </a:cubicBezTo>
                  <a:cubicBezTo>
                    <a:pt x="3246" y="2514"/>
                    <a:pt x="4089" y="2126"/>
                    <a:pt x="4441" y="1296"/>
                  </a:cubicBezTo>
                  <a:cubicBezTo>
                    <a:pt x="4791" y="441"/>
                    <a:pt x="3373" y="70"/>
                    <a:pt x="2516" y="52"/>
                  </a:cubicBezTo>
                  <a:lnTo>
                    <a:pt x="2516" y="52"/>
                  </a:lnTo>
                  <a:cubicBezTo>
                    <a:pt x="2346" y="18"/>
                    <a:pt x="217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8351384" y="1014344"/>
              <a:ext cx="150985" cy="71653"/>
            </a:xfrm>
            <a:custGeom>
              <a:avLst/>
              <a:gdLst/>
              <a:ahLst/>
              <a:cxnLst/>
              <a:rect l="l" t="t" r="r" b="b"/>
              <a:pathLst>
                <a:path w="4739" h="2249" extrusionOk="0">
                  <a:moveTo>
                    <a:pt x="2458" y="473"/>
                  </a:moveTo>
                  <a:lnTo>
                    <a:pt x="2458" y="473"/>
                  </a:lnTo>
                  <a:cubicBezTo>
                    <a:pt x="2705" y="537"/>
                    <a:pt x="2942" y="641"/>
                    <a:pt x="3179" y="783"/>
                  </a:cubicBezTo>
                  <a:cubicBezTo>
                    <a:pt x="3222" y="808"/>
                    <a:pt x="3264" y="834"/>
                    <a:pt x="3303" y="860"/>
                  </a:cubicBezTo>
                  <a:lnTo>
                    <a:pt x="3303" y="860"/>
                  </a:lnTo>
                  <a:cubicBezTo>
                    <a:pt x="3294" y="862"/>
                    <a:pt x="3284" y="864"/>
                    <a:pt x="3275" y="866"/>
                  </a:cubicBezTo>
                  <a:cubicBezTo>
                    <a:pt x="3223" y="877"/>
                    <a:pt x="3173" y="882"/>
                    <a:pt x="3124" y="882"/>
                  </a:cubicBezTo>
                  <a:cubicBezTo>
                    <a:pt x="2838" y="882"/>
                    <a:pt x="2611" y="705"/>
                    <a:pt x="2458" y="473"/>
                  </a:cubicBezTo>
                  <a:close/>
                  <a:moveTo>
                    <a:pt x="1218" y="939"/>
                  </a:moveTo>
                  <a:cubicBezTo>
                    <a:pt x="1234" y="939"/>
                    <a:pt x="1269" y="966"/>
                    <a:pt x="1334" y="1033"/>
                  </a:cubicBezTo>
                  <a:cubicBezTo>
                    <a:pt x="1374" y="1075"/>
                    <a:pt x="1444" y="1093"/>
                    <a:pt x="1527" y="1093"/>
                  </a:cubicBezTo>
                  <a:cubicBezTo>
                    <a:pt x="1641" y="1093"/>
                    <a:pt x="1780" y="1060"/>
                    <a:pt x="1899" y="1012"/>
                  </a:cubicBezTo>
                  <a:lnTo>
                    <a:pt x="1899" y="1012"/>
                  </a:lnTo>
                  <a:cubicBezTo>
                    <a:pt x="2137" y="1183"/>
                    <a:pt x="2435" y="1265"/>
                    <a:pt x="2745" y="1265"/>
                  </a:cubicBezTo>
                  <a:cubicBezTo>
                    <a:pt x="2873" y="1265"/>
                    <a:pt x="3003" y="1251"/>
                    <a:pt x="3132" y="1224"/>
                  </a:cubicBezTo>
                  <a:cubicBezTo>
                    <a:pt x="3278" y="1194"/>
                    <a:pt x="3428" y="1107"/>
                    <a:pt x="3514" y="1023"/>
                  </a:cubicBezTo>
                  <a:lnTo>
                    <a:pt x="3514" y="1023"/>
                  </a:lnTo>
                  <a:cubicBezTo>
                    <a:pt x="3810" y="1296"/>
                    <a:pt x="3844" y="1595"/>
                    <a:pt x="3215" y="1795"/>
                  </a:cubicBezTo>
                  <a:cubicBezTo>
                    <a:pt x="3090" y="1835"/>
                    <a:pt x="2958" y="1852"/>
                    <a:pt x="2824" y="1852"/>
                  </a:cubicBezTo>
                  <a:cubicBezTo>
                    <a:pt x="2475" y="1852"/>
                    <a:pt x="2111" y="1732"/>
                    <a:pt x="1810" y="1569"/>
                  </a:cubicBezTo>
                  <a:cubicBezTo>
                    <a:pt x="1655" y="1497"/>
                    <a:pt x="1524" y="1378"/>
                    <a:pt x="1393" y="1259"/>
                  </a:cubicBezTo>
                  <a:cubicBezTo>
                    <a:pt x="1330" y="1214"/>
                    <a:pt x="1169" y="939"/>
                    <a:pt x="1218" y="939"/>
                  </a:cubicBezTo>
                  <a:close/>
                  <a:moveTo>
                    <a:pt x="2300" y="0"/>
                  </a:moveTo>
                  <a:cubicBezTo>
                    <a:pt x="2217" y="0"/>
                    <a:pt x="2133" y="3"/>
                    <a:pt x="2048" y="9"/>
                  </a:cubicBezTo>
                  <a:cubicBezTo>
                    <a:pt x="1929" y="21"/>
                    <a:pt x="1370" y="104"/>
                    <a:pt x="1429" y="319"/>
                  </a:cubicBezTo>
                  <a:cubicBezTo>
                    <a:pt x="1447" y="385"/>
                    <a:pt x="1469" y="448"/>
                    <a:pt x="1495" y="507"/>
                  </a:cubicBezTo>
                  <a:lnTo>
                    <a:pt x="1495" y="507"/>
                  </a:lnTo>
                  <a:cubicBezTo>
                    <a:pt x="1227" y="517"/>
                    <a:pt x="946" y="617"/>
                    <a:pt x="715" y="735"/>
                  </a:cubicBezTo>
                  <a:cubicBezTo>
                    <a:pt x="0" y="1105"/>
                    <a:pt x="524" y="1605"/>
                    <a:pt x="1000" y="1878"/>
                  </a:cubicBezTo>
                  <a:cubicBezTo>
                    <a:pt x="1410" y="2133"/>
                    <a:pt x="1891" y="2248"/>
                    <a:pt x="2379" y="2248"/>
                  </a:cubicBezTo>
                  <a:cubicBezTo>
                    <a:pt x="3238" y="2248"/>
                    <a:pt x="4122" y="1891"/>
                    <a:pt x="4691" y="1307"/>
                  </a:cubicBezTo>
                  <a:cubicBezTo>
                    <a:pt x="4739" y="1259"/>
                    <a:pt x="4739" y="1212"/>
                    <a:pt x="4703" y="1164"/>
                  </a:cubicBezTo>
                  <a:cubicBezTo>
                    <a:pt x="4123" y="376"/>
                    <a:pt x="3251" y="0"/>
                    <a:pt x="23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8836165" y="809229"/>
              <a:ext cx="151749" cy="69519"/>
            </a:xfrm>
            <a:custGeom>
              <a:avLst/>
              <a:gdLst/>
              <a:ahLst/>
              <a:cxnLst/>
              <a:rect l="l" t="t" r="r" b="b"/>
              <a:pathLst>
                <a:path w="4763" h="2182" extrusionOk="0">
                  <a:moveTo>
                    <a:pt x="2002" y="460"/>
                  </a:moveTo>
                  <a:cubicBezTo>
                    <a:pt x="2712" y="530"/>
                    <a:pt x="3333" y="919"/>
                    <a:pt x="3787" y="1485"/>
                  </a:cubicBezTo>
                  <a:lnTo>
                    <a:pt x="3787" y="1485"/>
                  </a:lnTo>
                  <a:cubicBezTo>
                    <a:pt x="3465" y="1649"/>
                    <a:pt x="3139" y="1723"/>
                    <a:pt x="2789" y="1723"/>
                  </a:cubicBezTo>
                  <a:cubicBezTo>
                    <a:pt x="2620" y="1723"/>
                    <a:pt x="2445" y="1706"/>
                    <a:pt x="2263" y="1673"/>
                  </a:cubicBezTo>
                  <a:cubicBezTo>
                    <a:pt x="1917" y="1613"/>
                    <a:pt x="1596" y="1435"/>
                    <a:pt x="1310" y="1232"/>
                  </a:cubicBezTo>
                  <a:cubicBezTo>
                    <a:pt x="1024" y="1043"/>
                    <a:pt x="1038" y="940"/>
                    <a:pt x="1164" y="915"/>
                  </a:cubicBezTo>
                  <a:lnTo>
                    <a:pt x="1164" y="915"/>
                  </a:lnTo>
                  <a:cubicBezTo>
                    <a:pt x="1309" y="1200"/>
                    <a:pt x="1673" y="1370"/>
                    <a:pt x="2041" y="1370"/>
                  </a:cubicBezTo>
                  <a:cubicBezTo>
                    <a:pt x="2111" y="1370"/>
                    <a:pt x="2182" y="1364"/>
                    <a:pt x="2251" y="1351"/>
                  </a:cubicBezTo>
                  <a:cubicBezTo>
                    <a:pt x="2594" y="1287"/>
                    <a:pt x="2907" y="895"/>
                    <a:pt x="2534" y="895"/>
                  </a:cubicBezTo>
                  <a:cubicBezTo>
                    <a:pt x="2531" y="895"/>
                    <a:pt x="2529" y="895"/>
                    <a:pt x="2526" y="895"/>
                  </a:cubicBezTo>
                  <a:lnTo>
                    <a:pt x="2526" y="895"/>
                  </a:lnTo>
                  <a:cubicBezTo>
                    <a:pt x="2540" y="859"/>
                    <a:pt x="2534" y="823"/>
                    <a:pt x="2501" y="792"/>
                  </a:cubicBezTo>
                  <a:cubicBezTo>
                    <a:pt x="2350" y="653"/>
                    <a:pt x="2181" y="553"/>
                    <a:pt x="2003" y="487"/>
                  </a:cubicBezTo>
                  <a:lnTo>
                    <a:pt x="2003" y="487"/>
                  </a:lnTo>
                  <a:cubicBezTo>
                    <a:pt x="2002" y="478"/>
                    <a:pt x="2002" y="469"/>
                    <a:pt x="2002" y="460"/>
                  </a:cubicBezTo>
                  <a:close/>
                  <a:moveTo>
                    <a:pt x="2040" y="1"/>
                  </a:moveTo>
                  <a:cubicBezTo>
                    <a:pt x="1917" y="1"/>
                    <a:pt x="1793" y="6"/>
                    <a:pt x="1667" y="18"/>
                  </a:cubicBezTo>
                  <a:cubicBezTo>
                    <a:pt x="1489" y="30"/>
                    <a:pt x="1251" y="113"/>
                    <a:pt x="1179" y="304"/>
                  </a:cubicBezTo>
                  <a:cubicBezTo>
                    <a:pt x="1161" y="342"/>
                    <a:pt x="1146" y="380"/>
                    <a:pt x="1134" y="417"/>
                  </a:cubicBezTo>
                  <a:lnTo>
                    <a:pt x="1134" y="417"/>
                  </a:lnTo>
                  <a:cubicBezTo>
                    <a:pt x="728" y="488"/>
                    <a:pt x="338" y="693"/>
                    <a:pt x="48" y="994"/>
                  </a:cubicBezTo>
                  <a:cubicBezTo>
                    <a:pt x="1" y="1042"/>
                    <a:pt x="1" y="1113"/>
                    <a:pt x="48" y="1161"/>
                  </a:cubicBezTo>
                  <a:cubicBezTo>
                    <a:pt x="691" y="1850"/>
                    <a:pt x="1582" y="2182"/>
                    <a:pt x="2483" y="2182"/>
                  </a:cubicBezTo>
                  <a:cubicBezTo>
                    <a:pt x="3201" y="2182"/>
                    <a:pt x="3925" y="1972"/>
                    <a:pt x="4537" y="1566"/>
                  </a:cubicBezTo>
                  <a:cubicBezTo>
                    <a:pt x="4632" y="1506"/>
                    <a:pt x="4763" y="1411"/>
                    <a:pt x="4668" y="1280"/>
                  </a:cubicBezTo>
                  <a:cubicBezTo>
                    <a:pt x="4029" y="407"/>
                    <a:pt x="3077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8383244" y="752041"/>
              <a:ext cx="111924" cy="67671"/>
            </a:xfrm>
            <a:custGeom>
              <a:avLst/>
              <a:gdLst/>
              <a:ahLst/>
              <a:cxnLst/>
              <a:rect l="l" t="t" r="r" b="b"/>
              <a:pathLst>
                <a:path w="3513" h="2124" extrusionOk="0">
                  <a:moveTo>
                    <a:pt x="1189" y="616"/>
                  </a:moveTo>
                  <a:lnTo>
                    <a:pt x="1189" y="616"/>
                  </a:lnTo>
                  <a:cubicBezTo>
                    <a:pt x="1426" y="892"/>
                    <a:pt x="1747" y="1005"/>
                    <a:pt x="2083" y="1005"/>
                  </a:cubicBezTo>
                  <a:cubicBezTo>
                    <a:pt x="2196" y="1005"/>
                    <a:pt x="2310" y="993"/>
                    <a:pt x="2424" y="969"/>
                  </a:cubicBezTo>
                  <a:lnTo>
                    <a:pt x="2424" y="969"/>
                  </a:lnTo>
                  <a:cubicBezTo>
                    <a:pt x="2440" y="1092"/>
                    <a:pt x="2424" y="1222"/>
                    <a:pt x="2382" y="1348"/>
                  </a:cubicBezTo>
                  <a:cubicBezTo>
                    <a:pt x="2298" y="1600"/>
                    <a:pt x="2144" y="1695"/>
                    <a:pt x="1968" y="1695"/>
                  </a:cubicBezTo>
                  <a:cubicBezTo>
                    <a:pt x="1795" y="1695"/>
                    <a:pt x="1600" y="1603"/>
                    <a:pt x="1429" y="1479"/>
                  </a:cubicBezTo>
                  <a:cubicBezTo>
                    <a:pt x="1158" y="1271"/>
                    <a:pt x="996" y="961"/>
                    <a:pt x="904" y="639"/>
                  </a:cubicBezTo>
                  <a:lnTo>
                    <a:pt x="904" y="639"/>
                  </a:lnTo>
                  <a:cubicBezTo>
                    <a:pt x="999" y="625"/>
                    <a:pt x="1094" y="617"/>
                    <a:pt x="1189" y="616"/>
                  </a:cubicBezTo>
                  <a:close/>
                  <a:moveTo>
                    <a:pt x="2233" y="0"/>
                  </a:moveTo>
                  <a:cubicBezTo>
                    <a:pt x="1918" y="0"/>
                    <a:pt x="1591" y="105"/>
                    <a:pt x="1343" y="286"/>
                  </a:cubicBezTo>
                  <a:lnTo>
                    <a:pt x="1343" y="286"/>
                  </a:lnTo>
                  <a:cubicBezTo>
                    <a:pt x="993" y="317"/>
                    <a:pt x="642" y="399"/>
                    <a:pt x="298" y="527"/>
                  </a:cubicBezTo>
                  <a:cubicBezTo>
                    <a:pt x="227" y="563"/>
                    <a:pt x="0" y="646"/>
                    <a:pt x="12" y="753"/>
                  </a:cubicBezTo>
                  <a:cubicBezTo>
                    <a:pt x="167" y="1396"/>
                    <a:pt x="643" y="2039"/>
                    <a:pt x="1346" y="2110"/>
                  </a:cubicBezTo>
                  <a:cubicBezTo>
                    <a:pt x="1421" y="2119"/>
                    <a:pt x="1497" y="2123"/>
                    <a:pt x="1574" y="2123"/>
                  </a:cubicBezTo>
                  <a:cubicBezTo>
                    <a:pt x="2133" y="2123"/>
                    <a:pt x="2730" y="1897"/>
                    <a:pt x="3096" y="1468"/>
                  </a:cubicBezTo>
                  <a:cubicBezTo>
                    <a:pt x="3513" y="991"/>
                    <a:pt x="3287" y="360"/>
                    <a:pt x="2751" y="110"/>
                  </a:cubicBezTo>
                  <a:cubicBezTo>
                    <a:pt x="2594" y="35"/>
                    <a:pt x="2415" y="0"/>
                    <a:pt x="2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9" name="Google Shape;1149;p40"/>
          <p:cNvSpPr/>
          <p:nvPr/>
        </p:nvSpPr>
        <p:spPr>
          <a:xfrm>
            <a:off x="-2710552" y="3681341"/>
            <a:ext cx="3354377" cy="2002292"/>
          </a:xfrm>
          <a:custGeom>
            <a:avLst/>
            <a:gdLst/>
            <a:ahLst/>
            <a:cxnLst/>
            <a:rect l="l" t="t" r="r" b="b"/>
            <a:pathLst>
              <a:path w="104319" h="62270" extrusionOk="0">
                <a:moveTo>
                  <a:pt x="58174" y="411"/>
                </a:moveTo>
                <a:cubicBezTo>
                  <a:pt x="60925" y="411"/>
                  <a:pt x="63670" y="530"/>
                  <a:pt x="66390" y="783"/>
                </a:cubicBezTo>
                <a:cubicBezTo>
                  <a:pt x="74427" y="1521"/>
                  <a:pt x="82356" y="3783"/>
                  <a:pt x="88845" y="8724"/>
                </a:cubicBezTo>
                <a:cubicBezTo>
                  <a:pt x="94572" y="13094"/>
                  <a:pt x="99096" y="19130"/>
                  <a:pt x="101335" y="26000"/>
                </a:cubicBezTo>
                <a:cubicBezTo>
                  <a:pt x="103501" y="32748"/>
                  <a:pt x="103133" y="40077"/>
                  <a:pt x="99852" y="46385"/>
                </a:cubicBezTo>
                <a:lnTo>
                  <a:pt x="99852" y="46385"/>
                </a:lnTo>
                <a:cubicBezTo>
                  <a:pt x="99850" y="46389"/>
                  <a:pt x="99848" y="46392"/>
                  <a:pt x="99846" y="46396"/>
                </a:cubicBezTo>
                <a:cubicBezTo>
                  <a:pt x="99846" y="46396"/>
                  <a:pt x="99846" y="46396"/>
                  <a:pt x="99846" y="46396"/>
                </a:cubicBezTo>
                <a:lnTo>
                  <a:pt x="99846" y="46396"/>
                </a:lnTo>
                <a:cubicBezTo>
                  <a:pt x="99846" y="46397"/>
                  <a:pt x="99845" y="46398"/>
                  <a:pt x="99844" y="46400"/>
                </a:cubicBezTo>
                <a:lnTo>
                  <a:pt x="99844" y="46400"/>
                </a:lnTo>
                <a:cubicBezTo>
                  <a:pt x="96772" y="52148"/>
                  <a:pt x="91808" y="56671"/>
                  <a:pt x="85857" y="59302"/>
                </a:cubicBezTo>
                <a:cubicBezTo>
                  <a:pt x="81971" y="61010"/>
                  <a:pt x="77767" y="61848"/>
                  <a:pt x="73554" y="61848"/>
                </a:cubicBezTo>
                <a:cubicBezTo>
                  <a:pt x="71247" y="61848"/>
                  <a:pt x="68938" y="61597"/>
                  <a:pt x="66676" y="61100"/>
                </a:cubicBezTo>
                <a:cubicBezTo>
                  <a:pt x="63247" y="60338"/>
                  <a:pt x="59949" y="58969"/>
                  <a:pt x="56948" y="57171"/>
                </a:cubicBezTo>
                <a:cubicBezTo>
                  <a:pt x="54341" y="55611"/>
                  <a:pt x="52138" y="53480"/>
                  <a:pt x="49519" y="51944"/>
                </a:cubicBezTo>
                <a:cubicBezTo>
                  <a:pt x="47947" y="51027"/>
                  <a:pt x="46245" y="50384"/>
                  <a:pt x="44435" y="50158"/>
                </a:cubicBezTo>
                <a:cubicBezTo>
                  <a:pt x="43765" y="50078"/>
                  <a:pt x="43094" y="50048"/>
                  <a:pt x="42422" y="50048"/>
                </a:cubicBezTo>
                <a:cubicBezTo>
                  <a:pt x="41302" y="50048"/>
                  <a:pt x="40181" y="50131"/>
                  <a:pt x="39065" y="50206"/>
                </a:cubicBezTo>
                <a:cubicBezTo>
                  <a:pt x="37207" y="50336"/>
                  <a:pt x="35354" y="50422"/>
                  <a:pt x="33504" y="50422"/>
                </a:cubicBezTo>
                <a:cubicBezTo>
                  <a:pt x="32818" y="50422"/>
                  <a:pt x="32131" y="50410"/>
                  <a:pt x="31445" y="50384"/>
                </a:cubicBezTo>
                <a:cubicBezTo>
                  <a:pt x="27718" y="50253"/>
                  <a:pt x="23837" y="49896"/>
                  <a:pt x="20217" y="48944"/>
                </a:cubicBezTo>
                <a:cubicBezTo>
                  <a:pt x="14633" y="47479"/>
                  <a:pt x="9847" y="43717"/>
                  <a:pt x="6954" y="38752"/>
                </a:cubicBezTo>
                <a:cubicBezTo>
                  <a:pt x="4275" y="34144"/>
                  <a:pt x="3299" y="28536"/>
                  <a:pt x="4632" y="23345"/>
                </a:cubicBezTo>
                <a:cubicBezTo>
                  <a:pt x="5323" y="20714"/>
                  <a:pt x="6644" y="18285"/>
                  <a:pt x="8430" y="16225"/>
                </a:cubicBezTo>
                <a:cubicBezTo>
                  <a:pt x="10823" y="13487"/>
                  <a:pt x="14121" y="11487"/>
                  <a:pt x="17253" y="9713"/>
                </a:cubicBezTo>
                <a:cubicBezTo>
                  <a:pt x="24659" y="5557"/>
                  <a:pt x="32945" y="3164"/>
                  <a:pt x="41280" y="1807"/>
                </a:cubicBezTo>
                <a:cubicBezTo>
                  <a:pt x="46818" y="917"/>
                  <a:pt x="52508" y="411"/>
                  <a:pt x="58174" y="411"/>
                </a:cubicBezTo>
                <a:close/>
                <a:moveTo>
                  <a:pt x="58898" y="0"/>
                </a:moveTo>
                <a:cubicBezTo>
                  <a:pt x="54220" y="0"/>
                  <a:pt x="49531" y="356"/>
                  <a:pt x="44923" y="914"/>
                </a:cubicBezTo>
                <a:cubicBezTo>
                  <a:pt x="36696" y="1926"/>
                  <a:pt x="28516" y="3914"/>
                  <a:pt x="20968" y="7379"/>
                </a:cubicBezTo>
                <a:cubicBezTo>
                  <a:pt x="17384" y="9010"/>
                  <a:pt x="13943" y="11010"/>
                  <a:pt x="10788" y="13392"/>
                </a:cubicBezTo>
                <a:cubicBezTo>
                  <a:pt x="8526" y="15082"/>
                  <a:pt x="6621" y="17154"/>
                  <a:pt x="5263" y="19654"/>
                </a:cubicBezTo>
                <a:cubicBezTo>
                  <a:pt x="1" y="29382"/>
                  <a:pt x="5085" y="41943"/>
                  <a:pt x="14312" y="47182"/>
                </a:cubicBezTo>
                <a:cubicBezTo>
                  <a:pt x="17086" y="48765"/>
                  <a:pt x="20039" y="49551"/>
                  <a:pt x="23182" y="50027"/>
                </a:cubicBezTo>
                <a:cubicBezTo>
                  <a:pt x="26557" y="50553"/>
                  <a:pt x="29954" y="50849"/>
                  <a:pt x="33363" y="50849"/>
                </a:cubicBezTo>
                <a:cubicBezTo>
                  <a:pt x="33430" y="50849"/>
                  <a:pt x="33497" y="50849"/>
                  <a:pt x="33564" y="50849"/>
                </a:cubicBezTo>
                <a:cubicBezTo>
                  <a:pt x="35838" y="50837"/>
                  <a:pt x="38101" y="50646"/>
                  <a:pt x="40351" y="50515"/>
                </a:cubicBezTo>
                <a:cubicBezTo>
                  <a:pt x="40874" y="50490"/>
                  <a:pt x="41400" y="50472"/>
                  <a:pt x="41925" y="50472"/>
                </a:cubicBezTo>
                <a:cubicBezTo>
                  <a:pt x="43132" y="50472"/>
                  <a:pt x="44336" y="50565"/>
                  <a:pt x="45506" y="50872"/>
                </a:cubicBezTo>
                <a:cubicBezTo>
                  <a:pt x="47590" y="51444"/>
                  <a:pt x="49459" y="52599"/>
                  <a:pt x="51186" y="53885"/>
                </a:cubicBezTo>
                <a:cubicBezTo>
                  <a:pt x="52543" y="54897"/>
                  <a:pt x="53841" y="55968"/>
                  <a:pt x="55258" y="56909"/>
                </a:cubicBezTo>
                <a:cubicBezTo>
                  <a:pt x="56686" y="57838"/>
                  <a:pt x="58187" y="58659"/>
                  <a:pt x="59746" y="59373"/>
                </a:cubicBezTo>
                <a:cubicBezTo>
                  <a:pt x="63977" y="61301"/>
                  <a:pt x="68600" y="62270"/>
                  <a:pt x="73237" y="62270"/>
                </a:cubicBezTo>
                <a:cubicBezTo>
                  <a:pt x="75071" y="62270"/>
                  <a:pt x="76909" y="62118"/>
                  <a:pt x="78725" y="61814"/>
                </a:cubicBezTo>
                <a:cubicBezTo>
                  <a:pt x="87976" y="60255"/>
                  <a:pt x="96298" y="54599"/>
                  <a:pt x="100739" y="46277"/>
                </a:cubicBezTo>
                <a:cubicBezTo>
                  <a:pt x="100746" y="46254"/>
                  <a:pt x="100742" y="46234"/>
                  <a:pt x="100728" y="46218"/>
                </a:cubicBezTo>
                <a:lnTo>
                  <a:pt x="100728" y="46218"/>
                </a:lnTo>
                <a:cubicBezTo>
                  <a:pt x="103897" y="40122"/>
                  <a:pt x="104318" y="33139"/>
                  <a:pt x="102430" y="26584"/>
                </a:cubicBezTo>
                <a:cubicBezTo>
                  <a:pt x="100466" y="19773"/>
                  <a:pt x="96120" y="13761"/>
                  <a:pt x="90691" y="9260"/>
                </a:cubicBezTo>
                <a:cubicBezTo>
                  <a:pt x="84606" y="4236"/>
                  <a:pt x="77106" y="1700"/>
                  <a:pt x="69355" y="664"/>
                </a:cubicBezTo>
                <a:cubicBezTo>
                  <a:pt x="65902" y="200"/>
                  <a:pt x="62403" y="0"/>
                  <a:pt x="588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_1_1">
    <p:bg>
      <p:bgPr>
        <a:solidFill>
          <a:schemeClr val="accent6"/>
        </a:solidFill>
        <a:effectLst/>
      </p:bgPr>
    </p:bg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1" name="Google Shape;1151;p41"/>
          <p:cNvGrpSpPr/>
          <p:nvPr/>
        </p:nvGrpSpPr>
        <p:grpSpPr>
          <a:xfrm>
            <a:off x="-1470380" y="-114300"/>
            <a:ext cx="3063985" cy="1551550"/>
            <a:chOff x="-17975" y="-19925"/>
            <a:chExt cx="2179687" cy="1103756"/>
          </a:xfrm>
        </p:grpSpPr>
        <p:sp>
          <p:nvSpPr>
            <p:cNvPr id="1152" name="Google Shape;1152;p41"/>
            <p:cNvSpPr/>
            <p:nvPr/>
          </p:nvSpPr>
          <p:spPr>
            <a:xfrm>
              <a:off x="-17975" y="-19925"/>
              <a:ext cx="2082481" cy="966494"/>
            </a:xfrm>
            <a:custGeom>
              <a:avLst/>
              <a:gdLst/>
              <a:ahLst/>
              <a:cxnLst/>
              <a:rect l="l" t="t" r="r" b="b"/>
              <a:pathLst>
                <a:path w="68105" h="31608" extrusionOk="0">
                  <a:moveTo>
                    <a:pt x="1" y="1"/>
                  </a:moveTo>
                  <a:lnTo>
                    <a:pt x="1" y="30588"/>
                  </a:lnTo>
                  <a:cubicBezTo>
                    <a:pt x="2699" y="31310"/>
                    <a:pt x="5646" y="31608"/>
                    <a:pt x="8467" y="31608"/>
                  </a:cubicBezTo>
                  <a:cubicBezTo>
                    <a:pt x="9927" y="31608"/>
                    <a:pt x="11353" y="31528"/>
                    <a:pt x="12693" y="31386"/>
                  </a:cubicBezTo>
                  <a:cubicBezTo>
                    <a:pt x="18979" y="30719"/>
                    <a:pt x="24992" y="28457"/>
                    <a:pt x="30195" y="25171"/>
                  </a:cubicBezTo>
                  <a:cubicBezTo>
                    <a:pt x="33683" y="22968"/>
                    <a:pt x="36838" y="20301"/>
                    <a:pt x="40589" y="18491"/>
                  </a:cubicBezTo>
                  <a:cubicBezTo>
                    <a:pt x="47733" y="15050"/>
                    <a:pt x="56734" y="14836"/>
                    <a:pt x="62746" y="9883"/>
                  </a:cubicBezTo>
                  <a:cubicBezTo>
                    <a:pt x="65271" y="7835"/>
                    <a:pt x="67057" y="5025"/>
                    <a:pt x="67795" y="2025"/>
                  </a:cubicBezTo>
                  <a:cubicBezTo>
                    <a:pt x="67961" y="1358"/>
                    <a:pt x="68069" y="691"/>
                    <a:pt x="68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41"/>
            <p:cNvSpPr/>
            <p:nvPr/>
          </p:nvSpPr>
          <p:spPr>
            <a:xfrm>
              <a:off x="-16507" y="-19925"/>
              <a:ext cx="2178219" cy="1103756"/>
            </a:xfrm>
            <a:custGeom>
              <a:avLst/>
              <a:gdLst/>
              <a:ahLst/>
              <a:cxnLst/>
              <a:rect l="l" t="t" r="r" b="b"/>
              <a:pathLst>
                <a:path w="71236" h="36097" extrusionOk="0">
                  <a:moveTo>
                    <a:pt x="70938" y="1"/>
                  </a:moveTo>
                  <a:cubicBezTo>
                    <a:pt x="70188" y="5311"/>
                    <a:pt x="68235" y="10347"/>
                    <a:pt x="63163" y="13562"/>
                  </a:cubicBezTo>
                  <a:cubicBezTo>
                    <a:pt x="57960" y="16860"/>
                    <a:pt x="51626" y="17813"/>
                    <a:pt x="45720" y="19527"/>
                  </a:cubicBezTo>
                  <a:cubicBezTo>
                    <a:pt x="42839" y="20372"/>
                    <a:pt x="39958" y="21408"/>
                    <a:pt x="37445" y="22968"/>
                  </a:cubicBezTo>
                  <a:cubicBezTo>
                    <a:pt x="34862" y="24575"/>
                    <a:pt x="32754" y="26718"/>
                    <a:pt x="30397" y="28576"/>
                  </a:cubicBezTo>
                  <a:cubicBezTo>
                    <a:pt x="25884" y="32112"/>
                    <a:pt x="20253" y="34422"/>
                    <a:pt x="14407" y="35303"/>
                  </a:cubicBezTo>
                  <a:cubicBezTo>
                    <a:pt x="12584" y="35577"/>
                    <a:pt x="10752" y="35712"/>
                    <a:pt x="8927" y="35712"/>
                  </a:cubicBezTo>
                  <a:cubicBezTo>
                    <a:pt x="5912" y="35712"/>
                    <a:pt x="2915" y="35343"/>
                    <a:pt x="0" y="34624"/>
                  </a:cubicBezTo>
                  <a:lnTo>
                    <a:pt x="0" y="35077"/>
                  </a:lnTo>
                  <a:cubicBezTo>
                    <a:pt x="2809" y="35761"/>
                    <a:pt x="5720" y="36096"/>
                    <a:pt x="8637" y="36096"/>
                  </a:cubicBezTo>
                  <a:cubicBezTo>
                    <a:pt x="15464" y="36096"/>
                    <a:pt x="22318" y="34258"/>
                    <a:pt x="27932" y="30755"/>
                  </a:cubicBezTo>
                  <a:cubicBezTo>
                    <a:pt x="30552" y="29100"/>
                    <a:pt x="32730" y="27004"/>
                    <a:pt x="35100" y="25075"/>
                  </a:cubicBezTo>
                  <a:cubicBezTo>
                    <a:pt x="38017" y="22718"/>
                    <a:pt x="41351" y="21182"/>
                    <a:pt x="45018" y="20075"/>
                  </a:cubicBezTo>
                  <a:cubicBezTo>
                    <a:pt x="51185" y="18229"/>
                    <a:pt x="57936" y="17396"/>
                    <a:pt x="63377" y="13919"/>
                  </a:cubicBezTo>
                  <a:cubicBezTo>
                    <a:pt x="68473" y="10645"/>
                    <a:pt x="70699" y="5454"/>
                    <a:pt x="71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41"/>
            <p:cNvSpPr/>
            <p:nvPr/>
          </p:nvSpPr>
          <p:spPr>
            <a:xfrm>
              <a:off x="1799924" y="49613"/>
              <a:ext cx="27336" cy="25532"/>
            </a:xfrm>
            <a:custGeom>
              <a:avLst/>
              <a:gdLst/>
              <a:ahLst/>
              <a:cxnLst/>
              <a:rect l="l" t="t" r="r" b="b"/>
              <a:pathLst>
                <a:path w="894" h="835" extrusionOk="0">
                  <a:moveTo>
                    <a:pt x="441" y="1"/>
                  </a:moveTo>
                  <a:cubicBezTo>
                    <a:pt x="203" y="1"/>
                    <a:pt x="0" y="203"/>
                    <a:pt x="0" y="418"/>
                  </a:cubicBezTo>
                  <a:cubicBezTo>
                    <a:pt x="0" y="644"/>
                    <a:pt x="203" y="834"/>
                    <a:pt x="441" y="834"/>
                  </a:cubicBezTo>
                  <a:cubicBezTo>
                    <a:pt x="679" y="834"/>
                    <a:pt x="893" y="644"/>
                    <a:pt x="893" y="418"/>
                  </a:cubicBezTo>
                  <a:cubicBezTo>
                    <a:pt x="893" y="203"/>
                    <a:pt x="703" y="1"/>
                    <a:pt x="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41"/>
            <p:cNvSpPr/>
            <p:nvPr/>
          </p:nvSpPr>
          <p:spPr>
            <a:xfrm>
              <a:off x="1744208" y="106124"/>
              <a:ext cx="22841" cy="19600"/>
            </a:xfrm>
            <a:custGeom>
              <a:avLst/>
              <a:gdLst/>
              <a:ahLst/>
              <a:cxnLst/>
              <a:rect l="l" t="t" r="r" b="b"/>
              <a:pathLst>
                <a:path w="747" h="641" extrusionOk="0">
                  <a:moveTo>
                    <a:pt x="375" y="0"/>
                  </a:moveTo>
                  <a:cubicBezTo>
                    <a:pt x="305" y="0"/>
                    <a:pt x="235" y="28"/>
                    <a:pt x="179" y="94"/>
                  </a:cubicBezTo>
                  <a:lnTo>
                    <a:pt x="156" y="141"/>
                  </a:lnTo>
                  <a:cubicBezTo>
                    <a:pt x="48" y="260"/>
                    <a:pt x="1" y="451"/>
                    <a:pt x="156" y="558"/>
                  </a:cubicBezTo>
                  <a:cubicBezTo>
                    <a:pt x="203" y="582"/>
                    <a:pt x="227" y="617"/>
                    <a:pt x="275" y="629"/>
                  </a:cubicBezTo>
                  <a:lnTo>
                    <a:pt x="287" y="629"/>
                  </a:lnTo>
                  <a:cubicBezTo>
                    <a:pt x="314" y="637"/>
                    <a:pt x="342" y="641"/>
                    <a:pt x="369" y="641"/>
                  </a:cubicBezTo>
                  <a:cubicBezTo>
                    <a:pt x="512" y="641"/>
                    <a:pt x="651" y="545"/>
                    <a:pt x="691" y="415"/>
                  </a:cubicBezTo>
                  <a:cubicBezTo>
                    <a:pt x="691" y="403"/>
                    <a:pt x="703" y="391"/>
                    <a:pt x="703" y="379"/>
                  </a:cubicBezTo>
                  <a:cubicBezTo>
                    <a:pt x="746" y="190"/>
                    <a:pt x="559" y="0"/>
                    <a:pt x="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41"/>
            <p:cNvSpPr/>
            <p:nvPr/>
          </p:nvSpPr>
          <p:spPr>
            <a:xfrm>
              <a:off x="1825886" y="126154"/>
              <a:ext cx="17399" cy="13882"/>
            </a:xfrm>
            <a:custGeom>
              <a:avLst/>
              <a:gdLst/>
              <a:ahLst/>
              <a:cxnLst/>
              <a:rect l="l" t="t" r="r" b="b"/>
              <a:pathLst>
                <a:path w="569" h="454" extrusionOk="0">
                  <a:moveTo>
                    <a:pt x="288" y="0"/>
                  </a:moveTo>
                  <a:cubicBezTo>
                    <a:pt x="211" y="0"/>
                    <a:pt x="137" y="32"/>
                    <a:pt x="104" y="105"/>
                  </a:cubicBezTo>
                  <a:cubicBezTo>
                    <a:pt x="68" y="153"/>
                    <a:pt x="56" y="201"/>
                    <a:pt x="44" y="236"/>
                  </a:cubicBezTo>
                  <a:cubicBezTo>
                    <a:pt x="1" y="345"/>
                    <a:pt x="106" y="454"/>
                    <a:pt x="234" y="454"/>
                  </a:cubicBezTo>
                  <a:cubicBezTo>
                    <a:pt x="246" y="454"/>
                    <a:pt x="258" y="453"/>
                    <a:pt x="271" y="451"/>
                  </a:cubicBezTo>
                  <a:cubicBezTo>
                    <a:pt x="306" y="439"/>
                    <a:pt x="354" y="415"/>
                    <a:pt x="414" y="391"/>
                  </a:cubicBezTo>
                  <a:cubicBezTo>
                    <a:pt x="544" y="343"/>
                    <a:pt x="568" y="153"/>
                    <a:pt x="461" y="58"/>
                  </a:cubicBezTo>
                  <a:cubicBezTo>
                    <a:pt x="414" y="21"/>
                    <a:pt x="350" y="0"/>
                    <a:pt x="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41"/>
            <p:cNvSpPr/>
            <p:nvPr/>
          </p:nvSpPr>
          <p:spPr>
            <a:xfrm>
              <a:off x="1873468" y="72915"/>
              <a:ext cx="13852" cy="10243"/>
            </a:xfrm>
            <a:custGeom>
              <a:avLst/>
              <a:gdLst/>
              <a:ahLst/>
              <a:cxnLst/>
              <a:rect l="l" t="t" r="r" b="b"/>
              <a:pathLst>
                <a:path w="453" h="335" extrusionOk="0">
                  <a:moveTo>
                    <a:pt x="227" y="1"/>
                  </a:moveTo>
                  <a:cubicBezTo>
                    <a:pt x="1" y="1"/>
                    <a:pt x="1" y="334"/>
                    <a:pt x="227" y="334"/>
                  </a:cubicBezTo>
                  <a:cubicBezTo>
                    <a:pt x="453" y="334"/>
                    <a:pt x="453" y="1"/>
                    <a:pt x="2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41"/>
            <p:cNvSpPr/>
            <p:nvPr/>
          </p:nvSpPr>
          <p:spPr>
            <a:xfrm>
              <a:off x="1732190" y="34323"/>
              <a:ext cx="29171" cy="26266"/>
            </a:xfrm>
            <a:custGeom>
              <a:avLst/>
              <a:gdLst/>
              <a:ahLst/>
              <a:cxnLst/>
              <a:rect l="l" t="t" r="r" b="b"/>
              <a:pathLst>
                <a:path w="954" h="859" extrusionOk="0">
                  <a:moveTo>
                    <a:pt x="477" y="1"/>
                  </a:moveTo>
                  <a:cubicBezTo>
                    <a:pt x="239" y="1"/>
                    <a:pt x="1" y="191"/>
                    <a:pt x="13" y="429"/>
                  </a:cubicBezTo>
                  <a:cubicBezTo>
                    <a:pt x="25" y="656"/>
                    <a:pt x="215" y="858"/>
                    <a:pt x="477" y="858"/>
                  </a:cubicBezTo>
                  <a:cubicBezTo>
                    <a:pt x="715" y="858"/>
                    <a:pt x="953" y="668"/>
                    <a:pt x="930" y="429"/>
                  </a:cubicBezTo>
                  <a:cubicBezTo>
                    <a:pt x="930" y="191"/>
                    <a:pt x="739" y="1"/>
                    <a:pt x="4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9" name="Google Shape;1159;p41"/>
          <p:cNvGrpSpPr/>
          <p:nvPr/>
        </p:nvGrpSpPr>
        <p:grpSpPr>
          <a:xfrm rot="10800000" flipH="1">
            <a:off x="7976275" y="3661263"/>
            <a:ext cx="1167725" cy="1482225"/>
            <a:chOff x="6926150" y="24869075"/>
            <a:chExt cx="1167725" cy="1482225"/>
          </a:xfrm>
        </p:grpSpPr>
        <p:sp>
          <p:nvSpPr>
            <p:cNvPr id="1160" name="Google Shape;1160;p41"/>
            <p:cNvSpPr/>
            <p:nvPr/>
          </p:nvSpPr>
          <p:spPr>
            <a:xfrm>
              <a:off x="7936200" y="24869075"/>
              <a:ext cx="119900" cy="158375"/>
            </a:xfrm>
            <a:custGeom>
              <a:avLst/>
              <a:gdLst/>
              <a:ahLst/>
              <a:cxnLst/>
              <a:rect l="l" t="t" r="r" b="b"/>
              <a:pathLst>
                <a:path w="4796" h="6335" extrusionOk="0">
                  <a:moveTo>
                    <a:pt x="3497" y="1"/>
                  </a:moveTo>
                  <a:cubicBezTo>
                    <a:pt x="3152" y="1"/>
                    <a:pt x="2805" y="168"/>
                    <a:pt x="2604" y="567"/>
                  </a:cubicBezTo>
                  <a:cubicBezTo>
                    <a:pt x="1890" y="2008"/>
                    <a:pt x="1175" y="3437"/>
                    <a:pt x="425" y="4866"/>
                  </a:cubicBezTo>
                  <a:cubicBezTo>
                    <a:pt x="1" y="5660"/>
                    <a:pt x="744" y="6334"/>
                    <a:pt x="1463" y="6334"/>
                  </a:cubicBezTo>
                  <a:cubicBezTo>
                    <a:pt x="1832" y="6334"/>
                    <a:pt x="2195" y="6156"/>
                    <a:pt x="2390" y="5723"/>
                  </a:cubicBezTo>
                  <a:cubicBezTo>
                    <a:pt x="3044" y="4270"/>
                    <a:pt x="3735" y="2830"/>
                    <a:pt x="4437" y="1365"/>
                  </a:cubicBezTo>
                  <a:cubicBezTo>
                    <a:pt x="4796" y="601"/>
                    <a:pt x="4150" y="1"/>
                    <a:pt x="34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41"/>
            <p:cNvSpPr/>
            <p:nvPr/>
          </p:nvSpPr>
          <p:spPr>
            <a:xfrm>
              <a:off x="8042950" y="25010700"/>
              <a:ext cx="50925" cy="59150"/>
            </a:xfrm>
            <a:custGeom>
              <a:avLst/>
              <a:gdLst/>
              <a:ahLst/>
              <a:cxnLst/>
              <a:rect l="l" t="t" r="r" b="b"/>
              <a:pathLst>
                <a:path w="2037" h="2366" extrusionOk="0">
                  <a:moveTo>
                    <a:pt x="1136" y="1"/>
                  </a:moveTo>
                  <a:cubicBezTo>
                    <a:pt x="1029" y="1"/>
                    <a:pt x="922" y="19"/>
                    <a:pt x="822" y="58"/>
                  </a:cubicBezTo>
                  <a:cubicBezTo>
                    <a:pt x="608" y="153"/>
                    <a:pt x="406" y="308"/>
                    <a:pt x="334" y="522"/>
                  </a:cubicBezTo>
                  <a:cubicBezTo>
                    <a:pt x="263" y="748"/>
                    <a:pt x="179" y="951"/>
                    <a:pt x="108" y="1165"/>
                  </a:cubicBezTo>
                  <a:cubicBezTo>
                    <a:pt x="37" y="1391"/>
                    <a:pt x="1" y="1594"/>
                    <a:pt x="96" y="1820"/>
                  </a:cubicBezTo>
                  <a:cubicBezTo>
                    <a:pt x="167" y="2010"/>
                    <a:pt x="346" y="2225"/>
                    <a:pt x="560" y="2296"/>
                  </a:cubicBezTo>
                  <a:cubicBezTo>
                    <a:pt x="676" y="2337"/>
                    <a:pt x="802" y="2366"/>
                    <a:pt x="929" y="2366"/>
                  </a:cubicBezTo>
                  <a:cubicBezTo>
                    <a:pt x="1026" y="2366"/>
                    <a:pt x="1123" y="2349"/>
                    <a:pt x="1215" y="2308"/>
                  </a:cubicBezTo>
                  <a:cubicBezTo>
                    <a:pt x="1418" y="2225"/>
                    <a:pt x="1596" y="2070"/>
                    <a:pt x="1691" y="1844"/>
                  </a:cubicBezTo>
                  <a:cubicBezTo>
                    <a:pt x="1775" y="1641"/>
                    <a:pt x="1858" y="1451"/>
                    <a:pt x="1942" y="1236"/>
                  </a:cubicBezTo>
                  <a:cubicBezTo>
                    <a:pt x="2025" y="1034"/>
                    <a:pt x="2037" y="772"/>
                    <a:pt x="1953" y="570"/>
                  </a:cubicBezTo>
                  <a:cubicBezTo>
                    <a:pt x="1882" y="355"/>
                    <a:pt x="1680" y="165"/>
                    <a:pt x="1489" y="70"/>
                  </a:cubicBezTo>
                  <a:cubicBezTo>
                    <a:pt x="1381" y="25"/>
                    <a:pt x="1259" y="1"/>
                    <a:pt x="1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41"/>
            <p:cNvSpPr/>
            <p:nvPr/>
          </p:nvSpPr>
          <p:spPr>
            <a:xfrm>
              <a:off x="7940275" y="25156125"/>
              <a:ext cx="27700" cy="37775"/>
            </a:xfrm>
            <a:custGeom>
              <a:avLst/>
              <a:gdLst/>
              <a:ahLst/>
              <a:cxnLst/>
              <a:rect l="l" t="t" r="r" b="b"/>
              <a:pathLst>
                <a:path w="1108" h="1511" extrusionOk="0">
                  <a:moveTo>
                    <a:pt x="576" y="1"/>
                  </a:moveTo>
                  <a:cubicBezTo>
                    <a:pt x="453" y="1"/>
                    <a:pt x="327" y="30"/>
                    <a:pt x="226" y="111"/>
                  </a:cubicBezTo>
                  <a:cubicBezTo>
                    <a:pt x="119" y="194"/>
                    <a:pt x="12" y="337"/>
                    <a:pt x="12" y="468"/>
                  </a:cubicBezTo>
                  <a:cubicBezTo>
                    <a:pt x="12" y="599"/>
                    <a:pt x="0" y="753"/>
                    <a:pt x="0" y="884"/>
                  </a:cubicBezTo>
                  <a:cubicBezTo>
                    <a:pt x="0" y="1027"/>
                    <a:pt x="0" y="1170"/>
                    <a:pt x="107" y="1301"/>
                  </a:cubicBezTo>
                  <a:cubicBezTo>
                    <a:pt x="179" y="1408"/>
                    <a:pt x="334" y="1492"/>
                    <a:pt x="464" y="1504"/>
                  </a:cubicBezTo>
                  <a:cubicBezTo>
                    <a:pt x="494" y="1508"/>
                    <a:pt x="523" y="1511"/>
                    <a:pt x="553" y="1511"/>
                  </a:cubicBezTo>
                  <a:cubicBezTo>
                    <a:pt x="669" y="1511"/>
                    <a:pt x="786" y="1475"/>
                    <a:pt x="881" y="1408"/>
                  </a:cubicBezTo>
                  <a:cubicBezTo>
                    <a:pt x="988" y="1313"/>
                    <a:pt x="1096" y="1194"/>
                    <a:pt x="1096" y="1051"/>
                  </a:cubicBezTo>
                  <a:cubicBezTo>
                    <a:pt x="1096" y="908"/>
                    <a:pt x="1107" y="765"/>
                    <a:pt x="1107" y="634"/>
                  </a:cubicBezTo>
                  <a:cubicBezTo>
                    <a:pt x="1107" y="480"/>
                    <a:pt x="1107" y="349"/>
                    <a:pt x="1000" y="218"/>
                  </a:cubicBezTo>
                  <a:cubicBezTo>
                    <a:pt x="929" y="111"/>
                    <a:pt x="774" y="15"/>
                    <a:pt x="643" y="3"/>
                  </a:cubicBezTo>
                  <a:cubicBezTo>
                    <a:pt x="621" y="2"/>
                    <a:pt x="599" y="1"/>
                    <a:pt x="5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41"/>
            <p:cNvSpPr/>
            <p:nvPr/>
          </p:nvSpPr>
          <p:spPr>
            <a:xfrm>
              <a:off x="7802675" y="25055425"/>
              <a:ext cx="103075" cy="128375"/>
            </a:xfrm>
            <a:custGeom>
              <a:avLst/>
              <a:gdLst/>
              <a:ahLst/>
              <a:cxnLst/>
              <a:rect l="l" t="t" r="r" b="b"/>
              <a:pathLst>
                <a:path w="4123" h="5135" extrusionOk="0">
                  <a:moveTo>
                    <a:pt x="3104" y="0"/>
                  </a:moveTo>
                  <a:cubicBezTo>
                    <a:pt x="2766" y="0"/>
                    <a:pt x="2468" y="216"/>
                    <a:pt x="2289" y="519"/>
                  </a:cubicBezTo>
                  <a:cubicBezTo>
                    <a:pt x="1694" y="1531"/>
                    <a:pt x="1123" y="2555"/>
                    <a:pt x="504" y="3567"/>
                  </a:cubicBezTo>
                  <a:cubicBezTo>
                    <a:pt x="0" y="4378"/>
                    <a:pt x="664" y="5134"/>
                    <a:pt x="1334" y="5134"/>
                  </a:cubicBezTo>
                  <a:cubicBezTo>
                    <a:pt x="1647" y="5134"/>
                    <a:pt x="1961" y="4969"/>
                    <a:pt x="2158" y="4567"/>
                  </a:cubicBezTo>
                  <a:cubicBezTo>
                    <a:pt x="2706" y="3436"/>
                    <a:pt x="3325" y="2341"/>
                    <a:pt x="3897" y="1233"/>
                  </a:cubicBezTo>
                  <a:cubicBezTo>
                    <a:pt x="4123" y="805"/>
                    <a:pt x="3861" y="257"/>
                    <a:pt x="3456" y="79"/>
                  </a:cubicBezTo>
                  <a:cubicBezTo>
                    <a:pt x="3336" y="25"/>
                    <a:pt x="3218" y="0"/>
                    <a:pt x="3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41"/>
            <p:cNvSpPr/>
            <p:nvPr/>
          </p:nvSpPr>
          <p:spPr>
            <a:xfrm>
              <a:off x="7797975" y="24903650"/>
              <a:ext cx="39025" cy="55950"/>
            </a:xfrm>
            <a:custGeom>
              <a:avLst/>
              <a:gdLst/>
              <a:ahLst/>
              <a:cxnLst/>
              <a:rect l="l" t="t" r="r" b="b"/>
              <a:pathLst>
                <a:path w="1561" h="2238" extrusionOk="0">
                  <a:moveTo>
                    <a:pt x="1017" y="0"/>
                  </a:moveTo>
                  <a:cubicBezTo>
                    <a:pt x="825" y="0"/>
                    <a:pt x="631" y="107"/>
                    <a:pt x="561" y="292"/>
                  </a:cubicBezTo>
                  <a:cubicBezTo>
                    <a:pt x="394" y="708"/>
                    <a:pt x="251" y="1125"/>
                    <a:pt x="84" y="1542"/>
                  </a:cubicBezTo>
                  <a:cubicBezTo>
                    <a:pt x="1" y="1792"/>
                    <a:pt x="84" y="2090"/>
                    <a:pt x="334" y="2197"/>
                  </a:cubicBezTo>
                  <a:cubicBezTo>
                    <a:pt x="397" y="2225"/>
                    <a:pt x="465" y="2238"/>
                    <a:pt x="534" y="2238"/>
                  </a:cubicBezTo>
                  <a:cubicBezTo>
                    <a:pt x="730" y="2238"/>
                    <a:pt x="928" y="2131"/>
                    <a:pt x="989" y="1947"/>
                  </a:cubicBezTo>
                  <a:cubicBezTo>
                    <a:pt x="1156" y="1530"/>
                    <a:pt x="1323" y="1113"/>
                    <a:pt x="1465" y="696"/>
                  </a:cubicBezTo>
                  <a:cubicBezTo>
                    <a:pt x="1561" y="446"/>
                    <a:pt x="1465" y="149"/>
                    <a:pt x="1215" y="42"/>
                  </a:cubicBezTo>
                  <a:cubicBezTo>
                    <a:pt x="1153" y="14"/>
                    <a:pt x="1085" y="0"/>
                    <a:pt x="10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41"/>
            <p:cNvSpPr/>
            <p:nvPr/>
          </p:nvSpPr>
          <p:spPr>
            <a:xfrm>
              <a:off x="7666425" y="25031400"/>
              <a:ext cx="53300" cy="46500"/>
            </a:xfrm>
            <a:custGeom>
              <a:avLst/>
              <a:gdLst/>
              <a:ahLst/>
              <a:cxnLst/>
              <a:rect l="l" t="t" r="r" b="b"/>
              <a:pathLst>
                <a:path w="2132" h="1860" extrusionOk="0">
                  <a:moveTo>
                    <a:pt x="1352" y="0"/>
                  </a:moveTo>
                  <a:cubicBezTo>
                    <a:pt x="1231" y="0"/>
                    <a:pt x="1111" y="37"/>
                    <a:pt x="1012" y="123"/>
                  </a:cubicBezTo>
                  <a:cubicBezTo>
                    <a:pt x="798" y="337"/>
                    <a:pt x="584" y="539"/>
                    <a:pt x="358" y="754"/>
                  </a:cubicBezTo>
                  <a:cubicBezTo>
                    <a:pt x="143" y="980"/>
                    <a:pt x="0" y="1337"/>
                    <a:pt x="239" y="1611"/>
                  </a:cubicBezTo>
                  <a:cubicBezTo>
                    <a:pt x="364" y="1758"/>
                    <a:pt x="561" y="1860"/>
                    <a:pt x="759" y="1860"/>
                  </a:cubicBezTo>
                  <a:cubicBezTo>
                    <a:pt x="881" y="1860"/>
                    <a:pt x="1003" y="1821"/>
                    <a:pt x="1108" y="1730"/>
                  </a:cubicBezTo>
                  <a:lnTo>
                    <a:pt x="1774" y="1159"/>
                  </a:lnTo>
                  <a:cubicBezTo>
                    <a:pt x="2024" y="932"/>
                    <a:pt x="2132" y="539"/>
                    <a:pt x="1905" y="266"/>
                  </a:cubicBezTo>
                  <a:cubicBezTo>
                    <a:pt x="1784" y="114"/>
                    <a:pt x="1565" y="0"/>
                    <a:pt x="1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41"/>
            <p:cNvSpPr/>
            <p:nvPr/>
          </p:nvSpPr>
          <p:spPr>
            <a:xfrm>
              <a:off x="7507125" y="25162600"/>
              <a:ext cx="45300" cy="79375"/>
            </a:xfrm>
            <a:custGeom>
              <a:avLst/>
              <a:gdLst/>
              <a:ahLst/>
              <a:cxnLst/>
              <a:rect l="l" t="t" r="r" b="b"/>
              <a:pathLst>
                <a:path w="1812" h="3175" extrusionOk="0">
                  <a:moveTo>
                    <a:pt x="1358" y="1"/>
                  </a:moveTo>
                  <a:cubicBezTo>
                    <a:pt x="1223" y="1"/>
                    <a:pt x="1093" y="67"/>
                    <a:pt x="1038" y="221"/>
                  </a:cubicBezTo>
                  <a:cubicBezTo>
                    <a:pt x="753" y="971"/>
                    <a:pt x="479" y="1721"/>
                    <a:pt x="181" y="2459"/>
                  </a:cubicBezTo>
                  <a:cubicBezTo>
                    <a:pt x="0" y="2878"/>
                    <a:pt x="355" y="3175"/>
                    <a:pt x="694" y="3175"/>
                  </a:cubicBezTo>
                  <a:cubicBezTo>
                    <a:pt x="913" y="3175"/>
                    <a:pt x="1125" y="3051"/>
                    <a:pt x="1181" y="2757"/>
                  </a:cubicBezTo>
                  <a:cubicBezTo>
                    <a:pt x="1348" y="1983"/>
                    <a:pt x="1550" y="1209"/>
                    <a:pt x="1753" y="435"/>
                  </a:cubicBezTo>
                  <a:cubicBezTo>
                    <a:pt x="1812" y="177"/>
                    <a:pt x="1578" y="1"/>
                    <a:pt x="1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41"/>
            <p:cNvSpPr/>
            <p:nvPr/>
          </p:nvSpPr>
          <p:spPr>
            <a:xfrm>
              <a:off x="7630100" y="25268025"/>
              <a:ext cx="50925" cy="77050"/>
            </a:xfrm>
            <a:custGeom>
              <a:avLst/>
              <a:gdLst/>
              <a:ahLst/>
              <a:cxnLst/>
              <a:rect l="l" t="t" r="r" b="b"/>
              <a:pathLst>
                <a:path w="2037" h="3082" extrusionOk="0">
                  <a:moveTo>
                    <a:pt x="1183" y="1"/>
                  </a:moveTo>
                  <a:cubicBezTo>
                    <a:pt x="773" y="1"/>
                    <a:pt x="401" y="258"/>
                    <a:pt x="322" y="695"/>
                  </a:cubicBezTo>
                  <a:cubicBezTo>
                    <a:pt x="239" y="1183"/>
                    <a:pt x="144" y="1671"/>
                    <a:pt x="72" y="2171"/>
                  </a:cubicBezTo>
                  <a:cubicBezTo>
                    <a:pt x="1" y="2588"/>
                    <a:pt x="310" y="3028"/>
                    <a:pt x="739" y="3076"/>
                  </a:cubicBezTo>
                  <a:cubicBezTo>
                    <a:pt x="771" y="3079"/>
                    <a:pt x="803" y="3081"/>
                    <a:pt x="834" y="3081"/>
                  </a:cubicBezTo>
                  <a:cubicBezTo>
                    <a:pt x="1234" y="3081"/>
                    <a:pt x="1567" y="2807"/>
                    <a:pt x="1656" y="2409"/>
                  </a:cubicBezTo>
                  <a:cubicBezTo>
                    <a:pt x="1751" y="1909"/>
                    <a:pt x="1846" y="1433"/>
                    <a:pt x="1953" y="945"/>
                  </a:cubicBezTo>
                  <a:cubicBezTo>
                    <a:pt x="2037" y="528"/>
                    <a:pt x="1692" y="52"/>
                    <a:pt x="1263" y="4"/>
                  </a:cubicBezTo>
                  <a:cubicBezTo>
                    <a:pt x="1236" y="2"/>
                    <a:pt x="1210" y="1"/>
                    <a:pt x="11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41"/>
            <p:cNvSpPr/>
            <p:nvPr/>
          </p:nvSpPr>
          <p:spPr>
            <a:xfrm>
              <a:off x="7783100" y="25335525"/>
              <a:ext cx="44975" cy="59950"/>
            </a:xfrm>
            <a:custGeom>
              <a:avLst/>
              <a:gdLst/>
              <a:ahLst/>
              <a:cxnLst/>
              <a:rect l="l" t="t" r="r" b="b"/>
              <a:pathLst>
                <a:path w="1799" h="2398" extrusionOk="0">
                  <a:moveTo>
                    <a:pt x="1012" y="1"/>
                  </a:moveTo>
                  <a:cubicBezTo>
                    <a:pt x="672" y="1"/>
                    <a:pt x="386" y="230"/>
                    <a:pt x="310" y="578"/>
                  </a:cubicBezTo>
                  <a:cubicBezTo>
                    <a:pt x="239" y="924"/>
                    <a:pt x="155" y="1281"/>
                    <a:pt x="72" y="1626"/>
                  </a:cubicBezTo>
                  <a:cubicBezTo>
                    <a:pt x="1" y="1971"/>
                    <a:pt x="274" y="2340"/>
                    <a:pt x="620" y="2388"/>
                  </a:cubicBezTo>
                  <a:cubicBezTo>
                    <a:pt x="663" y="2394"/>
                    <a:pt x="704" y="2397"/>
                    <a:pt x="743" y="2397"/>
                  </a:cubicBezTo>
                  <a:cubicBezTo>
                    <a:pt x="1087" y="2397"/>
                    <a:pt x="1298" y="2173"/>
                    <a:pt x="1394" y="1852"/>
                  </a:cubicBezTo>
                  <a:cubicBezTo>
                    <a:pt x="1501" y="1507"/>
                    <a:pt x="1584" y="1162"/>
                    <a:pt x="1691" y="805"/>
                  </a:cubicBezTo>
                  <a:cubicBezTo>
                    <a:pt x="1798" y="447"/>
                    <a:pt x="1453" y="43"/>
                    <a:pt x="1108" y="7"/>
                  </a:cubicBezTo>
                  <a:cubicBezTo>
                    <a:pt x="1075" y="3"/>
                    <a:pt x="1043" y="1"/>
                    <a:pt x="1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41"/>
            <p:cNvSpPr/>
            <p:nvPr/>
          </p:nvSpPr>
          <p:spPr>
            <a:xfrm>
              <a:off x="7946775" y="25327600"/>
              <a:ext cx="92375" cy="127350"/>
            </a:xfrm>
            <a:custGeom>
              <a:avLst/>
              <a:gdLst/>
              <a:ahLst/>
              <a:cxnLst/>
              <a:rect l="l" t="t" r="r" b="b"/>
              <a:pathLst>
                <a:path w="3695" h="5094" extrusionOk="0">
                  <a:moveTo>
                    <a:pt x="2419" y="0"/>
                  </a:moveTo>
                  <a:cubicBezTo>
                    <a:pt x="2090" y="0"/>
                    <a:pt x="1771" y="173"/>
                    <a:pt x="1609" y="586"/>
                  </a:cubicBezTo>
                  <a:cubicBezTo>
                    <a:pt x="1181" y="1610"/>
                    <a:pt x="752" y="2646"/>
                    <a:pt x="335" y="3669"/>
                  </a:cubicBezTo>
                  <a:cubicBezTo>
                    <a:pt x="1" y="4463"/>
                    <a:pt x="703" y="5094"/>
                    <a:pt x="1363" y="5094"/>
                  </a:cubicBezTo>
                  <a:cubicBezTo>
                    <a:pt x="1713" y="5094"/>
                    <a:pt x="2052" y="4916"/>
                    <a:pt x="2217" y="4491"/>
                  </a:cubicBezTo>
                  <a:cubicBezTo>
                    <a:pt x="2610" y="3443"/>
                    <a:pt x="3002" y="2407"/>
                    <a:pt x="3407" y="1372"/>
                  </a:cubicBezTo>
                  <a:cubicBezTo>
                    <a:pt x="3695" y="610"/>
                    <a:pt x="3038" y="0"/>
                    <a:pt x="24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41"/>
            <p:cNvSpPr/>
            <p:nvPr/>
          </p:nvSpPr>
          <p:spPr>
            <a:xfrm>
              <a:off x="8031050" y="25219175"/>
              <a:ext cx="35150" cy="41950"/>
            </a:xfrm>
            <a:custGeom>
              <a:avLst/>
              <a:gdLst/>
              <a:ahLst/>
              <a:cxnLst/>
              <a:rect l="l" t="t" r="r" b="b"/>
              <a:pathLst>
                <a:path w="1406" h="1678" extrusionOk="0">
                  <a:moveTo>
                    <a:pt x="818" y="0"/>
                  </a:moveTo>
                  <a:cubicBezTo>
                    <a:pt x="613" y="0"/>
                    <a:pt x="405" y="112"/>
                    <a:pt x="334" y="315"/>
                  </a:cubicBezTo>
                  <a:cubicBezTo>
                    <a:pt x="251" y="517"/>
                    <a:pt x="167" y="732"/>
                    <a:pt x="96" y="934"/>
                  </a:cubicBezTo>
                  <a:cubicBezTo>
                    <a:pt x="1" y="1208"/>
                    <a:pt x="96" y="1530"/>
                    <a:pt x="358" y="1637"/>
                  </a:cubicBezTo>
                  <a:cubicBezTo>
                    <a:pt x="425" y="1664"/>
                    <a:pt x="497" y="1678"/>
                    <a:pt x="569" y="1678"/>
                  </a:cubicBezTo>
                  <a:cubicBezTo>
                    <a:pt x="776" y="1678"/>
                    <a:pt x="981" y="1566"/>
                    <a:pt x="1060" y="1363"/>
                  </a:cubicBezTo>
                  <a:cubicBezTo>
                    <a:pt x="1132" y="1160"/>
                    <a:pt x="1227" y="946"/>
                    <a:pt x="1298" y="744"/>
                  </a:cubicBezTo>
                  <a:cubicBezTo>
                    <a:pt x="1405" y="494"/>
                    <a:pt x="1298" y="148"/>
                    <a:pt x="1024" y="41"/>
                  </a:cubicBezTo>
                  <a:cubicBezTo>
                    <a:pt x="960" y="14"/>
                    <a:pt x="889" y="0"/>
                    <a:pt x="8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7806325" y="25464650"/>
              <a:ext cx="79500" cy="92425"/>
            </a:xfrm>
            <a:custGeom>
              <a:avLst/>
              <a:gdLst/>
              <a:ahLst/>
              <a:cxnLst/>
              <a:rect l="l" t="t" r="r" b="b"/>
              <a:pathLst>
                <a:path w="3180" h="3697" extrusionOk="0">
                  <a:moveTo>
                    <a:pt x="2134" y="0"/>
                  </a:moveTo>
                  <a:cubicBezTo>
                    <a:pt x="1864" y="0"/>
                    <a:pt x="1597" y="107"/>
                    <a:pt x="1453" y="343"/>
                  </a:cubicBezTo>
                  <a:lnTo>
                    <a:pt x="286" y="2176"/>
                  </a:lnTo>
                  <a:cubicBezTo>
                    <a:pt x="24" y="2605"/>
                    <a:pt x="0" y="3152"/>
                    <a:pt x="441" y="3498"/>
                  </a:cubicBezTo>
                  <a:cubicBezTo>
                    <a:pt x="601" y="3626"/>
                    <a:pt x="834" y="3697"/>
                    <a:pt x="1064" y="3697"/>
                  </a:cubicBezTo>
                  <a:cubicBezTo>
                    <a:pt x="1346" y="3697"/>
                    <a:pt x="1625" y="3591"/>
                    <a:pt x="1762" y="3355"/>
                  </a:cubicBezTo>
                  <a:cubicBezTo>
                    <a:pt x="2132" y="2724"/>
                    <a:pt x="2501" y="2117"/>
                    <a:pt x="2894" y="1486"/>
                  </a:cubicBezTo>
                  <a:cubicBezTo>
                    <a:pt x="3144" y="1057"/>
                    <a:pt x="3179" y="533"/>
                    <a:pt x="2739" y="200"/>
                  </a:cubicBezTo>
                  <a:cubicBezTo>
                    <a:pt x="2578" y="71"/>
                    <a:pt x="2355" y="0"/>
                    <a:pt x="2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41"/>
            <p:cNvSpPr/>
            <p:nvPr/>
          </p:nvSpPr>
          <p:spPr>
            <a:xfrm>
              <a:off x="7622975" y="25484450"/>
              <a:ext cx="64900" cy="76975"/>
            </a:xfrm>
            <a:custGeom>
              <a:avLst/>
              <a:gdLst/>
              <a:ahLst/>
              <a:cxnLst/>
              <a:rect l="l" t="t" r="r" b="b"/>
              <a:pathLst>
                <a:path w="2596" h="3079" extrusionOk="0">
                  <a:moveTo>
                    <a:pt x="1670" y="0"/>
                  </a:moveTo>
                  <a:cubicBezTo>
                    <a:pt x="1352" y="0"/>
                    <a:pt x="1065" y="177"/>
                    <a:pt x="905" y="479"/>
                  </a:cubicBezTo>
                  <a:cubicBezTo>
                    <a:pt x="667" y="955"/>
                    <a:pt x="429" y="1432"/>
                    <a:pt x="191" y="1920"/>
                  </a:cubicBezTo>
                  <a:cubicBezTo>
                    <a:pt x="0" y="2301"/>
                    <a:pt x="214" y="2872"/>
                    <a:pt x="631" y="3015"/>
                  </a:cubicBezTo>
                  <a:cubicBezTo>
                    <a:pt x="741" y="3058"/>
                    <a:pt x="855" y="3079"/>
                    <a:pt x="965" y="3079"/>
                  </a:cubicBezTo>
                  <a:cubicBezTo>
                    <a:pt x="1286" y="3079"/>
                    <a:pt x="1585" y="2905"/>
                    <a:pt x="1726" y="2587"/>
                  </a:cubicBezTo>
                  <a:cubicBezTo>
                    <a:pt x="1953" y="2110"/>
                    <a:pt x="2191" y="1634"/>
                    <a:pt x="2417" y="1146"/>
                  </a:cubicBezTo>
                  <a:cubicBezTo>
                    <a:pt x="2596" y="753"/>
                    <a:pt x="2393" y="217"/>
                    <a:pt x="2000" y="62"/>
                  </a:cubicBezTo>
                  <a:cubicBezTo>
                    <a:pt x="1889" y="20"/>
                    <a:pt x="1778" y="0"/>
                    <a:pt x="16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7473100" y="25454125"/>
              <a:ext cx="27500" cy="21825"/>
            </a:xfrm>
            <a:custGeom>
              <a:avLst/>
              <a:gdLst/>
              <a:ahLst/>
              <a:cxnLst/>
              <a:rect l="l" t="t" r="r" b="b"/>
              <a:pathLst>
                <a:path w="1100" h="873" extrusionOk="0">
                  <a:moveTo>
                    <a:pt x="574" y="0"/>
                  </a:moveTo>
                  <a:cubicBezTo>
                    <a:pt x="291" y="0"/>
                    <a:pt x="0" y="255"/>
                    <a:pt x="137" y="597"/>
                  </a:cubicBezTo>
                  <a:cubicBezTo>
                    <a:pt x="210" y="791"/>
                    <a:pt x="366" y="872"/>
                    <a:pt x="525" y="872"/>
                  </a:cubicBezTo>
                  <a:cubicBezTo>
                    <a:pt x="807" y="872"/>
                    <a:pt x="1100" y="617"/>
                    <a:pt x="971" y="275"/>
                  </a:cubicBezTo>
                  <a:cubicBezTo>
                    <a:pt x="893" y="82"/>
                    <a:pt x="735" y="0"/>
                    <a:pt x="5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7534850" y="25651550"/>
              <a:ext cx="71475" cy="93775"/>
            </a:xfrm>
            <a:custGeom>
              <a:avLst/>
              <a:gdLst/>
              <a:ahLst/>
              <a:cxnLst/>
              <a:rect l="l" t="t" r="r" b="b"/>
              <a:pathLst>
                <a:path w="2859" h="3751" extrusionOk="0">
                  <a:moveTo>
                    <a:pt x="1771" y="1"/>
                  </a:moveTo>
                  <a:cubicBezTo>
                    <a:pt x="1395" y="1"/>
                    <a:pt x="1023" y="193"/>
                    <a:pt x="882" y="582"/>
                  </a:cubicBezTo>
                  <a:cubicBezTo>
                    <a:pt x="644" y="1201"/>
                    <a:pt x="406" y="1820"/>
                    <a:pt x="179" y="2451"/>
                  </a:cubicBezTo>
                  <a:cubicBezTo>
                    <a:pt x="1" y="2915"/>
                    <a:pt x="168" y="3499"/>
                    <a:pt x="656" y="3689"/>
                  </a:cubicBezTo>
                  <a:cubicBezTo>
                    <a:pt x="770" y="3730"/>
                    <a:pt x="889" y="3750"/>
                    <a:pt x="1006" y="3750"/>
                  </a:cubicBezTo>
                  <a:cubicBezTo>
                    <a:pt x="1368" y="3750"/>
                    <a:pt x="1717" y="3560"/>
                    <a:pt x="1870" y="3201"/>
                  </a:cubicBezTo>
                  <a:cubicBezTo>
                    <a:pt x="2144" y="2582"/>
                    <a:pt x="2394" y="1975"/>
                    <a:pt x="2668" y="1356"/>
                  </a:cubicBezTo>
                  <a:cubicBezTo>
                    <a:pt x="2858" y="879"/>
                    <a:pt x="2668" y="260"/>
                    <a:pt x="2156" y="70"/>
                  </a:cubicBezTo>
                  <a:cubicBezTo>
                    <a:pt x="2033" y="24"/>
                    <a:pt x="1902" y="1"/>
                    <a:pt x="1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7660475" y="25695500"/>
              <a:ext cx="72350" cy="94925"/>
            </a:xfrm>
            <a:custGeom>
              <a:avLst/>
              <a:gdLst/>
              <a:ahLst/>
              <a:cxnLst/>
              <a:rect l="l" t="t" r="r" b="b"/>
              <a:pathLst>
                <a:path w="2894" h="3797" extrusionOk="0">
                  <a:moveTo>
                    <a:pt x="1645" y="0"/>
                  </a:moveTo>
                  <a:cubicBezTo>
                    <a:pt x="1323" y="0"/>
                    <a:pt x="1001" y="132"/>
                    <a:pt x="786" y="407"/>
                  </a:cubicBezTo>
                  <a:cubicBezTo>
                    <a:pt x="274" y="1110"/>
                    <a:pt x="0" y="1991"/>
                    <a:pt x="155" y="2872"/>
                  </a:cubicBezTo>
                  <a:cubicBezTo>
                    <a:pt x="233" y="3370"/>
                    <a:pt x="639" y="3796"/>
                    <a:pt x="1165" y="3796"/>
                  </a:cubicBezTo>
                  <a:cubicBezTo>
                    <a:pt x="1205" y="3796"/>
                    <a:pt x="1245" y="3794"/>
                    <a:pt x="1286" y="3789"/>
                  </a:cubicBezTo>
                  <a:cubicBezTo>
                    <a:pt x="1846" y="3705"/>
                    <a:pt x="2251" y="3241"/>
                    <a:pt x="2203" y="2658"/>
                  </a:cubicBezTo>
                  <a:lnTo>
                    <a:pt x="2203" y="2550"/>
                  </a:lnTo>
                  <a:lnTo>
                    <a:pt x="2203" y="2479"/>
                  </a:lnTo>
                  <a:cubicBezTo>
                    <a:pt x="2227" y="2408"/>
                    <a:pt x="2239" y="2348"/>
                    <a:pt x="2239" y="2288"/>
                  </a:cubicBezTo>
                  <a:lnTo>
                    <a:pt x="2239" y="2265"/>
                  </a:lnTo>
                  <a:cubicBezTo>
                    <a:pt x="2262" y="2193"/>
                    <a:pt x="2298" y="2098"/>
                    <a:pt x="2322" y="2015"/>
                  </a:cubicBezTo>
                  <a:lnTo>
                    <a:pt x="2370" y="1967"/>
                  </a:lnTo>
                  <a:cubicBezTo>
                    <a:pt x="2417" y="1919"/>
                    <a:pt x="2477" y="1836"/>
                    <a:pt x="2524" y="1776"/>
                  </a:cubicBezTo>
                  <a:cubicBezTo>
                    <a:pt x="2893" y="1348"/>
                    <a:pt x="2798" y="574"/>
                    <a:pt x="2346" y="229"/>
                  </a:cubicBezTo>
                  <a:cubicBezTo>
                    <a:pt x="2144" y="78"/>
                    <a:pt x="1894" y="0"/>
                    <a:pt x="16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7580100" y="25863650"/>
              <a:ext cx="45625" cy="81275"/>
            </a:xfrm>
            <a:custGeom>
              <a:avLst/>
              <a:gdLst/>
              <a:ahLst/>
              <a:cxnLst/>
              <a:rect l="l" t="t" r="r" b="b"/>
              <a:pathLst>
                <a:path w="1825" h="3251" extrusionOk="0">
                  <a:moveTo>
                    <a:pt x="1163" y="0"/>
                  </a:moveTo>
                  <a:cubicBezTo>
                    <a:pt x="968" y="0"/>
                    <a:pt x="783" y="98"/>
                    <a:pt x="715" y="325"/>
                  </a:cubicBezTo>
                  <a:cubicBezTo>
                    <a:pt x="501" y="1051"/>
                    <a:pt x="263" y="1778"/>
                    <a:pt x="84" y="2528"/>
                  </a:cubicBezTo>
                  <a:cubicBezTo>
                    <a:pt x="1" y="2849"/>
                    <a:pt x="286" y="3194"/>
                    <a:pt x="596" y="3242"/>
                  </a:cubicBezTo>
                  <a:cubicBezTo>
                    <a:pt x="632" y="3248"/>
                    <a:pt x="666" y="3251"/>
                    <a:pt x="700" y="3251"/>
                  </a:cubicBezTo>
                  <a:cubicBezTo>
                    <a:pt x="1006" y="3251"/>
                    <a:pt x="1235" y="3018"/>
                    <a:pt x="1310" y="2718"/>
                  </a:cubicBezTo>
                  <a:cubicBezTo>
                    <a:pt x="1489" y="2016"/>
                    <a:pt x="1608" y="1325"/>
                    <a:pt x="1751" y="623"/>
                  </a:cubicBezTo>
                  <a:cubicBezTo>
                    <a:pt x="1824" y="255"/>
                    <a:pt x="1480" y="0"/>
                    <a:pt x="1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7483825" y="25818500"/>
              <a:ext cx="87350" cy="78875"/>
            </a:xfrm>
            <a:custGeom>
              <a:avLst/>
              <a:gdLst/>
              <a:ahLst/>
              <a:cxnLst/>
              <a:rect l="l" t="t" r="r" b="b"/>
              <a:pathLst>
                <a:path w="3494" h="3155" extrusionOk="0">
                  <a:moveTo>
                    <a:pt x="2379" y="0"/>
                  </a:moveTo>
                  <a:cubicBezTo>
                    <a:pt x="2177" y="0"/>
                    <a:pt x="1971" y="84"/>
                    <a:pt x="1804" y="285"/>
                  </a:cubicBezTo>
                  <a:cubicBezTo>
                    <a:pt x="1351" y="821"/>
                    <a:pt x="911" y="1369"/>
                    <a:pt x="458" y="1905"/>
                  </a:cubicBezTo>
                  <a:cubicBezTo>
                    <a:pt x="0" y="2477"/>
                    <a:pt x="539" y="3154"/>
                    <a:pt x="1111" y="3154"/>
                  </a:cubicBezTo>
                  <a:cubicBezTo>
                    <a:pt x="1312" y="3154"/>
                    <a:pt x="1517" y="3070"/>
                    <a:pt x="1685" y="2869"/>
                  </a:cubicBezTo>
                  <a:cubicBezTo>
                    <a:pt x="2125" y="2333"/>
                    <a:pt x="2578" y="1786"/>
                    <a:pt x="3018" y="1250"/>
                  </a:cubicBezTo>
                  <a:cubicBezTo>
                    <a:pt x="3494" y="677"/>
                    <a:pt x="2953" y="0"/>
                    <a:pt x="2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7344650" y="25831000"/>
              <a:ext cx="60450" cy="55125"/>
            </a:xfrm>
            <a:custGeom>
              <a:avLst/>
              <a:gdLst/>
              <a:ahLst/>
              <a:cxnLst/>
              <a:rect l="l" t="t" r="r" b="b"/>
              <a:pathLst>
                <a:path w="2418" h="2205" extrusionOk="0">
                  <a:moveTo>
                    <a:pt x="1573" y="1"/>
                  </a:moveTo>
                  <a:cubicBezTo>
                    <a:pt x="1415" y="1"/>
                    <a:pt x="1257" y="49"/>
                    <a:pt x="1132" y="155"/>
                  </a:cubicBezTo>
                  <a:cubicBezTo>
                    <a:pt x="906" y="345"/>
                    <a:pt x="691" y="547"/>
                    <a:pt x="453" y="738"/>
                  </a:cubicBezTo>
                  <a:cubicBezTo>
                    <a:pt x="72" y="1048"/>
                    <a:pt x="1" y="1583"/>
                    <a:pt x="358" y="1952"/>
                  </a:cubicBezTo>
                  <a:cubicBezTo>
                    <a:pt x="513" y="2119"/>
                    <a:pt x="703" y="2191"/>
                    <a:pt x="929" y="2202"/>
                  </a:cubicBezTo>
                  <a:cubicBezTo>
                    <a:pt x="950" y="2204"/>
                    <a:pt x="969" y="2205"/>
                    <a:pt x="989" y="2205"/>
                  </a:cubicBezTo>
                  <a:cubicBezTo>
                    <a:pt x="1233" y="2205"/>
                    <a:pt x="1420" y="2070"/>
                    <a:pt x="1596" y="1905"/>
                  </a:cubicBezTo>
                  <a:cubicBezTo>
                    <a:pt x="1799" y="1702"/>
                    <a:pt x="2013" y="1488"/>
                    <a:pt x="2239" y="1286"/>
                  </a:cubicBezTo>
                  <a:cubicBezTo>
                    <a:pt x="2358" y="1167"/>
                    <a:pt x="2418" y="881"/>
                    <a:pt x="2382" y="702"/>
                  </a:cubicBezTo>
                  <a:cubicBezTo>
                    <a:pt x="2358" y="524"/>
                    <a:pt x="2299" y="381"/>
                    <a:pt x="2156" y="250"/>
                  </a:cubicBezTo>
                  <a:cubicBezTo>
                    <a:pt x="2011" y="92"/>
                    <a:pt x="1791" y="1"/>
                    <a:pt x="1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7232725" y="25861800"/>
              <a:ext cx="62850" cy="78600"/>
            </a:xfrm>
            <a:custGeom>
              <a:avLst/>
              <a:gdLst/>
              <a:ahLst/>
              <a:cxnLst/>
              <a:rect l="l" t="t" r="r" b="b"/>
              <a:pathLst>
                <a:path w="2514" h="3144" extrusionOk="0">
                  <a:moveTo>
                    <a:pt x="1407" y="0"/>
                  </a:moveTo>
                  <a:cubicBezTo>
                    <a:pt x="1172" y="0"/>
                    <a:pt x="930" y="58"/>
                    <a:pt x="739" y="208"/>
                  </a:cubicBezTo>
                  <a:cubicBezTo>
                    <a:pt x="525" y="387"/>
                    <a:pt x="418" y="589"/>
                    <a:pt x="346" y="875"/>
                  </a:cubicBezTo>
                  <a:cubicBezTo>
                    <a:pt x="251" y="1220"/>
                    <a:pt x="144" y="1578"/>
                    <a:pt x="61" y="1911"/>
                  </a:cubicBezTo>
                  <a:cubicBezTo>
                    <a:pt x="1" y="2173"/>
                    <a:pt x="108" y="2506"/>
                    <a:pt x="251" y="2721"/>
                  </a:cubicBezTo>
                  <a:cubicBezTo>
                    <a:pt x="406" y="2923"/>
                    <a:pt x="680" y="3102"/>
                    <a:pt x="930" y="3137"/>
                  </a:cubicBezTo>
                  <a:cubicBezTo>
                    <a:pt x="973" y="3142"/>
                    <a:pt x="1016" y="3144"/>
                    <a:pt x="1059" y="3144"/>
                  </a:cubicBezTo>
                  <a:cubicBezTo>
                    <a:pt x="1614" y="3144"/>
                    <a:pt x="2034" y="2787"/>
                    <a:pt x="2156" y="2244"/>
                  </a:cubicBezTo>
                  <a:cubicBezTo>
                    <a:pt x="2227" y="1899"/>
                    <a:pt x="2323" y="1542"/>
                    <a:pt x="2394" y="1197"/>
                  </a:cubicBezTo>
                  <a:cubicBezTo>
                    <a:pt x="2513" y="661"/>
                    <a:pt x="2073" y="66"/>
                    <a:pt x="1537" y="6"/>
                  </a:cubicBezTo>
                  <a:cubicBezTo>
                    <a:pt x="1494" y="2"/>
                    <a:pt x="1451" y="0"/>
                    <a:pt x="1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7323525" y="25985125"/>
              <a:ext cx="69975" cy="81925"/>
            </a:xfrm>
            <a:custGeom>
              <a:avLst/>
              <a:gdLst/>
              <a:ahLst/>
              <a:cxnLst/>
              <a:rect l="l" t="t" r="r" b="b"/>
              <a:pathLst>
                <a:path w="2799" h="3277" extrusionOk="0">
                  <a:moveTo>
                    <a:pt x="1737" y="1"/>
                  </a:moveTo>
                  <a:cubicBezTo>
                    <a:pt x="1386" y="1"/>
                    <a:pt x="1061" y="197"/>
                    <a:pt x="893" y="550"/>
                  </a:cubicBezTo>
                  <a:cubicBezTo>
                    <a:pt x="667" y="1026"/>
                    <a:pt x="429" y="1526"/>
                    <a:pt x="203" y="2002"/>
                  </a:cubicBezTo>
                  <a:cubicBezTo>
                    <a:pt x="0" y="2431"/>
                    <a:pt x="227" y="3026"/>
                    <a:pt x="667" y="3205"/>
                  </a:cubicBezTo>
                  <a:cubicBezTo>
                    <a:pt x="788" y="3253"/>
                    <a:pt x="912" y="3276"/>
                    <a:pt x="1032" y="3276"/>
                  </a:cubicBezTo>
                  <a:cubicBezTo>
                    <a:pt x="1384" y="3276"/>
                    <a:pt x="1710" y="3078"/>
                    <a:pt x="1870" y="2741"/>
                  </a:cubicBezTo>
                  <a:cubicBezTo>
                    <a:pt x="2108" y="2264"/>
                    <a:pt x="2346" y="1776"/>
                    <a:pt x="2584" y="1300"/>
                  </a:cubicBezTo>
                  <a:cubicBezTo>
                    <a:pt x="2798" y="871"/>
                    <a:pt x="2572" y="252"/>
                    <a:pt x="2108" y="74"/>
                  </a:cubicBezTo>
                  <a:cubicBezTo>
                    <a:pt x="1985" y="24"/>
                    <a:pt x="1859" y="1"/>
                    <a:pt x="1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7442875" y="26005275"/>
              <a:ext cx="59850" cy="84225"/>
            </a:xfrm>
            <a:custGeom>
              <a:avLst/>
              <a:gdLst/>
              <a:ahLst/>
              <a:cxnLst/>
              <a:rect l="l" t="t" r="r" b="b"/>
              <a:pathLst>
                <a:path w="2394" h="3369" extrusionOk="0">
                  <a:moveTo>
                    <a:pt x="1559" y="1"/>
                  </a:moveTo>
                  <a:cubicBezTo>
                    <a:pt x="1269" y="1"/>
                    <a:pt x="975" y="165"/>
                    <a:pt x="870" y="446"/>
                  </a:cubicBezTo>
                  <a:cubicBezTo>
                    <a:pt x="644" y="1077"/>
                    <a:pt x="406" y="1685"/>
                    <a:pt x="156" y="2304"/>
                  </a:cubicBezTo>
                  <a:cubicBezTo>
                    <a:pt x="1" y="2697"/>
                    <a:pt x="156" y="3137"/>
                    <a:pt x="537" y="3304"/>
                  </a:cubicBezTo>
                  <a:cubicBezTo>
                    <a:pt x="630" y="3348"/>
                    <a:pt x="733" y="3368"/>
                    <a:pt x="836" y="3368"/>
                  </a:cubicBezTo>
                  <a:cubicBezTo>
                    <a:pt x="1127" y="3368"/>
                    <a:pt x="1423" y="3204"/>
                    <a:pt x="1537" y="2923"/>
                  </a:cubicBezTo>
                  <a:cubicBezTo>
                    <a:pt x="1775" y="2292"/>
                    <a:pt x="2013" y="1673"/>
                    <a:pt x="2251" y="1054"/>
                  </a:cubicBezTo>
                  <a:cubicBezTo>
                    <a:pt x="2394" y="673"/>
                    <a:pt x="2251" y="220"/>
                    <a:pt x="1858" y="65"/>
                  </a:cubicBezTo>
                  <a:cubicBezTo>
                    <a:pt x="1764" y="22"/>
                    <a:pt x="1662" y="1"/>
                    <a:pt x="1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7173500" y="26030075"/>
              <a:ext cx="61950" cy="74250"/>
            </a:xfrm>
            <a:custGeom>
              <a:avLst/>
              <a:gdLst/>
              <a:ahLst/>
              <a:cxnLst/>
              <a:rect l="l" t="t" r="r" b="b"/>
              <a:pathLst>
                <a:path w="2478" h="2970" extrusionOk="0">
                  <a:moveTo>
                    <a:pt x="1605" y="1"/>
                  </a:moveTo>
                  <a:cubicBezTo>
                    <a:pt x="1307" y="1"/>
                    <a:pt x="1037" y="177"/>
                    <a:pt x="894" y="455"/>
                  </a:cubicBezTo>
                  <a:cubicBezTo>
                    <a:pt x="655" y="931"/>
                    <a:pt x="417" y="1419"/>
                    <a:pt x="179" y="1895"/>
                  </a:cubicBezTo>
                  <a:cubicBezTo>
                    <a:pt x="1" y="2252"/>
                    <a:pt x="191" y="2764"/>
                    <a:pt x="572" y="2907"/>
                  </a:cubicBezTo>
                  <a:cubicBezTo>
                    <a:pt x="673" y="2950"/>
                    <a:pt x="775" y="2970"/>
                    <a:pt x="875" y="2970"/>
                  </a:cubicBezTo>
                  <a:cubicBezTo>
                    <a:pt x="1164" y="2970"/>
                    <a:pt x="1434" y="2801"/>
                    <a:pt x="1584" y="2526"/>
                  </a:cubicBezTo>
                  <a:cubicBezTo>
                    <a:pt x="1834" y="2026"/>
                    <a:pt x="2060" y="1550"/>
                    <a:pt x="2299" y="1074"/>
                  </a:cubicBezTo>
                  <a:cubicBezTo>
                    <a:pt x="2477" y="716"/>
                    <a:pt x="2275" y="216"/>
                    <a:pt x="1906" y="62"/>
                  </a:cubicBezTo>
                  <a:cubicBezTo>
                    <a:pt x="1805" y="20"/>
                    <a:pt x="1703" y="1"/>
                    <a:pt x="16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7247325" y="26184875"/>
              <a:ext cx="56575" cy="64325"/>
            </a:xfrm>
            <a:custGeom>
              <a:avLst/>
              <a:gdLst/>
              <a:ahLst/>
              <a:cxnLst/>
              <a:rect l="l" t="t" r="r" b="b"/>
              <a:pathLst>
                <a:path w="2263" h="2573" extrusionOk="0">
                  <a:moveTo>
                    <a:pt x="1221" y="0"/>
                  </a:moveTo>
                  <a:cubicBezTo>
                    <a:pt x="1109" y="0"/>
                    <a:pt x="998" y="19"/>
                    <a:pt x="893" y="61"/>
                  </a:cubicBezTo>
                  <a:cubicBezTo>
                    <a:pt x="667" y="168"/>
                    <a:pt x="429" y="347"/>
                    <a:pt x="334" y="585"/>
                  </a:cubicBezTo>
                  <a:lnTo>
                    <a:pt x="119" y="1216"/>
                  </a:lnTo>
                  <a:cubicBezTo>
                    <a:pt x="24" y="1454"/>
                    <a:pt x="0" y="1704"/>
                    <a:pt x="96" y="1954"/>
                  </a:cubicBezTo>
                  <a:cubicBezTo>
                    <a:pt x="191" y="2180"/>
                    <a:pt x="381" y="2406"/>
                    <a:pt x="620" y="2490"/>
                  </a:cubicBezTo>
                  <a:cubicBezTo>
                    <a:pt x="749" y="2542"/>
                    <a:pt x="889" y="2572"/>
                    <a:pt x="1028" y="2572"/>
                  </a:cubicBezTo>
                  <a:cubicBezTo>
                    <a:pt x="1145" y="2572"/>
                    <a:pt x="1261" y="2551"/>
                    <a:pt x="1370" y="2502"/>
                  </a:cubicBezTo>
                  <a:cubicBezTo>
                    <a:pt x="1608" y="2430"/>
                    <a:pt x="1810" y="2264"/>
                    <a:pt x="1905" y="2013"/>
                  </a:cubicBezTo>
                  <a:cubicBezTo>
                    <a:pt x="1989" y="1811"/>
                    <a:pt x="2060" y="1597"/>
                    <a:pt x="2155" y="1394"/>
                  </a:cubicBezTo>
                  <a:cubicBezTo>
                    <a:pt x="2239" y="1156"/>
                    <a:pt x="2263" y="882"/>
                    <a:pt x="2167" y="632"/>
                  </a:cubicBezTo>
                  <a:cubicBezTo>
                    <a:pt x="2084" y="406"/>
                    <a:pt x="1870" y="168"/>
                    <a:pt x="1643" y="85"/>
                  </a:cubicBezTo>
                  <a:cubicBezTo>
                    <a:pt x="1510" y="31"/>
                    <a:pt x="1365" y="0"/>
                    <a:pt x="1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7124100" y="26224175"/>
              <a:ext cx="60750" cy="65425"/>
            </a:xfrm>
            <a:custGeom>
              <a:avLst/>
              <a:gdLst/>
              <a:ahLst/>
              <a:cxnLst/>
              <a:rect l="l" t="t" r="r" b="b"/>
              <a:pathLst>
                <a:path w="2430" h="2617" extrusionOk="0">
                  <a:moveTo>
                    <a:pt x="1491" y="1"/>
                  </a:moveTo>
                  <a:cubicBezTo>
                    <a:pt x="1143" y="1"/>
                    <a:pt x="833" y="199"/>
                    <a:pt x="655" y="537"/>
                  </a:cubicBezTo>
                  <a:cubicBezTo>
                    <a:pt x="500" y="811"/>
                    <a:pt x="357" y="1084"/>
                    <a:pt x="215" y="1370"/>
                  </a:cubicBezTo>
                  <a:cubicBezTo>
                    <a:pt x="0" y="1787"/>
                    <a:pt x="250" y="2382"/>
                    <a:pt x="679" y="2537"/>
                  </a:cubicBezTo>
                  <a:cubicBezTo>
                    <a:pt x="797" y="2589"/>
                    <a:pt x="925" y="2617"/>
                    <a:pt x="1055" y="2617"/>
                  </a:cubicBezTo>
                  <a:cubicBezTo>
                    <a:pt x="1161" y="2617"/>
                    <a:pt x="1268" y="2598"/>
                    <a:pt x="1369" y="2561"/>
                  </a:cubicBezTo>
                  <a:cubicBezTo>
                    <a:pt x="1584" y="2454"/>
                    <a:pt x="1739" y="2299"/>
                    <a:pt x="1858" y="2085"/>
                  </a:cubicBezTo>
                  <a:cubicBezTo>
                    <a:pt x="2012" y="1823"/>
                    <a:pt x="2155" y="1561"/>
                    <a:pt x="2322" y="1275"/>
                  </a:cubicBezTo>
                  <a:cubicBezTo>
                    <a:pt x="2429" y="1084"/>
                    <a:pt x="2405" y="775"/>
                    <a:pt x="2334" y="572"/>
                  </a:cubicBezTo>
                  <a:cubicBezTo>
                    <a:pt x="2262" y="370"/>
                    <a:pt x="2072" y="156"/>
                    <a:pt x="1858" y="72"/>
                  </a:cubicBezTo>
                  <a:cubicBezTo>
                    <a:pt x="1734" y="24"/>
                    <a:pt x="1610" y="1"/>
                    <a:pt x="1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7070525" y="26027750"/>
              <a:ext cx="55375" cy="69750"/>
            </a:xfrm>
            <a:custGeom>
              <a:avLst/>
              <a:gdLst/>
              <a:ahLst/>
              <a:cxnLst/>
              <a:rect l="l" t="t" r="r" b="b"/>
              <a:pathLst>
                <a:path w="2215" h="2790" extrusionOk="0">
                  <a:moveTo>
                    <a:pt x="1472" y="1"/>
                  </a:moveTo>
                  <a:cubicBezTo>
                    <a:pt x="1222" y="1"/>
                    <a:pt x="996" y="154"/>
                    <a:pt x="881" y="393"/>
                  </a:cubicBezTo>
                  <a:cubicBezTo>
                    <a:pt x="643" y="869"/>
                    <a:pt x="405" y="1345"/>
                    <a:pt x="167" y="1845"/>
                  </a:cubicBezTo>
                  <a:cubicBezTo>
                    <a:pt x="0" y="2167"/>
                    <a:pt x="191" y="2583"/>
                    <a:pt x="500" y="2738"/>
                  </a:cubicBezTo>
                  <a:cubicBezTo>
                    <a:pt x="585" y="2773"/>
                    <a:pt x="673" y="2790"/>
                    <a:pt x="759" y="2790"/>
                  </a:cubicBezTo>
                  <a:cubicBezTo>
                    <a:pt x="1024" y="2790"/>
                    <a:pt x="1276" y="2635"/>
                    <a:pt x="1393" y="2393"/>
                  </a:cubicBezTo>
                  <a:cubicBezTo>
                    <a:pt x="1619" y="1881"/>
                    <a:pt x="1846" y="1393"/>
                    <a:pt x="2072" y="917"/>
                  </a:cubicBezTo>
                  <a:cubicBezTo>
                    <a:pt x="2215" y="595"/>
                    <a:pt x="2048" y="202"/>
                    <a:pt x="1738" y="59"/>
                  </a:cubicBezTo>
                  <a:cubicBezTo>
                    <a:pt x="1649" y="19"/>
                    <a:pt x="1559" y="1"/>
                    <a:pt x="14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7030025" y="26201725"/>
              <a:ext cx="47050" cy="63400"/>
            </a:xfrm>
            <a:custGeom>
              <a:avLst/>
              <a:gdLst/>
              <a:ahLst/>
              <a:cxnLst/>
              <a:rect l="l" t="t" r="r" b="b"/>
              <a:pathLst>
                <a:path w="1882" h="2536" extrusionOk="0">
                  <a:moveTo>
                    <a:pt x="1068" y="0"/>
                  </a:moveTo>
                  <a:cubicBezTo>
                    <a:pt x="683" y="0"/>
                    <a:pt x="362" y="253"/>
                    <a:pt x="275" y="637"/>
                  </a:cubicBezTo>
                  <a:cubicBezTo>
                    <a:pt x="203" y="994"/>
                    <a:pt x="132" y="1339"/>
                    <a:pt x="60" y="1697"/>
                  </a:cubicBezTo>
                  <a:cubicBezTo>
                    <a:pt x="1" y="2066"/>
                    <a:pt x="298" y="2482"/>
                    <a:pt x="679" y="2530"/>
                  </a:cubicBezTo>
                  <a:cubicBezTo>
                    <a:pt x="714" y="2534"/>
                    <a:pt x="749" y="2536"/>
                    <a:pt x="782" y="2536"/>
                  </a:cubicBezTo>
                  <a:cubicBezTo>
                    <a:pt x="1155" y="2536"/>
                    <a:pt x="1415" y="2295"/>
                    <a:pt x="1525" y="1923"/>
                  </a:cubicBezTo>
                  <a:cubicBezTo>
                    <a:pt x="1632" y="1578"/>
                    <a:pt x="1727" y="1232"/>
                    <a:pt x="1822" y="875"/>
                  </a:cubicBezTo>
                  <a:cubicBezTo>
                    <a:pt x="1882" y="697"/>
                    <a:pt x="1787" y="435"/>
                    <a:pt x="1680" y="304"/>
                  </a:cubicBezTo>
                  <a:cubicBezTo>
                    <a:pt x="1561" y="149"/>
                    <a:pt x="1370" y="18"/>
                    <a:pt x="1168" y="6"/>
                  </a:cubicBezTo>
                  <a:cubicBezTo>
                    <a:pt x="1134" y="2"/>
                    <a:pt x="1101" y="0"/>
                    <a:pt x="10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6926150" y="26301275"/>
              <a:ext cx="40800" cy="50025"/>
            </a:xfrm>
            <a:custGeom>
              <a:avLst/>
              <a:gdLst/>
              <a:ahLst/>
              <a:cxnLst/>
              <a:rect l="l" t="t" r="r" b="b"/>
              <a:pathLst>
                <a:path w="1632" h="2001" extrusionOk="0">
                  <a:moveTo>
                    <a:pt x="834" y="1"/>
                  </a:moveTo>
                  <a:cubicBezTo>
                    <a:pt x="608" y="1"/>
                    <a:pt x="417" y="84"/>
                    <a:pt x="251" y="227"/>
                  </a:cubicBezTo>
                  <a:cubicBezTo>
                    <a:pt x="179" y="286"/>
                    <a:pt x="96" y="382"/>
                    <a:pt x="72" y="477"/>
                  </a:cubicBezTo>
                  <a:cubicBezTo>
                    <a:pt x="12" y="620"/>
                    <a:pt x="1" y="751"/>
                    <a:pt x="12" y="882"/>
                  </a:cubicBezTo>
                  <a:cubicBezTo>
                    <a:pt x="12" y="1013"/>
                    <a:pt x="12" y="1167"/>
                    <a:pt x="1" y="1298"/>
                  </a:cubicBezTo>
                  <a:cubicBezTo>
                    <a:pt x="1" y="1406"/>
                    <a:pt x="36" y="1513"/>
                    <a:pt x="96" y="1596"/>
                  </a:cubicBezTo>
                  <a:cubicBezTo>
                    <a:pt x="143" y="1703"/>
                    <a:pt x="203" y="1775"/>
                    <a:pt x="298" y="1834"/>
                  </a:cubicBezTo>
                  <a:cubicBezTo>
                    <a:pt x="441" y="1941"/>
                    <a:pt x="596" y="2001"/>
                    <a:pt x="774" y="2001"/>
                  </a:cubicBezTo>
                  <a:cubicBezTo>
                    <a:pt x="953" y="2001"/>
                    <a:pt x="1132" y="1953"/>
                    <a:pt x="1275" y="1846"/>
                  </a:cubicBezTo>
                  <a:cubicBezTo>
                    <a:pt x="1417" y="1739"/>
                    <a:pt x="1560" y="1560"/>
                    <a:pt x="1572" y="1346"/>
                  </a:cubicBezTo>
                  <a:cubicBezTo>
                    <a:pt x="1584" y="1215"/>
                    <a:pt x="1584" y="1060"/>
                    <a:pt x="1608" y="929"/>
                  </a:cubicBezTo>
                  <a:cubicBezTo>
                    <a:pt x="1632" y="786"/>
                    <a:pt x="1620" y="644"/>
                    <a:pt x="1560" y="513"/>
                  </a:cubicBezTo>
                  <a:cubicBezTo>
                    <a:pt x="1536" y="453"/>
                    <a:pt x="1489" y="382"/>
                    <a:pt x="1453" y="322"/>
                  </a:cubicBezTo>
                  <a:cubicBezTo>
                    <a:pt x="1322" y="108"/>
                    <a:pt x="1072" y="1"/>
                    <a:pt x="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8" name="Google Shape;1188;p41"/>
          <p:cNvSpPr/>
          <p:nvPr/>
        </p:nvSpPr>
        <p:spPr>
          <a:xfrm rot="5400000">
            <a:off x="7463634" y="4600551"/>
            <a:ext cx="1655633" cy="1482210"/>
          </a:xfrm>
          <a:custGeom>
            <a:avLst/>
            <a:gdLst/>
            <a:ahLst/>
            <a:cxnLst/>
            <a:rect l="l" t="t" r="r" b="b"/>
            <a:pathLst>
              <a:path w="35307" h="31607" extrusionOk="0">
                <a:moveTo>
                  <a:pt x="35306" y="1"/>
                </a:moveTo>
                <a:cubicBezTo>
                  <a:pt x="28272" y="836"/>
                  <a:pt x="20636" y="3309"/>
                  <a:pt x="15557" y="5314"/>
                </a:cubicBezTo>
                <a:cubicBezTo>
                  <a:pt x="10644" y="7269"/>
                  <a:pt x="6033" y="9909"/>
                  <a:pt x="3276" y="13601"/>
                </a:cubicBezTo>
                <a:cubicBezTo>
                  <a:pt x="519" y="17327"/>
                  <a:pt x="1" y="22240"/>
                  <a:pt x="3042" y="25782"/>
                </a:cubicBezTo>
                <a:cubicBezTo>
                  <a:pt x="5348" y="28489"/>
                  <a:pt x="9291" y="30076"/>
                  <a:pt x="13318" y="30861"/>
                </a:cubicBezTo>
                <a:cubicBezTo>
                  <a:pt x="15946" y="31377"/>
                  <a:pt x="18586" y="31607"/>
                  <a:pt x="21226" y="31607"/>
                </a:cubicBezTo>
                <a:cubicBezTo>
                  <a:pt x="25936" y="31607"/>
                  <a:pt x="30649" y="30877"/>
                  <a:pt x="35306" y="29742"/>
                </a:cubicBezTo>
                <a:lnTo>
                  <a:pt x="3530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9" name="Google Shape;1189;p41"/>
          <p:cNvGrpSpPr/>
          <p:nvPr/>
        </p:nvGrpSpPr>
        <p:grpSpPr>
          <a:xfrm flipH="1">
            <a:off x="8058434" y="3021375"/>
            <a:ext cx="1081320" cy="2119517"/>
            <a:chOff x="7529115" y="3961572"/>
            <a:chExt cx="589275" cy="1155050"/>
          </a:xfrm>
        </p:grpSpPr>
        <p:sp>
          <p:nvSpPr>
            <p:cNvPr id="1190" name="Google Shape;1190;p41"/>
            <p:cNvSpPr/>
            <p:nvPr/>
          </p:nvSpPr>
          <p:spPr>
            <a:xfrm>
              <a:off x="7866746" y="4105854"/>
              <a:ext cx="205372" cy="1010768"/>
            </a:xfrm>
            <a:custGeom>
              <a:avLst/>
              <a:gdLst/>
              <a:ahLst/>
              <a:cxnLst/>
              <a:rect l="l" t="t" r="r" b="b"/>
              <a:pathLst>
                <a:path w="3382" h="16645" extrusionOk="0">
                  <a:moveTo>
                    <a:pt x="143" y="0"/>
                  </a:moveTo>
                  <a:cubicBezTo>
                    <a:pt x="84" y="0"/>
                    <a:pt x="36" y="48"/>
                    <a:pt x="36" y="95"/>
                  </a:cubicBezTo>
                  <a:cubicBezTo>
                    <a:pt x="36" y="107"/>
                    <a:pt x="0" y="810"/>
                    <a:pt x="24" y="1941"/>
                  </a:cubicBezTo>
                  <a:lnTo>
                    <a:pt x="24" y="2250"/>
                  </a:lnTo>
                  <a:cubicBezTo>
                    <a:pt x="36" y="3048"/>
                    <a:pt x="84" y="4036"/>
                    <a:pt x="155" y="5120"/>
                  </a:cubicBezTo>
                  <a:cubicBezTo>
                    <a:pt x="167" y="5286"/>
                    <a:pt x="179" y="5465"/>
                    <a:pt x="203" y="5632"/>
                  </a:cubicBezTo>
                  <a:cubicBezTo>
                    <a:pt x="203" y="5703"/>
                    <a:pt x="215" y="5763"/>
                    <a:pt x="215" y="5834"/>
                  </a:cubicBezTo>
                  <a:lnTo>
                    <a:pt x="262" y="6322"/>
                  </a:lnTo>
                  <a:cubicBezTo>
                    <a:pt x="274" y="6465"/>
                    <a:pt x="286" y="6584"/>
                    <a:pt x="298" y="6715"/>
                  </a:cubicBezTo>
                  <a:cubicBezTo>
                    <a:pt x="346" y="7013"/>
                    <a:pt x="381" y="7334"/>
                    <a:pt x="417" y="7668"/>
                  </a:cubicBezTo>
                  <a:cubicBezTo>
                    <a:pt x="441" y="7775"/>
                    <a:pt x="453" y="7858"/>
                    <a:pt x="465" y="7953"/>
                  </a:cubicBezTo>
                  <a:lnTo>
                    <a:pt x="512" y="8311"/>
                  </a:lnTo>
                  <a:cubicBezTo>
                    <a:pt x="524" y="8406"/>
                    <a:pt x="536" y="8501"/>
                    <a:pt x="560" y="8608"/>
                  </a:cubicBezTo>
                  <a:lnTo>
                    <a:pt x="560" y="8632"/>
                  </a:lnTo>
                  <a:cubicBezTo>
                    <a:pt x="572" y="8692"/>
                    <a:pt x="572" y="8751"/>
                    <a:pt x="584" y="8811"/>
                  </a:cubicBezTo>
                  <a:cubicBezTo>
                    <a:pt x="655" y="9275"/>
                    <a:pt x="750" y="9739"/>
                    <a:pt x="834" y="10216"/>
                  </a:cubicBezTo>
                  <a:cubicBezTo>
                    <a:pt x="869" y="10370"/>
                    <a:pt x="917" y="10525"/>
                    <a:pt x="941" y="10692"/>
                  </a:cubicBezTo>
                  <a:cubicBezTo>
                    <a:pt x="1072" y="11299"/>
                    <a:pt x="1227" y="11906"/>
                    <a:pt x="1405" y="12502"/>
                  </a:cubicBezTo>
                  <a:cubicBezTo>
                    <a:pt x="1429" y="12597"/>
                    <a:pt x="1465" y="12680"/>
                    <a:pt x="1489" y="12787"/>
                  </a:cubicBezTo>
                  <a:cubicBezTo>
                    <a:pt x="1905" y="14169"/>
                    <a:pt x="2453" y="15490"/>
                    <a:pt x="3155" y="16645"/>
                  </a:cubicBezTo>
                  <a:lnTo>
                    <a:pt x="3382" y="16645"/>
                  </a:lnTo>
                  <a:cubicBezTo>
                    <a:pt x="2620" y="15454"/>
                    <a:pt x="2060" y="14049"/>
                    <a:pt x="1596" y="12502"/>
                  </a:cubicBezTo>
                  <a:cubicBezTo>
                    <a:pt x="1572" y="12395"/>
                    <a:pt x="1536" y="12311"/>
                    <a:pt x="1512" y="12204"/>
                  </a:cubicBezTo>
                  <a:cubicBezTo>
                    <a:pt x="1334" y="11585"/>
                    <a:pt x="1179" y="10930"/>
                    <a:pt x="1048" y="10287"/>
                  </a:cubicBezTo>
                  <a:cubicBezTo>
                    <a:pt x="1000" y="10120"/>
                    <a:pt x="977" y="9954"/>
                    <a:pt x="941" y="9799"/>
                  </a:cubicBezTo>
                  <a:cubicBezTo>
                    <a:pt x="893" y="9525"/>
                    <a:pt x="857" y="9263"/>
                    <a:pt x="810" y="9001"/>
                  </a:cubicBezTo>
                  <a:cubicBezTo>
                    <a:pt x="810" y="8942"/>
                    <a:pt x="786" y="8870"/>
                    <a:pt x="774" y="8799"/>
                  </a:cubicBezTo>
                  <a:cubicBezTo>
                    <a:pt x="703" y="8323"/>
                    <a:pt x="643" y="7858"/>
                    <a:pt x="584" y="7418"/>
                  </a:cubicBezTo>
                  <a:lnTo>
                    <a:pt x="536" y="7096"/>
                  </a:lnTo>
                  <a:cubicBezTo>
                    <a:pt x="476" y="6549"/>
                    <a:pt x="417" y="6013"/>
                    <a:pt x="381" y="5489"/>
                  </a:cubicBezTo>
                  <a:cubicBezTo>
                    <a:pt x="381" y="5417"/>
                    <a:pt x="357" y="5346"/>
                    <a:pt x="357" y="5275"/>
                  </a:cubicBezTo>
                  <a:lnTo>
                    <a:pt x="357" y="5215"/>
                  </a:lnTo>
                  <a:cubicBezTo>
                    <a:pt x="346" y="5060"/>
                    <a:pt x="346" y="4929"/>
                    <a:pt x="334" y="4775"/>
                  </a:cubicBezTo>
                  <a:cubicBezTo>
                    <a:pt x="274" y="3941"/>
                    <a:pt x="238" y="3191"/>
                    <a:pt x="226" y="2536"/>
                  </a:cubicBezTo>
                  <a:lnTo>
                    <a:pt x="226" y="2322"/>
                  </a:lnTo>
                  <a:cubicBezTo>
                    <a:pt x="215" y="1953"/>
                    <a:pt x="215" y="1619"/>
                    <a:pt x="215" y="1322"/>
                  </a:cubicBezTo>
                  <a:lnTo>
                    <a:pt x="215" y="655"/>
                  </a:lnTo>
                  <a:cubicBezTo>
                    <a:pt x="215" y="310"/>
                    <a:pt x="226" y="119"/>
                    <a:pt x="226" y="107"/>
                  </a:cubicBezTo>
                  <a:cubicBezTo>
                    <a:pt x="226" y="48"/>
                    <a:pt x="203" y="0"/>
                    <a:pt x="143" y="0"/>
                  </a:cubicBezTo>
                  <a:close/>
                </a:path>
              </a:pathLst>
            </a:custGeom>
            <a:solidFill>
              <a:srgbClr val="FF6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7529115" y="4264164"/>
              <a:ext cx="358642" cy="229966"/>
            </a:xfrm>
            <a:custGeom>
              <a:avLst/>
              <a:gdLst/>
              <a:ahLst/>
              <a:cxnLst/>
              <a:rect l="l" t="t" r="r" b="b"/>
              <a:pathLst>
                <a:path w="5906" h="3787" extrusionOk="0">
                  <a:moveTo>
                    <a:pt x="2139" y="0"/>
                  </a:moveTo>
                  <a:cubicBezTo>
                    <a:pt x="1993" y="0"/>
                    <a:pt x="1851" y="26"/>
                    <a:pt x="1715" y="84"/>
                  </a:cubicBezTo>
                  <a:cubicBezTo>
                    <a:pt x="0" y="798"/>
                    <a:pt x="5906" y="3787"/>
                    <a:pt x="5906" y="3787"/>
                  </a:cubicBezTo>
                  <a:lnTo>
                    <a:pt x="5906" y="3453"/>
                  </a:lnTo>
                  <a:cubicBezTo>
                    <a:pt x="5906" y="3453"/>
                    <a:pt x="3801" y="0"/>
                    <a:pt x="2139" y="0"/>
                  </a:cubicBezTo>
                  <a:close/>
                </a:path>
              </a:pathLst>
            </a:custGeom>
            <a:solidFill>
              <a:srgbClr val="FF6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7880652" y="4283535"/>
              <a:ext cx="205190" cy="165779"/>
            </a:xfrm>
            <a:custGeom>
              <a:avLst/>
              <a:gdLst/>
              <a:ahLst/>
              <a:cxnLst/>
              <a:rect l="l" t="t" r="r" b="b"/>
              <a:pathLst>
                <a:path w="3379" h="2730" extrusionOk="0">
                  <a:moveTo>
                    <a:pt x="2536" y="1"/>
                  </a:moveTo>
                  <a:cubicBezTo>
                    <a:pt x="1741" y="1"/>
                    <a:pt x="0" y="2470"/>
                    <a:pt x="45" y="2503"/>
                  </a:cubicBezTo>
                  <a:lnTo>
                    <a:pt x="9" y="2730"/>
                  </a:lnTo>
                  <a:cubicBezTo>
                    <a:pt x="9" y="2730"/>
                    <a:pt x="3379" y="336"/>
                    <a:pt x="2664" y="27"/>
                  </a:cubicBezTo>
                  <a:cubicBezTo>
                    <a:pt x="2625" y="9"/>
                    <a:pt x="2582" y="1"/>
                    <a:pt x="2536" y="1"/>
                  </a:cubicBezTo>
                  <a:close/>
                </a:path>
              </a:pathLst>
            </a:custGeom>
            <a:solidFill>
              <a:srgbClr val="FF6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668601" y="4108830"/>
              <a:ext cx="202518" cy="137299"/>
            </a:xfrm>
            <a:custGeom>
              <a:avLst/>
              <a:gdLst/>
              <a:ahLst/>
              <a:cxnLst/>
              <a:rect l="l" t="t" r="r" b="b"/>
              <a:pathLst>
                <a:path w="3335" h="2261" extrusionOk="0">
                  <a:moveTo>
                    <a:pt x="1102" y="1"/>
                  </a:moveTo>
                  <a:cubicBezTo>
                    <a:pt x="981" y="1"/>
                    <a:pt x="870" y="40"/>
                    <a:pt x="775" y="130"/>
                  </a:cubicBezTo>
                  <a:cubicBezTo>
                    <a:pt x="1" y="856"/>
                    <a:pt x="3335" y="2261"/>
                    <a:pt x="3335" y="2261"/>
                  </a:cubicBezTo>
                  <a:lnTo>
                    <a:pt x="3335" y="1987"/>
                  </a:lnTo>
                  <a:cubicBezTo>
                    <a:pt x="3335" y="1987"/>
                    <a:pt x="1962" y="1"/>
                    <a:pt x="1102" y="1"/>
                  </a:cubicBezTo>
                  <a:close/>
                </a:path>
              </a:pathLst>
            </a:custGeom>
            <a:solidFill>
              <a:srgbClr val="FF6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7871058" y="3961572"/>
              <a:ext cx="185879" cy="238285"/>
            </a:xfrm>
            <a:custGeom>
              <a:avLst/>
              <a:gdLst/>
              <a:ahLst/>
              <a:cxnLst/>
              <a:rect l="l" t="t" r="r" b="b"/>
              <a:pathLst>
                <a:path w="3061" h="3924" extrusionOk="0">
                  <a:moveTo>
                    <a:pt x="1953" y="1"/>
                  </a:moveTo>
                  <a:cubicBezTo>
                    <a:pt x="955" y="1"/>
                    <a:pt x="1" y="3555"/>
                    <a:pt x="1" y="3555"/>
                  </a:cubicBezTo>
                  <a:lnTo>
                    <a:pt x="1" y="3924"/>
                  </a:lnTo>
                  <a:cubicBezTo>
                    <a:pt x="1" y="3924"/>
                    <a:pt x="3061" y="185"/>
                    <a:pt x="2025" y="7"/>
                  </a:cubicBezTo>
                  <a:cubicBezTo>
                    <a:pt x="2001" y="3"/>
                    <a:pt x="1977" y="1"/>
                    <a:pt x="1953" y="1"/>
                  </a:cubicBezTo>
                  <a:close/>
                </a:path>
              </a:pathLst>
            </a:custGeom>
            <a:solidFill>
              <a:srgbClr val="FF6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7871058" y="4181943"/>
              <a:ext cx="143250" cy="85926"/>
            </a:xfrm>
            <a:custGeom>
              <a:avLst/>
              <a:gdLst/>
              <a:ahLst/>
              <a:cxnLst/>
              <a:rect l="l" t="t" r="r" b="b"/>
              <a:pathLst>
                <a:path w="2359" h="1415" extrusionOk="0">
                  <a:moveTo>
                    <a:pt x="1746" y="0"/>
                  </a:moveTo>
                  <a:cubicBezTo>
                    <a:pt x="1184" y="0"/>
                    <a:pt x="1" y="1283"/>
                    <a:pt x="1" y="1283"/>
                  </a:cubicBezTo>
                  <a:lnTo>
                    <a:pt x="1" y="1414"/>
                  </a:lnTo>
                  <a:cubicBezTo>
                    <a:pt x="1" y="1414"/>
                    <a:pt x="2358" y="295"/>
                    <a:pt x="1882" y="33"/>
                  </a:cubicBezTo>
                  <a:cubicBezTo>
                    <a:pt x="1843" y="10"/>
                    <a:pt x="1797" y="0"/>
                    <a:pt x="1746" y="0"/>
                  </a:cubicBezTo>
                  <a:close/>
                </a:path>
              </a:pathLst>
            </a:custGeom>
            <a:solidFill>
              <a:srgbClr val="FF6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7893465" y="4449679"/>
              <a:ext cx="224925" cy="111673"/>
            </a:xfrm>
            <a:custGeom>
              <a:avLst/>
              <a:gdLst/>
              <a:ahLst/>
              <a:cxnLst/>
              <a:rect l="l" t="t" r="r" b="b"/>
              <a:pathLst>
                <a:path w="3704" h="1839" extrusionOk="0">
                  <a:moveTo>
                    <a:pt x="2749" y="0"/>
                  </a:moveTo>
                  <a:cubicBezTo>
                    <a:pt x="1844" y="0"/>
                    <a:pt x="1" y="1601"/>
                    <a:pt x="1" y="1601"/>
                  </a:cubicBezTo>
                  <a:lnTo>
                    <a:pt x="25" y="1839"/>
                  </a:lnTo>
                  <a:cubicBezTo>
                    <a:pt x="25" y="1839"/>
                    <a:pt x="3704" y="922"/>
                    <a:pt x="3120" y="160"/>
                  </a:cubicBezTo>
                  <a:cubicBezTo>
                    <a:pt x="3034" y="48"/>
                    <a:pt x="2906" y="0"/>
                    <a:pt x="2749" y="0"/>
                  </a:cubicBezTo>
                  <a:close/>
                </a:path>
              </a:pathLst>
            </a:custGeom>
            <a:solidFill>
              <a:srgbClr val="FF6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7709833" y="4609021"/>
              <a:ext cx="194563" cy="177135"/>
            </a:xfrm>
            <a:custGeom>
              <a:avLst/>
              <a:gdLst/>
              <a:ahLst/>
              <a:cxnLst/>
              <a:rect l="l" t="t" r="r" b="b"/>
              <a:pathLst>
                <a:path w="3204" h="2917" extrusionOk="0">
                  <a:moveTo>
                    <a:pt x="3156" y="1"/>
                  </a:moveTo>
                  <a:cubicBezTo>
                    <a:pt x="3156" y="1"/>
                    <a:pt x="1" y="1965"/>
                    <a:pt x="941" y="2787"/>
                  </a:cubicBezTo>
                  <a:cubicBezTo>
                    <a:pt x="1043" y="2877"/>
                    <a:pt x="1149" y="2917"/>
                    <a:pt x="1258" y="2917"/>
                  </a:cubicBezTo>
                  <a:cubicBezTo>
                    <a:pt x="2146" y="2917"/>
                    <a:pt x="3203" y="263"/>
                    <a:pt x="3203" y="263"/>
                  </a:cubicBezTo>
                  <a:lnTo>
                    <a:pt x="3156" y="1"/>
                  </a:lnTo>
                  <a:close/>
                </a:path>
              </a:pathLst>
            </a:custGeom>
            <a:solidFill>
              <a:srgbClr val="FF6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7724285" y="4494008"/>
              <a:ext cx="173613" cy="97039"/>
            </a:xfrm>
            <a:custGeom>
              <a:avLst/>
              <a:gdLst/>
              <a:ahLst/>
              <a:cxnLst/>
              <a:rect l="l" t="t" r="r" b="b"/>
              <a:pathLst>
                <a:path w="2859" h="1598" extrusionOk="0">
                  <a:moveTo>
                    <a:pt x="876" y="0"/>
                  </a:moveTo>
                  <a:cubicBezTo>
                    <a:pt x="800" y="0"/>
                    <a:pt x="730" y="15"/>
                    <a:pt x="667" y="49"/>
                  </a:cubicBezTo>
                  <a:cubicBezTo>
                    <a:pt x="1" y="407"/>
                    <a:pt x="2858" y="1597"/>
                    <a:pt x="2858" y="1597"/>
                  </a:cubicBezTo>
                  <a:lnTo>
                    <a:pt x="2858" y="1395"/>
                  </a:lnTo>
                  <a:cubicBezTo>
                    <a:pt x="2858" y="1395"/>
                    <a:pt x="1600" y="0"/>
                    <a:pt x="876" y="0"/>
                  </a:cubicBezTo>
                  <a:close/>
                </a:path>
              </a:pathLst>
            </a:custGeom>
            <a:solidFill>
              <a:srgbClr val="FF6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4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4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74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4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03" name="Google Shape;1203;p4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4" name="Google Shape;1204;p4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43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4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4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9" name="Google Shape;1209;p4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0" name="Google Shape;1210;p4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44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3" name="Google Shape;1213;p44"/>
          <p:cNvSpPr txBox="1">
            <a:spLocks noGrp="1"/>
          </p:cNvSpPr>
          <p:nvPr>
            <p:ph type="body" idx="1"/>
          </p:nvPr>
        </p:nvSpPr>
        <p:spPr>
          <a:xfrm>
            <a:off x="822960" y="1581151"/>
            <a:ext cx="7543800" cy="28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2pPr>
            <a:lvl3pPr marL="1371600" lvl="2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3pPr>
            <a:lvl4pPr marL="1828800" lvl="3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4pPr>
            <a:lvl5pPr marL="2286000" lvl="4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1214" name="Google Shape;1214;p44"/>
          <p:cNvSpPr txBox="1">
            <a:spLocks noGrp="1"/>
          </p:cNvSpPr>
          <p:nvPr>
            <p:ph type="dt" idx="10"/>
          </p:nvPr>
        </p:nvSpPr>
        <p:spPr>
          <a:xfrm>
            <a:off x="6163819" y="4835128"/>
            <a:ext cx="193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5" name="Google Shape;1215;p44"/>
          <p:cNvSpPr txBox="1">
            <a:spLocks noGrp="1"/>
          </p:cNvSpPr>
          <p:nvPr>
            <p:ph type="ftr" idx="11"/>
          </p:nvPr>
        </p:nvSpPr>
        <p:spPr>
          <a:xfrm>
            <a:off x="822959" y="4835128"/>
            <a:ext cx="511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6" name="Google Shape;1216;p44"/>
          <p:cNvSpPr txBox="1">
            <a:spLocks noGrp="1"/>
          </p:cNvSpPr>
          <p:nvPr>
            <p:ph type="sldNum" idx="12"/>
          </p:nvPr>
        </p:nvSpPr>
        <p:spPr>
          <a:xfrm>
            <a:off x="8245187" y="4835128"/>
            <a:ext cx="585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4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9" name="Google Shape;1219;p45"/>
          <p:cNvSpPr txBox="1">
            <a:spLocks noGrp="1"/>
          </p:cNvSpPr>
          <p:nvPr>
            <p:ph type="body" idx="1"/>
          </p:nvPr>
        </p:nvSpPr>
        <p:spPr>
          <a:xfrm>
            <a:off x="822960" y="1590675"/>
            <a:ext cx="3480000" cy="2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2pPr>
            <a:lvl3pPr marL="1371600" lvl="2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3pPr>
            <a:lvl4pPr marL="1828800" lvl="3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4pPr>
            <a:lvl5pPr marL="2286000" lvl="4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1220" name="Google Shape;1220;p45"/>
          <p:cNvSpPr txBox="1">
            <a:spLocks noGrp="1"/>
          </p:cNvSpPr>
          <p:nvPr>
            <p:ph type="body" idx="2"/>
          </p:nvPr>
        </p:nvSpPr>
        <p:spPr>
          <a:xfrm>
            <a:off x="4886958" y="1590675"/>
            <a:ext cx="3480000" cy="2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2pPr>
            <a:lvl3pPr marL="1371600" lvl="2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3pPr>
            <a:lvl4pPr marL="1828800" lvl="3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4pPr>
            <a:lvl5pPr marL="2286000" lvl="4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1221" name="Google Shape;1221;p45"/>
          <p:cNvSpPr txBox="1">
            <a:spLocks noGrp="1"/>
          </p:cNvSpPr>
          <p:nvPr>
            <p:ph type="dt" idx="10"/>
          </p:nvPr>
        </p:nvSpPr>
        <p:spPr>
          <a:xfrm>
            <a:off x="6163819" y="4835128"/>
            <a:ext cx="193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2" name="Google Shape;1222;p45"/>
          <p:cNvSpPr txBox="1">
            <a:spLocks noGrp="1"/>
          </p:cNvSpPr>
          <p:nvPr>
            <p:ph type="ftr" idx="11"/>
          </p:nvPr>
        </p:nvSpPr>
        <p:spPr>
          <a:xfrm>
            <a:off x="822959" y="4835128"/>
            <a:ext cx="511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3" name="Google Shape;1223;p45"/>
          <p:cNvSpPr txBox="1">
            <a:spLocks noGrp="1"/>
          </p:cNvSpPr>
          <p:nvPr>
            <p:ph type="sldNum" idx="12"/>
          </p:nvPr>
        </p:nvSpPr>
        <p:spPr>
          <a:xfrm>
            <a:off x="8245187" y="4835128"/>
            <a:ext cx="585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list">
  <p:cSld name="CUSTOM_12_1">
    <p:bg>
      <p:bgPr>
        <a:solidFill>
          <a:schemeClr val="accent6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"/>
          <p:cNvSpPr/>
          <p:nvPr/>
        </p:nvSpPr>
        <p:spPr>
          <a:xfrm>
            <a:off x="8137061" y="3883092"/>
            <a:ext cx="1073172" cy="1139154"/>
          </a:xfrm>
          <a:custGeom>
            <a:avLst/>
            <a:gdLst/>
            <a:ahLst/>
            <a:cxnLst/>
            <a:rect l="l" t="t" r="r" b="b"/>
            <a:pathLst>
              <a:path w="33684" h="35755" extrusionOk="0">
                <a:moveTo>
                  <a:pt x="33683" y="0"/>
                </a:moveTo>
                <a:cubicBezTo>
                  <a:pt x="26956" y="953"/>
                  <a:pt x="19669" y="3762"/>
                  <a:pt x="14824" y="6048"/>
                </a:cubicBezTo>
                <a:cubicBezTo>
                  <a:pt x="10156" y="8251"/>
                  <a:pt x="5727" y="11251"/>
                  <a:pt x="3108" y="15431"/>
                </a:cubicBezTo>
                <a:cubicBezTo>
                  <a:pt x="488" y="19610"/>
                  <a:pt x="0" y="25158"/>
                  <a:pt x="2905" y="29182"/>
                </a:cubicBezTo>
                <a:cubicBezTo>
                  <a:pt x="5096" y="32218"/>
                  <a:pt x="8870" y="34016"/>
                  <a:pt x="12716" y="34909"/>
                </a:cubicBezTo>
                <a:cubicBezTo>
                  <a:pt x="15198" y="35496"/>
                  <a:pt x="17697" y="35754"/>
                  <a:pt x="20201" y="35754"/>
                </a:cubicBezTo>
                <a:cubicBezTo>
                  <a:pt x="24712" y="35754"/>
                  <a:pt x="29234" y="34914"/>
                  <a:pt x="33683" y="33635"/>
                </a:cubicBezTo>
                <a:lnTo>
                  <a:pt x="33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grpSp>
        <p:nvGrpSpPr>
          <p:cNvPr id="232" name="Google Shape;232;p21"/>
          <p:cNvGrpSpPr/>
          <p:nvPr/>
        </p:nvGrpSpPr>
        <p:grpSpPr>
          <a:xfrm rot="56578">
            <a:off x="7438701" y="-609706"/>
            <a:ext cx="2618408" cy="1570678"/>
            <a:chOff x="4550704" y="-742950"/>
            <a:chExt cx="4787954" cy="2155452"/>
          </a:xfrm>
        </p:grpSpPr>
        <p:sp>
          <p:nvSpPr>
            <p:cNvPr id="233" name="Google Shape;233;p21"/>
            <p:cNvSpPr/>
            <p:nvPr/>
          </p:nvSpPr>
          <p:spPr>
            <a:xfrm>
              <a:off x="4550704" y="-594916"/>
              <a:ext cx="4787954" cy="2007418"/>
            </a:xfrm>
            <a:custGeom>
              <a:avLst/>
              <a:gdLst/>
              <a:ahLst/>
              <a:cxnLst/>
              <a:rect l="l" t="t" r="r" b="b"/>
              <a:pathLst>
                <a:path w="150175" h="62963" extrusionOk="0">
                  <a:moveTo>
                    <a:pt x="1798" y="1"/>
                  </a:moveTo>
                  <a:lnTo>
                    <a:pt x="1798" y="1"/>
                  </a:lnTo>
                  <a:cubicBezTo>
                    <a:pt x="858" y="9883"/>
                    <a:pt x="1" y="20253"/>
                    <a:pt x="3846" y="29409"/>
                  </a:cubicBezTo>
                  <a:cubicBezTo>
                    <a:pt x="7107" y="37139"/>
                    <a:pt x="14929" y="43550"/>
                    <a:pt x="22995" y="43550"/>
                  </a:cubicBezTo>
                  <a:cubicBezTo>
                    <a:pt x="24471" y="43550"/>
                    <a:pt x="25955" y="43335"/>
                    <a:pt x="27421" y="42875"/>
                  </a:cubicBezTo>
                  <a:cubicBezTo>
                    <a:pt x="34374" y="40684"/>
                    <a:pt x="38946" y="33826"/>
                    <a:pt x="45685" y="31052"/>
                  </a:cubicBezTo>
                  <a:cubicBezTo>
                    <a:pt x="47722" y="30214"/>
                    <a:pt x="49921" y="29803"/>
                    <a:pt x="52124" y="29803"/>
                  </a:cubicBezTo>
                  <a:cubicBezTo>
                    <a:pt x="55585" y="29803"/>
                    <a:pt x="59053" y="30819"/>
                    <a:pt x="61913" y="32790"/>
                  </a:cubicBezTo>
                  <a:cubicBezTo>
                    <a:pt x="69057" y="37684"/>
                    <a:pt x="71462" y="47042"/>
                    <a:pt x="77153" y="53567"/>
                  </a:cubicBezTo>
                  <a:cubicBezTo>
                    <a:pt x="82653" y="59885"/>
                    <a:pt x="91055" y="62963"/>
                    <a:pt x="99510" y="62963"/>
                  </a:cubicBezTo>
                  <a:cubicBezTo>
                    <a:pt x="103356" y="62963"/>
                    <a:pt x="107213" y="62326"/>
                    <a:pt x="110812" y="61068"/>
                  </a:cubicBezTo>
                  <a:cubicBezTo>
                    <a:pt x="122337" y="57032"/>
                    <a:pt x="131350" y="47578"/>
                    <a:pt x="137244" y="36898"/>
                  </a:cubicBezTo>
                  <a:cubicBezTo>
                    <a:pt x="143137" y="26206"/>
                    <a:pt x="146269" y="14241"/>
                    <a:pt x="149103" y="2370"/>
                  </a:cubicBezTo>
                  <a:lnTo>
                    <a:pt x="150174" y="1644"/>
                  </a:lnTo>
                  <a:lnTo>
                    <a:pt x="150174" y="1644"/>
                  </a:lnTo>
                  <a:cubicBezTo>
                    <a:pt x="137475" y="4678"/>
                    <a:pt x="124461" y="5608"/>
                    <a:pt x="111381" y="5608"/>
                  </a:cubicBezTo>
                  <a:cubicBezTo>
                    <a:pt x="101159" y="5608"/>
                    <a:pt x="90897" y="5040"/>
                    <a:pt x="80713" y="4466"/>
                  </a:cubicBezTo>
                  <a:cubicBezTo>
                    <a:pt x="54412" y="2977"/>
                    <a:pt x="28111" y="1489"/>
                    <a:pt x="1798" y="1"/>
                  </a:cubicBezTo>
                  <a:close/>
                </a:path>
              </a:pathLst>
            </a:custGeom>
            <a:solidFill>
              <a:srgbClr val="BFC8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4550704" y="-594916"/>
              <a:ext cx="4787954" cy="2007418"/>
            </a:xfrm>
            <a:custGeom>
              <a:avLst/>
              <a:gdLst/>
              <a:ahLst/>
              <a:cxnLst/>
              <a:rect l="l" t="t" r="r" b="b"/>
              <a:pathLst>
                <a:path w="150175" h="62963" extrusionOk="0">
                  <a:moveTo>
                    <a:pt x="1798" y="1"/>
                  </a:moveTo>
                  <a:lnTo>
                    <a:pt x="1798" y="1"/>
                  </a:lnTo>
                  <a:cubicBezTo>
                    <a:pt x="858" y="9883"/>
                    <a:pt x="1" y="20253"/>
                    <a:pt x="3846" y="29409"/>
                  </a:cubicBezTo>
                  <a:cubicBezTo>
                    <a:pt x="7107" y="37139"/>
                    <a:pt x="14929" y="43550"/>
                    <a:pt x="22995" y="43550"/>
                  </a:cubicBezTo>
                  <a:cubicBezTo>
                    <a:pt x="24471" y="43550"/>
                    <a:pt x="25955" y="43335"/>
                    <a:pt x="27421" y="42875"/>
                  </a:cubicBezTo>
                  <a:cubicBezTo>
                    <a:pt x="34374" y="40684"/>
                    <a:pt x="38946" y="33826"/>
                    <a:pt x="45685" y="31052"/>
                  </a:cubicBezTo>
                  <a:cubicBezTo>
                    <a:pt x="47722" y="30214"/>
                    <a:pt x="49921" y="29803"/>
                    <a:pt x="52124" y="29803"/>
                  </a:cubicBezTo>
                  <a:cubicBezTo>
                    <a:pt x="55585" y="29803"/>
                    <a:pt x="59053" y="30819"/>
                    <a:pt x="61913" y="32790"/>
                  </a:cubicBezTo>
                  <a:cubicBezTo>
                    <a:pt x="69057" y="37684"/>
                    <a:pt x="71462" y="47042"/>
                    <a:pt x="77153" y="53567"/>
                  </a:cubicBezTo>
                  <a:cubicBezTo>
                    <a:pt x="82653" y="59885"/>
                    <a:pt x="91055" y="62963"/>
                    <a:pt x="99510" y="62963"/>
                  </a:cubicBezTo>
                  <a:cubicBezTo>
                    <a:pt x="103356" y="62963"/>
                    <a:pt x="107213" y="62326"/>
                    <a:pt x="110812" y="61068"/>
                  </a:cubicBezTo>
                  <a:cubicBezTo>
                    <a:pt x="122337" y="57032"/>
                    <a:pt x="131350" y="47578"/>
                    <a:pt x="137244" y="36898"/>
                  </a:cubicBezTo>
                  <a:cubicBezTo>
                    <a:pt x="143137" y="26206"/>
                    <a:pt x="146269" y="14241"/>
                    <a:pt x="149103" y="2370"/>
                  </a:cubicBezTo>
                  <a:lnTo>
                    <a:pt x="150174" y="1644"/>
                  </a:lnTo>
                  <a:lnTo>
                    <a:pt x="150174" y="1644"/>
                  </a:lnTo>
                  <a:cubicBezTo>
                    <a:pt x="137475" y="4678"/>
                    <a:pt x="124461" y="5608"/>
                    <a:pt x="111381" y="5608"/>
                  </a:cubicBezTo>
                  <a:cubicBezTo>
                    <a:pt x="101159" y="5608"/>
                    <a:pt x="90897" y="5040"/>
                    <a:pt x="80713" y="4466"/>
                  </a:cubicBezTo>
                  <a:cubicBezTo>
                    <a:pt x="54412" y="2977"/>
                    <a:pt x="28111" y="1489"/>
                    <a:pt x="1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4822509" y="-684923"/>
              <a:ext cx="4256951" cy="1864680"/>
            </a:xfrm>
            <a:custGeom>
              <a:avLst/>
              <a:gdLst/>
              <a:ahLst/>
              <a:cxnLst/>
              <a:rect l="l" t="t" r="r" b="b"/>
              <a:pathLst>
                <a:path w="133520" h="58486" extrusionOk="0">
                  <a:moveTo>
                    <a:pt x="3679" y="1"/>
                  </a:moveTo>
                  <a:cubicBezTo>
                    <a:pt x="3441" y="1"/>
                    <a:pt x="3148" y="129"/>
                    <a:pt x="3108" y="335"/>
                  </a:cubicBezTo>
                  <a:cubicBezTo>
                    <a:pt x="1572" y="8848"/>
                    <a:pt x="0" y="18123"/>
                    <a:pt x="4084" y="26184"/>
                  </a:cubicBezTo>
                  <a:cubicBezTo>
                    <a:pt x="5668" y="29315"/>
                    <a:pt x="8097" y="32065"/>
                    <a:pt x="11157" y="33792"/>
                  </a:cubicBezTo>
                  <a:cubicBezTo>
                    <a:pt x="13311" y="34999"/>
                    <a:pt x="15684" y="35516"/>
                    <a:pt x="18084" y="35516"/>
                  </a:cubicBezTo>
                  <a:cubicBezTo>
                    <a:pt x="19305" y="35516"/>
                    <a:pt x="20533" y="35382"/>
                    <a:pt x="21741" y="35137"/>
                  </a:cubicBezTo>
                  <a:cubicBezTo>
                    <a:pt x="25777" y="34316"/>
                    <a:pt x="29492" y="32315"/>
                    <a:pt x="33183" y="30553"/>
                  </a:cubicBezTo>
                  <a:cubicBezTo>
                    <a:pt x="37291" y="28589"/>
                    <a:pt x="41446" y="27005"/>
                    <a:pt x="45970" y="26398"/>
                  </a:cubicBezTo>
                  <a:cubicBezTo>
                    <a:pt x="47550" y="26187"/>
                    <a:pt x="49177" y="26069"/>
                    <a:pt x="50811" y="26069"/>
                  </a:cubicBezTo>
                  <a:cubicBezTo>
                    <a:pt x="53797" y="26069"/>
                    <a:pt x="56806" y="26464"/>
                    <a:pt x="59591" y="27410"/>
                  </a:cubicBezTo>
                  <a:cubicBezTo>
                    <a:pt x="62984" y="28553"/>
                    <a:pt x="65580" y="30934"/>
                    <a:pt x="67580" y="33851"/>
                  </a:cubicBezTo>
                  <a:cubicBezTo>
                    <a:pt x="71295" y="39316"/>
                    <a:pt x="72890" y="45972"/>
                    <a:pt x="76986" y="51222"/>
                  </a:cubicBezTo>
                  <a:cubicBezTo>
                    <a:pt x="80892" y="56216"/>
                    <a:pt x="86925" y="58486"/>
                    <a:pt x="93106" y="58486"/>
                  </a:cubicBezTo>
                  <a:cubicBezTo>
                    <a:pt x="93689" y="58486"/>
                    <a:pt x="94273" y="58466"/>
                    <a:pt x="94858" y="58426"/>
                  </a:cubicBezTo>
                  <a:cubicBezTo>
                    <a:pt x="102216" y="57914"/>
                    <a:pt x="108728" y="54306"/>
                    <a:pt x="113824" y="49091"/>
                  </a:cubicBezTo>
                  <a:cubicBezTo>
                    <a:pt x="119396" y="43388"/>
                    <a:pt x="123111" y="36113"/>
                    <a:pt x="126111" y="28803"/>
                  </a:cubicBezTo>
                  <a:cubicBezTo>
                    <a:pt x="129374" y="20862"/>
                    <a:pt x="131838" y="12599"/>
                    <a:pt x="133493" y="4181"/>
                  </a:cubicBezTo>
                  <a:cubicBezTo>
                    <a:pt x="133519" y="4003"/>
                    <a:pt x="133367" y="3927"/>
                    <a:pt x="133180" y="3927"/>
                  </a:cubicBezTo>
                  <a:cubicBezTo>
                    <a:pt x="132941" y="3927"/>
                    <a:pt x="132647" y="4052"/>
                    <a:pt x="132600" y="4252"/>
                  </a:cubicBezTo>
                  <a:cubicBezTo>
                    <a:pt x="130791" y="13468"/>
                    <a:pt x="128016" y="22469"/>
                    <a:pt x="124278" y="31089"/>
                  </a:cubicBezTo>
                  <a:cubicBezTo>
                    <a:pt x="121111" y="38411"/>
                    <a:pt x="117003" y="45579"/>
                    <a:pt x="110955" y="50889"/>
                  </a:cubicBezTo>
                  <a:cubicBezTo>
                    <a:pt x="106003" y="55239"/>
                    <a:pt x="99732" y="57866"/>
                    <a:pt x="93170" y="57866"/>
                  </a:cubicBezTo>
                  <a:cubicBezTo>
                    <a:pt x="92332" y="57866"/>
                    <a:pt x="91489" y="57823"/>
                    <a:pt x="90643" y="57735"/>
                  </a:cubicBezTo>
                  <a:cubicBezTo>
                    <a:pt x="87166" y="57378"/>
                    <a:pt x="83785" y="56152"/>
                    <a:pt x="80987" y="54032"/>
                  </a:cubicBezTo>
                  <a:cubicBezTo>
                    <a:pt x="78296" y="52008"/>
                    <a:pt x="76391" y="49127"/>
                    <a:pt x="74831" y="46174"/>
                  </a:cubicBezTo>
                  <a:cubicBezTo>
                    <a:pt x="71831" y="40531"/>
                    <a:pt x="69962" y="33899"/>
                    <a:pt x="64961" y="29577"/>
                  </a:cubicBezTo>
                  <a:cubicBezTo>
                    <a:pt x="61925" y="26958"/>
                    <a:pt x="57984" y="25993"/>
                    <a:pt x="54067" y="25624"/>
                  </a:cubicBezTo>
                  <a:cubicBezTo>
                    <a:pt x="52964" y="25518"/>
                    <a:pt x="51859" y="25466"/>
                    <a:pt x="50754" y="25466"/>
                  </a:cubicBezTo>
                  <a:cubicBezTo>
                    <a:pt x="47410" y="25466"/>
                    <a:pt x="44073" y="25943"/>
                    <a:pt x="40851" y="26839"/>
                  </a:cubicBezTo>
                  <a:cubicBezTo>
                    <a:pt x="36743" y="27993"/>
                    <a:pt x="32981" y="30029"/>
                    <a:pt x="29123" y="31827"/>
                  </a:cubicBezTo>
                  <a:cubicBezTo>
                    <a:pt x="25689" y="33446"/>
                    <a:pt x="22017" y="34917"/>
                    <a:pt x="18171" y="34917"/>
                  </a:cubicBezTo>
                  <a:cubicBezTo>
                    <a:pt x="17803" y="34917"/>
                    <a:pt x="17433" y="34903"/>
                    <a:pt x="17062" y="34875"/>
                  </a:cubicBezTo>
                  <a:cubicBezTo>
                    <a:pt x="9299" y="34304"/>
                    <a:pt x="4227" y="26886"/>
                    <a:pt x="2858" y="19814"/>
                  </a:cubicBezTo>
                  <a:cubicBezTo>
                    <a:pt x="1608" y="13325"/>
                    <a:pt x="2822" y="6657"/>
                    <a:pt x="3989" y="264"/>
                  </a:cubicBezTo>
                  <a:cubicBezTo>
                    <a:pt x="4020" y="80"/>
                    <a:pt x="3867" y="1"/>
                    <a:pt x="3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4981957" y="-686708"/>
              <a:ext cx="3786780" cy="1523792"/>
            </a:xfrm>
            <a:custGeom>
              <a:avLst/>
              <a:gdLst/>
              <a:ahLst/>
              <a:cxnLst/>
              <a:rect l="l" t="t" r="r" b="b"/>
              <a:pathLst>
                <a:path w="118773" h="47794" extrusionOk="0">
                  <a:moveTo>
                    <a:pt x="2161" y="0"/>
                  </a:moveTo>
                  <a:cubicBezTo>
                    <a:pt x="1921" y="0"/>
                    <a:pt x="1630" y="123"/>
                    <a:pt x="1572" y="332"/>
                  </a:cubicBezTo>
                  <a:cubicBezTo>
                    <a:pt x="369" y="4785"/>
                    <a:pt x="0" y="9392"/>
                    <a:pt x="441" y="13976"/>
                  </a:cubicBezTo>
                  <a:cubicBezTo>
                    <a:pt x="798" y="17667"/>
                    <a:pt x="1750" y="21322"/>
                    <a:pt x="3715" y="24501"/>
                  </a:cubicBezTo>
                  <a:cubicBezTo>
                    <a:pt x="5441" y="27287"/>
                    <a:pt x="8061" y="29442"/>
                    <a:pt x="11359" y="29978"/>
                  </a:cubicBezTo>
                  <a:cubicBezTo>
                    <a:pt x="11871" y="30062"/>
                    <a:pt x="12381" y="30101"/>
                    <a:pt x="12888" y="30101"/>
                  </a:cubicBezTo>
                  <a:cubicBezTo>
                    <a:pt x="16397" y="30101"/>
                    <a:pt x="19754" y="28233"/>
                    <a:pt x="22729" y="26537"/>
                  </a:cubicBezTo>
                  <a:cubicBezTo>
                    <a:pt x="26491" y="24394"/>
                    <a:pt x="30290" y="22549"/>
                    <a:pt x="34457" y="21358"/>
                  </a:cubicBezTo>
                  <a:cubicBezTo>
                    <a:pt x="38533" y="20203"/>
                    <a:pt x="42773" y="19643"/>
                    <a:pt x="47015" y="19643"/>
                  </a:cubicBezTo>
                  <a:cubicBezTo>
                    <a:pt x="47060" y="19643"/>
                    <a:pt x="47104" y="19644"/>
                    <a:pt x="47149" y="19644"/>
                  </a:cubicBezTo>
                  <a:cubicBezTo>
                    <a:pt x="51483" y="19667"/>
                    <a:pt x="55840" y="20322"/>
                    <a:pt x="59960" y="21632"/>
                  </a:cubicBezTo>
                  <a:cubicBezTo>
                    <a:pt x="64115" y="22942"/>
                    <a:pt x="67699" y="25156"/>
                    <a:pt x="70485" y="28538"/>
                  </a:cubicBezTo>
                  <a:cubicBezTo>
                    <a:pt x="75331" y="34395"/>
                    <a:pt x="77879" y="42706"/>
                    <a:pt x="85034" y="46373"/>
                  </a:cubicBezTo>
                  <a:cubicBezTo>
                    <a:pt x="86908" y="47339"/>
                    <a:pt x="88908" y="47793"/>
                    <a:pt x="90926" y="47793"/>
                  </a:cubicBezTo>
                  <a:cubicBezTo>
                    <a:pt x="92615" y="47793"/>
                    <a:pt x="94316" y="47475"/>
                    <a:pt x="95964" y="46873"/>
                  </a:cubicBezTo>
                  <a:cubicBezTo>
                    <a:pt x="99715" y="45480"/>
                    <a:pt x="102763" y="42801"/>
                    <a:pt x="105120" y="39622"/>
                  </a:cubicBezTo>
                  <a:cubicBezTo>
                    <a:pt x="106859" y="37265"/>
                    <a:pt x="108216" y="34657"/>
                    <a:pt x="109418" y="32002"/>
                  </a:cubicBezTo>
                  <a:cubicBezTo>
                    <a:pt x="110800" y="29002"/>
                    <a:pt x="112026" y="25918"/>
                    <a:pt x="113169" y="22799"/>
                  </a:cubicBezTo>
                  <a:cubicBezTo>
                    <a:pt x="115479" y="16524"/>
                    <a:pt x="117324" y="10059"/>
                    <a:pt x="118729" y="3535"/>
                  </a:cubicBezTo>
                  <a:cubicBezTo>
                    <a:pt x="118773" y="3338"/>
                    <a:pt x="118612" y="3249"/>
                    <a:pt x="118417" y="3249"/>
                  </a:cubicBezTo>
                  <a:cubicBezTo>
                    <a:pt x="118185" y="3249"/>
                    <a:pt x="117905" y="3374"/>
                    <a:pt x="117860" y="3594"/>
                  </a:cubicBezTo>
                  <a:cubicBezTo>
                    <a:pt x="115872" y="12821"/>
                    <a:pt x="112990" y="21834"/>
                    <a:pt x="109228" y="30478"/>
                  </a:cubicBezTo>
                  <a:cubicBezTo>
                    <a:pt x="105966" y="37967"/>
                    <a:pt x="100858" y="46480"/>
                    <a:pt x="91785" y="47135"/>
                  </a:cubicBezTo>
                  <a:cubicBezTo>
                    <a:pt x="91488" y="47157"/>
                    <a:pt x="91196" y="47167"/>
                    <a:pt x="90909" y="47167"/>
                  </a:cubicBezTo>
                  <a:cubicBezTo>
                    <a:pt x="82784" y="47167"/>
                    <a:pt x="78257" y="38753"/>
                    <a:pt x="74486" y="32705"/>
                  </a:cubicBezTo>
                  <a:cubicBezTo>
                    <a:pt x="72354" y="29276"/>
                    <a:pt x="69949" y="26037"/>
                    <a:pt x="66544" y="23799"/>
                  </a:cubicBezTo>
                  <a:cubicBezTo>
                    <a:pt x="63091" y="21537"/>
                    <a:pt x="58960" y="20382"/>
                    <a:pt x="54935" y="19667"/>
                  </a:cubicBezTo>
                  <a:cubicBezTo>
                    <a:pt x="52340" y="19201"/>
                    <a:pt x="49707" y="18974"/>
                    <a:pt x="47073" y="18974"/>
                  </a:cubicBezTo>
                  <a:cubicBezTo>
                    <a:pt x="41369" y="18974"/>
                    <a:pt x="35660" y="20041"/>
                    <a:pt x="30325" y="22061"/>
                  </a:cubicBezTo>
                  <a:cubicBezTo>
                    <a:pt x="28349" y="22799"/>
                    <a:pt x="26432" y="23716"/>
                    <a:pt x="24575" y="24740"/>
                  </a:cubicBezTo>
                  <a:cubicBezTo>
                    <a:pt x="22693" y="25763"/>
                    <a:pt x="20860" y="26895"/>
                    <a:pt x="18943" y="27823"/>
                  </a:cubicBezTo>
                  <a:cubicBezTo>
                    <a:pt x="17057" y="28737"/>
                    <a:pt x="15018" y="29410"/>
                    <a:pt x="12910" y="29410"/>
                  </a:cubicBezTo>
                  <a:cubicBezTo>
                    <a:pt x="12821" y="29410"/>
                    <a:pt x="12733" y="29409"/>
                    <a:pt x="12644" y="29407"/>
                  </a:cubicBezTo>
                  <a:cubicBezTo>
                    <a:pt x="10835" y="29347"/>
                    <a:pt x="9120" y="28680"/>
                    <a:pt x="7668" y="27609"/>
                  </a:cubicBezTo>
                  <a:cubicBezTo>
                    <a:pt x="4334" y="25168"/>
                    <a:pt x="2608" y="20894"/>
                    <a:pt x="1810" y="16989"/>
                  </a:cubicBezTo>
                  <a:cubicBezTo>
                    <a:pt x="703" y="11476"/>
                    <a:pt x="1012" y="5690"/>
                    <a:pt x="2488" y="272"/>
                  </a:cubicBezTo>
                  <a:cubicBezTo>
                    <a:pt x="2521" y="84"/>
                    <a:pt x="2358" y="0"/>
                    <a:pt x="2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5148962" y="-707113"/>
              <a:ext cx="3443023" cy="1265640"/>
            </a:xfrm>
            <a:custGeom>
              <a:avLst/>
              <a:gdLst/>
              <a:ahLst/>
              <a:cxnLst/>
              <a:rect l="l" t="t" r="r" b="b"/>
              <a:pathLst>
                <a:path w="107991" h="39697" extrusionOk="0">
                  <a:moveTo>
                    <a:pt x="2665" y="1"/>
                  </a:moveTo>
                  <a:cubicBezTo>
                    <a:pt x="2427" y="1"/>
                    <a:pt x="2130" y="127"/>
                    <a:pt x="2096" y="329"/>
                  </a:cubicBezTo>
                  <a:cubicBezTo>
                    <a:pt x="822" y="7246"/>
                    <a:pt x="1" y="19129"/>
                    <a:pt x="8811" y="21474"/>
                  </a:cubicBezTo>
                  <a:cubicBezTo>
                    <a:pt x="9373" y="21627"/>
                    <a:pt x="9935" y="21698"/>
                    <a:pt x="10494" y="21698"/>
                  </a:cubicBezTo>
                  <a:cubicBezTo>
                    <a:pt x="11677" y="21698"/>
                    <a:pt x="12843" y="21381"/>
                    <a:pt x="13943" y="20855"/>
                  </a:cubicBezTo>
                  <a:cubicBezTo>
                    <a:pt x="15896" y="19938"/>
                    <a:pt x="17705" y="18700"/>
                    <a:pt x="19658" y="17748"/>
                  </a:cubicBezTo>
                  <a:cubicBezTo>
                    <a:pt x="23611" y="15807"/>
                    <a:pt x="27802" y="14366"/>
                    <a:pt x="32100" y="13414"/>
                  </a:cubicBezTo>
                  <a:cubicBezTo>
                    <a:pt x="36003" y="12542"/>
                    <a:pt x="40035" y="12079"/>
                    <a:pt x="44062" y="12079"/>
                  </a:cubicBezTo>
                  <a:cubicBezTo>
                    <a:pt x="48340" y="12079"/>
                    <a:pt x="52613" y="12601"/>
                    <a:pt x="56722" y="13711"/>
                  </a:cubicBezTo>
                  <a:cubicBezTo>
                    <a:pt x="63664" y="15605"/>
                    <a:pt x="70319" y="19307"/>
                    <a:pt x="74713" y="25129"/>
                  </a:cubicBezTo>
                  <a:cubicBezTo>
                    <a:pt x="76844" y="27951"/>
                    <a:pt x="77939" y="31249"/>
                    <a:pt x="79546" y="34357"/>
                  </a:cubicBezTo>
                  <a:cubicBezTo>
                    <a:pt x="80951" y="37083"/>
                    <a:pt x="83011" y="39560"/>
                    <a:pt x="86309" y="39691"/>
                  </a:cubicBezTo>
                  <a:cubicBezTo>
                    <a:pt x="86399" y="39695"/>
                    <a:pt x="86488" y="39696"/>
                    <a:pt x="86576" y="39696"/>
                  </a:cubicBezTo>
                  <a:cubicBezTo>
                    <a:pt x="90145" y="39696"/>
                    <a:pt x="93051" y="36697"/>
                    <a:pt x="95072" y="34071"/>
                  </a:cubicBezTo>
                  <a:cubicBezTo>
                    <a:pt x="97644" y="30725"/>
                    <a:pt x="99882" y="27118"/>
                    <a:pt x="101764" y="23344"/>
                  </a:cubicBezTo>
                  <a:cubicBezTo>
                    <a:pt x="104716" y="17510"/>
                    <a:pt x="106788" y="11259"/>
                    <a:pt x="107955" y="4829"/>
                  </a:cubicBezTo>
                  <a:cubicBezTo>
                    <a:pt x="107990" y="4673"/>
                    <a:pt x="107852" y="4604"/>
                    <a:pt x="107677" y="4604"/>
                  </a:cubicBezTo>
                  <a:cubicBezTo>
                    <a:pt x="107439" y="4604"/>
                    <a:pt x="107132" y="4731"/>
                    <a:pt x="107098" y="4937"/>
                  </a:cubicBezTo>
                  <a:cubicBezTo>
                    <a:pt x="105550" y="13426"/>
                    <a:pt x="102383" y="21558"/>
                    <a:pt x="97811" y="28880"/>
                  </a:cubicBezTo>
                  <a:cubicBezTo>
                    <a:pt x="96668" y="30725"/>
                    <a:pt x="95417" y="32523"/>
                    <a:pt x="94072" y="34238"/>
                  </a:cubicBezTo>
                  <a:cubicBezTo>
                    <a:pt x="92834" y="35809"/>
                    <a:pt x="91381" y="37333"/>
                    <a:pt x="89607" y="38310"/>
                  </a:cubicBezTo>
                  <a:cubicBezTo>
                    <a:pt x="88679" y="38825"/>
                    <a:pt x="87674" y="39100"/>
                    <a:pt x="86669" y="39100"/>
                  </a:cubicBezTo>
                  <a:cubicBezTo>
                    <a:pt x="85819" y="39100"/>
                    <a:pt x="84969" y="38903"/>
                    <a:pt x="84166" y="38488"/>
                  </a:cubicBezTo>
                  <a:cubicBezTo>
                    <a:pt x="82749" y="37762"/>
                    <a:pt x="81749" y="36440"/>
                    <a:pt x="80951" y="35095"/>
                  </a:cubicBezTo>
                  <a:cubicBezTo>
                    <a:pt x="79177" y="32166"/>
                    <a:pt x="78225" y="28844"/>
                    <a:pt x="76344" y="25975"/>
                  </a:cubicBezTo>
                  <a:cubicBezTo>
                    <a:pt x="74439" y="23058"/>
                    <a:pt x="71903" y="20617"/>
                    <a:pt x="69057" y="18605"/>
                  </a:cubicBezTo>
                  <a:cubicBezTo>
                    <a:pt x="63211" y="14485"/>
                    <a:pt x="56044" y="12342"/>
                    <a:pt x="48983" y="11711"/>
                  </a:cubicBezTo>
                  <a:cubicBezTo>
                    <a:pt x="47434" y="11577"/>
                    <a:pt x="45880" y="11511"/>
                    <a:pt x="44326" y="11511"/>
                  </a:cubicBezTo>
                  <a:cubicBezTo>
                    <a:pt x="37339" y="11511"/>
                    <a:pt x="30353" y="12847"/>
                    <a:pt x="23837" y="15331"/>
                  </a:cubicBezTo>
                  <a:cubicBezTo>
                    <a:pt x="21801" y="16105"/>
                    <a:pt x="19825" y="17009"/>
                    <a:pt x="17884" y="18010"/>
                  </a:cubicBezTo>
                  <a:cubicBezTo>
                    <a:pt x="15967" y="19010"/>
                    <a:pt x="14122" y="20450"/>
                    <a:pt x="12002" y="20986"/>
                  </a:cubicBezTo>
                  <a:cubicBezTo>
                    <a:pt x="11599" y="21093"/>
                    <a:pt x="11189" y="21141"/>
                    <a:pt x="10780" y="21141"/>
                  </a:cubicBezTo>
                  <a:cubicBezTo>
                    <a:pt x="9222" y="21141"/>
                    <a:pt x="7668" y="20434"/>
                    <a:pt x="6442" y="19510"/>
                  </a:cubicBezTo>
                  <a:cubicBezTo>
                    <a:pt x="4763" y="18260"/>
                    <a:pt x="3692" y="16414"/>
                    <a:pt x="3049" y="14450"/>
                  </a:cubicBezTo>
                  <a:cubicBezTo>
                    <a:pt x="2346" y="12330"/>
                    <a:pt x="2203" y="10044"/>
                    <a:pt x="2215" y="7830"/>
                  </a:cubicBezTo>
                  <a:cubicBezTo>
                    <a:pt x="2227" y="5282"/>
                    <a:pt x="2501" y="2746"/>
                    <a:pt x="2965" y="245"/>
                  </a:cubicBezTo>
                  <a:cubicBezTo>
                    <a:pt x="2996" y="75"/>
                    <a:pt x="2848" y="1"/>
                    <a:pt x="26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5352059" y="-742950"/>
              <a:ext cx="2910171" cy="763235"/>
            </a:xfrm>
            <a:custGeom>
              <a:avLst/>
              <a:gdLst/>
              <a:ahLst/>
              <a:cxnLst/>
              <a:rect l="l" t="t" r="r" b="b"/>
              <a:pathLst>
                <a:path w="91278" h="23939" extrusionOk="0">
                  <a:moveTo>
                    <a:pt x="2202" y="1"/>
                  </a:moveTo>
                  <a:cubicBezTo>
                    <a:pt x="1967" y="1"/>
                    <a:pt x="1595" y="103"/>
                    <a:pt x="1548" y="250"/>
                  </a:cubicBezTo>
                  <a:cubicBezTo>
                    <a:pt x="715" y="3179"/>
                    <a:pt x="1" y="6727"/>
                    <a:pt x="1334" y="9609"/>
                  </a:cubicBezTo>
                  <a:cubicBezTo>
                    <a:pt x="2396" y="11913"/>
                    <a:pt x="4562" y="12582"/>
                    <a:pt x="6833" y="12582"/>
                  </a:cubicBezTo>
                  <a:cubicBezTo>
                    <a:pt x="8128" y="12582"/>
                    <a:pt x="9457" y="12364"/>
                    <a:pt x="10633" y="12109"/>
                  </a:cubicBezTo>
                  <a:cubicBezTo>
                    <a:pt x="15014" y="11156"/>
                    <a:pt x="19086" y="9239"/>
                    <a:pt x="23373" y="8001"/>
                  </a:cubicBezTo>
                  <a:cubicBezTo>
                    <a:pt x="27171" y="6918"/>
                    <a:pt x="31100" y="6370"/>
                    <a:pt x="35041" y="6275"/>
                  </a:cubicBezTo>
                  <a:cubicBezTo>
                    <a:pt x="35392" y="6267"/>
                    <a:pt x="35744" y="6263"/>
                    <a:pt x="36096" y="6263"/>
                  </a:cubicBezTo>
                  <a:cubicBezTo>
                    <a:pt x="43640" y="6263"/>
                    <a:pt x="51179" y="8085"/>
                    <a:pt x="57925" y="11406"/>
                  </a:cubicBezTo>
                  <a:cubicBezTo>
                    <a:pt x="61389" y="13121"/>
                    <a:pt x="64628" y="15276"/>
                    <a:pt x="67569" y="17776"/>
                  </a:cubicBezTo>
                  <a:cubicBezTo>
                    <a:pt x="70450" y="20241"/>
                    <a:pt x="73236" y="23277"/>
                    <a:pt x="77177" y="23848"/>
                  </a:cubicBezTo>
                  <a:cubicBezTo>
                    <a:pt x="77594" y="23909"/>
                    <a:pt x="78010" y="23939"/>
                    <a:pt x="78424" y="23939"/>
                  </a:cubicBezTo>
                  <a:cubicBezTo>
                    <a:pt x="81972" y="23939"/>
                    <a:pt x="85354" y="21790"/>
                    <a:pt x="87476" y="19050"/>
                  </a:cubicBezTo>
                  <a:cubicBezTo>
                    <a:pt x="90393" y="15252"/>
                    <a:pt x="90988" y="10192"/>
                    <a:pt x="91274" y="5560"/>
                  </a:cubicBezTo>
                  <a:cubicBezTo>
                    <a:pt x="91277" y="5523"/>
                    <a:pt x="91208" y="5505"/>
                    <a:pt x="91107" y="5505"/>
                  </a:cubicBezTo>
                  <a:cubicBezTo>
                    <a:pt x="90859" y="5505"/>
                    <a:pt x="90422" y="5613"/>
                    <a:pt x="90405" y="5799"/>
                  </a:cubicBezTo>
                  <a:cubicBezTo>
                    <a:pt x="90155" y="10085"/>
                    <a:pt x="89595" y="14478"/>
                    <a:pt x="87321" y="18217"/>
                  </a:cubicBezTo>
                  <a:cubicBezTo>
                    <a:pt x="85484" y="21209"/>
                    <a:pt x="82240" y="23541"/>
                    <a:pt x="78734" y="23541"/>
                  </a:cubicBezTo>
                  <a:cubicBezTo>
                    <a:pt x="78083" y="23541"/>
                    <a:pt x="77422" y="23460"/>
                    <a:pt x="76760" y="23289"/>
                  </a:cubicBezTo>
                  <a:cubicBezTo>
                    <a:pt x="72903" y="22289"/>
                    <a:pt x="70128" y="18848"/>
                    <a:pt x="67128" y="16455"/>
                  </a:cubicBezTo>
                  <a:cubicBezTo>
                    <a:pt x="64128" y="14026"/>
                    <a:pt x="60782" y="12037"/>
                    <a:pt x="57270" y="10418"/>
                  </a:cubicBezTo>
                  <a:cubicBezTo>
                    <a:pt x="50743" y="7408"/>
                    <a:pt x="43565" y="5903"/>
                    <a:pt x="36392" y="5903"/>
                  </a:cubicBezTo>
                  <a:cubicBezTo>
                    <a:pt x="35989" y="5903"/>
                    <a:pt x="35586" y="5908"/>
                    <a:pt x="35184" y="5918"/>
                  </a:cubicBezTo>
                  <a:cubicBezTo>
                    <a:pt x="31397" y="6013"/>
                    <a:pt x="27623" y="6561"/>
                    <a:pt x="23968" y="7525"/>
                  </a:cubicBezTo>
                  <a:cubicBezTo>
                    <a:pt x="19646" y="8668"/>
                    <a:pt x="15562" y="10609"/>
                    <a:pt x="11216" y="11680"/>
                  </a:cubicBezTo>
                  <a:cubicBezTo>
                    <a:pt x="9963" y="11988"/>
                    <a:pt x="8634" y="12262"/>
                    <a:pt x="7319" y="12262"/>
                  </a:cubicBezTo>
                  <a:cubicBezTo>
                    <a:pt x="6548" y="12262"/>
                    <a:pt x="5781" y="12168"/>
                    <a:pt x="5037" y="11930"/>
                  </a:cubicBezTo>
                  <a:cubicBezTo>
                    <a:pt x="3596" y="11466"/>
                    <a:pt x="2537" y="10275"/>
                    <a:pt x="1989" y="8894"/>
                  </a:cubicBezTo>
                  <a:cubicBezTo>
                    <a:pt x="906" y="6144"/>
                    <a:pt x="1632" y="2822"/>
                    <a:pt x="2394" y="96"/>
                  </a:cubicBezTo>
                  <a:cubicBezTo>
                    <a:pt x="2414" y="29"/>
                    <a:pt x="2328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21"/>
          <p:cNvSpPr txBox="1">
            <a:spLocks noGrp="1"/>
          </p:cNvSpPr>
          <p:nvPr>
            <p:ph type="body" idx="1"/>
          </p:nvPr>
        </p:nvSpPr>
        <p:spPr>
          <a:xfrm>
            <a:off x="771450" y="2238375"/>
            <a:ext cx="3438600" cy="23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1"/>
          <p:cNvSpPr/>
          <p:nvPr/>
        </p:nvSpPr>
        <p:spPr>
          <a:xfrm rot="9343577" flipH="1">
            <a:off x="8286023" y="3475857"/>
            <a:ext cx="793882" cy="1327262"/>
          </a:xfrm>
          <a:custGeom>
            <a:avLst/>
            <a:gdLst/>
            <a:ahLst/>
            <a:cxnLst/>
            <a:rect l="l" t="t" r="r" b="b"/>
            <a:pathLst>
              <a:path w="31755" h="53090" extrusionOk="0">
                <a:moveTo>
                  <a:pt x="700" y="1"/>
                </a:moveTo>
                <a:cubicBezTo>
                  <a:pt x="541" y="1"/>
                  <a:pt x="394" y="59"/>
                  <a:pt x="275" y="160"/>
                </a:cubicBezTo>
                <a:cubicBezTo>
                  <a:pt x="144" y="279"/>
                  <a:pt x="60" y="458"/>
                  <a:pt x="36" y="672"/>
                </a:cubicBezTo>
                <a:cubicBezTo>
                  <a:pt x="1" y="1112"/>
                  <a:pt x="60" y="1565"/>
                  <a:pt x="84" y="2017"/>
                </a:cubicBezTo>
                <a:cubicBezTo>
                  <a:pt x="191" y="3482"/>
                  <a:pt x="203" y="4982"/>
                  <a:pt x="382" y="6423"/>
                </a:cubicBezTo>
                <a:cubicBezTo>
                  <a:pt x="727" y="9149"/>
                  <a:pt x="1572" y="11947"/>
                  <a:pt x="2477" y="14614"/>
                </a:cubicBezTo>
                <a:cubicBezTo>
                  <a:pt x="2644" y="15102"/>
                  <a:pt x="2823" y="15590"/>
                  <a:pt x="2989" y="16067"/>
                </a:cubicBezTo>
                <a:cubicBezTo>
                  <a:pt x="3120" y="16448"/>
                  <a:pt x="3251" y="16817"/>
                  <a:pt x="3370" y="17174"/>
                </a:cubicBezTo>
                <a:cubicBezTo>
                  <a:pt x="4323" y="19936"/>
                  <a:pt x="5620" y="22436"/>
                  <a:pt x="7144" y="24711"/>
                </a:cubicBezTo>
                <a:cubicBezTo>
                  <a:pt x="7383" y="25103"/>
                  <a:pt x="7645" y="25473"/>
                  <a:pt x="7895" y="25842"/>
                </a:cubicBezTo>
                <a:cubicBezTo>
                  <a:pt x="9359" y="27913"/>
                  <a:pt x="10966" y="29854"/>
                  <a:pt x="12657" y="31723"/>
                </a:cubicBezTo>
                <a:cubicBezTo>
                  <a:pt x="12943" y="32057"/>
                  <a:pt x="13229" y="32366"/>
                  <a:pt x="13526" y="32676"/>
                </a:cubicBezTo>
                <a:cubicBezTo>
                  <a:pt x="15026" y="34319"/>
                  <a:pt x="16586" y="35891"/>
                  <a:pt x="18134" y="37486"/>
                </a:cubicBezTo>
                <a:cubicBezTo>
                  <a:pt x="18408" y="37772"/>
                  <a:pt x="18694" y="38046"/>
                  <a:pt x="18955" y="38331"/>
                </a:cubicBezTo>
                <a:cubicBezTo>
                  <a:pt x="20563" y="39998"/>
                  <a:pt x="22158" y="41677"/>
                  <a:pt x="23658" y="43439"/>
                </a:cubicBezTo>
                <a:cubicBezTo>
                  <a:pt x="23932" y="43772"/>
                  <a:pt x="24206" y="44094"/>
                  <a:pt x="24480" y="44415"/>
                </a:cubicBezTo>
                <a:cubicBezTo>
                  <a:pt x="25552" y="45713"/>
                  <a:pt x="26564" y="47059"/>
                  <a:pt x="27504" y="48452"/>
                </a:cubicBezTo>
                <a:cubicBezTo>
                  <a:pt x="28421" y="49845"/>
                  <a:pt x="29290" y="51238"/>
                  <a:pt x="30028" y="52726"/>
                </a:cubicBezTo>
                <a:cubicBezTo>
                  <a:pt x="30100" y="52869"/>
                  <a:pt x="30207" y="52964"/>
                  <a:pt x="30326" y="53024"/>
                </a:cubicBezTo>
                <a:cubicBezTo>
                  <a:pt x="30411" y="53068"/>
                  <a:pt x="30505" y="53089"/>
                  <a:pt x="30598" y="53089"/>
                </a:cubicBezTo>
                <a:cubicBezTo>
                  <a:pt x="30780" y="53089"/>
                  <a:pt x="30962" y="53010"/>
                  <a:pt x="31088" y="52869"/>
                </a:cubicBezTo>
                <a:cubicBezTo>
                  <a:pt x="31195" y="52774"/>
                  <a:pt x="31267" y="52619"/>
                  <a:pt x="31278" y="52452"/>
                </a:cubicBezTo>
                <a:cubicBezTo>
                  <a:pt x="31755" y="48654"/>
                  <a:pt x="31255" y="44713"/>
                  <a:pt x="30600" y="40963"/>
                </a:cubicBezTo>
                <a:cubicBezTo>
                  <a:pt x="30540" y="40593"/>
                  <a:pt x="30481" y="40224"/>
                  <a:pt x="30397" y="39855"/>
                </a:cubicBezTo>
                <a:cubicBezTo>
                  <a:pt x="30362" y="39641"/>
                  <a:pt x="30326" y="39439"/>
                  <a:pt x="30278" y="39224"/>
                </a:cubicBezTo>
                <a:cubicBezTo>
                  <a:pt x="29969" y="37474"/>
                  <a:pt x="29600" y="35688"/>
                  <a:pt x="29183" y="33902"/>
                </a:cubicBezTo>
                <a:cubicBezTo>
                  <a:pt x="29088" y="33545"/>
                  <a:pt x="29004" y="33164"/>
                  <a:pt x="28909" y="32795"/>
                </a:cubicBezTo>
                <a:cubicBezTo>
                  <a:pt x="28219" y="29937"/>
                  <a:pt x="27385" y="27068"/>
                  <a:pt x="26337" y="24318"/>
                </a:cubicBezTo>
                <a:cubicBezTo>
                  <a:pt x="26194" y="23913"/>
                  <a:pt x="26040" y="23532"/>
                  <a:pt x="25873" y="23127"/>
                </a:cubicBezTo>
                <a:cubicBezTo>
                  <a:pt x="25075" y="21127"/>
                  <a:pt x="24170" y="19210"/>
                  <a:pt x="23135" y="17376"/>
                </a:cubicBezTo>
                <a:cubicBezTo>
                  <a:pt x="22896" y="16960"/>
                  <a:pt x="22658" y="16543"/>
                  <a:pt x="22408" y="16150"/>
                </a:cubicBezTo>
                <a:cubicBezTo>
                  <a:pt x="20670" y="13316"/>
                  <a:pt x="18598" y="10768"/>
                  <a:pt x="16098" y="8649"/>
                </a:cubicBezTo>
                <a:cubicBezTo>
                  <a:pt x="15717" y="8316"/>
                  <a:pt x="15312" y="7982"/>
                  <a:pt x="14895" y="7673"/>
                </a:cubicBezTo>
                <a:cubicBezTo>
                  <a:pt x="14836" y="7637"/>
                  <a:pt x="14788" y="7601"/>
                  <a:pt x="14729" y="7554"/>
                </a:cubicBezTo>
                <a:cubicBezTo>
                  <a:pt x="11455" y="5113"/>
                  <a:pt x="7597" y="3422"/>
                  <a:pt x="4001" y="1577"/>
                </a:cubicBezTo>
                <a:cubicBezTo>
                  <a:pt x="3715" y="1422"/>
                  <a:pt x="2834" y="874"/>
                  <a:pt x="1989" y="458"/>
                </a:cubicBezTo>
                <a:cubicBezTo>
                  <a:pt x="1584" y="255"/>
                  <a:pt x="1191" y="88"/>
                  <a:pt x="846" y="17"/>
                </a:cubicBezTo>
                <a:cubicBezTo>
                  <a:pt x="797" y="6"/>
                  <a:pt x="748" y="1"/>
                  <a:pt x="7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1"/>
          <p:cNvSpPr/>
          <p:nvPr/>
        </p:nvSpPr>
        <p:spPr>
          <a:xfrm rot="9343577" flipH="1">
            <a:off x="8254848" y="3562771"/>
            <a:ext cx="858458" cy="1548939"/>
          </a:xfrm>
          <a:custGeom>
            <a:avLst/>
            <a:gdLst/>
            <a:ahLst/>
            <a:cxnLst/>
            <a:rect l="l" t="t" r="r" b="b"/>
            <a:pathLst>
              <a:path w="34338" h="61957" extrusionOk="0">
                <a:moveTo>
                  <a:pt x="938" y="1"/>
                </a:moveTo>
                <a:cubicBezTo>
                  <a:pt x="485" y="1"/>
                  <a:pt x="1" y="425"/>
                  <a:pt x="191" y="995"/>
                </a:cubicBezTo>
                <a:cubicBezTo>
                  <a:pt x="1131" y="3758"/>
                  <a:pt x="2251" y="6436"/>
                  <a:pt x="3525" y="9044"/>
                </a:cubicBezTo>
                <a:cubicBezTo>
                  <a:pt x="4977" y="12009"/>
                  <a:pt x="6608" y="14890"/>
                  <a:pt x="8370" y="17712"/>
                </a:cubicBezTo>
                <a:cubicBezTo>
                  <a:pt x="8192" y="18045"/>
                  <a:pt x="8049" y="18438"/>
                  <a:pt x="7906" y="18748"/>
                </a:cubicBezTo>
                <a:cubicBezTo>
                  <a:pt x="7180" y="20331"/>
                  <a:pt x="6454" y="21903"/>
                  <a:pt x="5727" y="23462"/>
                </a:cubicBezTo>
                <a:cubicBezTo>
                  <a:pt x="5894" y="23962"/>
                  <a:pt x="6073" y="24451"/>
                  <a:pt x="6239" y="24927"/>
                </a:cubicBezTo>
                <a:cubicBezTo>
                  <a:pt x="6954" y="23379"/>
                  <a:pt x="7644" y="21819"/>
                  <a:pt x="8359" y="20271"/>
                </a:cubicBezTo>
                <a:cubicBezTo>
                  <a:pt x="8525" y="19890"/>
                  <a:pt x="8704" y="19521"/>
                  <a:pt x="8870" y="19152"/>
                </a:cubicBezTo>
                <a:cubicBezTo>
                  <a:pt x="8918" y="19033"/>
                  <a:pt x="8978" y="18902"/>
                  <a:pt x="9037" y="18748"/>
                </a:cubicBezTo>
                <a:cubicBezTo>
                  <a:pt x="10418" y="20938"/>
                  <a:pt x="11883" y="23093"/>
                  <a:pt x="13347" y="25236"/>
                </a:cubicBezTo>
                <a:cubicBezTo>
                  <a:pt x="13323" y="25344"/>
                  <a:pt x="13276" y="25451"/>
                  <a:pt x="13240" y="25546"/>
                </a:cubicBezTo>
                <a:cubicBezTo>
                  <a:pt x="12550" y="27546"/>
                  <a:pt x="11835" y="29558"/>
                  <a:pt x="11133" y="31547"/>
                </a:cubicBezTo>
                <a:cubicBezTo>
                  <a:pt x="10895" y="32237"/>
                  <a:pt x="10645" y="32928"/>
                  <a:pt x="10383" y="33618"/>
                </a:cubicBezTo>
                <a:cubicBezTo>
                  <a:pt x="10645" y="33999"/>
                  <a:pt x="10895" y="34380"/>
                  <a:pt x="11145" y="34749"/>
                </a:cubicBezTo>
                <a:cubicBezTo>
                  <a:pt x="11335" y="34166"/>
                  <a:pt x="11537" y="33606"/>
                  <a:pt x="11740" y="33035"/>
                </a:cubicBezTo>
                <a:lnTo>
                  <a:pt x="13752" y="27320"/>
                </a:lnTo>
                <a:cubicBezTo>
                  <a:pt x="13871" y="26975"/>
                  <a:pt x="13990" y="26653"/>
                  <a:pt x="14109" y="26308"/>
                </a:cubicBezTo>
                <a:cubicBezTo>
                  <a:pt x="15324" y="28082"/>
                  <a:pt x="16586" y="29832"/>
                  <a:pt x="17812" y="31594"/>
                </a:cubicBezTo>
                <a:cubicBezTo>
                  <a:pt x="17383" y="33999"/>
                  <a:pt x="16800" y="36393"/>
                  <a:pt x="16300" y="38798"/>
                </a:cubicBezTo>
                <a:cubicBezTo>
                  <a:pt x="16157" y="39405"/>
                  <a:pt x="16038" y="40000"/>
                  <a:pt x="15907" y="40607"/>
                </a:cubicBezTo>
                <a:cubicBezTo>
                  <a:pt x="16193" y="40929"/>
                  <a:pt x="16490" y="41250"/>
                  <a:pt x="16776" y="41560"/>
                </a:cubicBezTo>
                <a:cubicBezTo>
                  <a:pt x="16955" y="40703"/>
                  <a:pt x="17145" y="39822"/>
                  <a:pt x="17324" y="38952"/>
                </a:cubicBezTo>
                <a:cubicBezTo>
                  <a:pt x="17753" y="36904"/>
                  <a:pt x="18157" y="34821"/>
                  <a:pt x="18622" y="32761"/>
                </a:cubicBezTo>
                <a:cubicBezTo>
                  <a:pt x="20372" y="35297"/>
                  <a:pt x="22110" y="37845"/>
                  <a:pt x="23765" y="40429"/>
                </a:cubicBezTo>
                <a:lnTo>
                  <a:pt x="23682" y="40655"/>
                </a:lnTo>
                <a:cubicBezTo>
                  <a:pt x="23479" y="41155"/>
                  <a:pt x="23289" y="41667"/>
                  <a:pt x="23087" y="42179"/>
                </a:cubicBezTo>
                <a:cubicBezTo>
                  <a:pt x="22694" y="43143"/>
                  <a:pt x="22289" y="44120"/>
                  <a:pt x="21896" y="45096"/>
                </a:cubicBezTo>
                <a:cubicBezTo>
                  <a:pt x="21717" y="45513"/>
                  <a:pt x="21551" y="45941"/>
                  <a:pt x="21384" y="46370"/>
                </a:cubicBezTo>
                <a:cubicBezTo>
                  <a:pt x="21658" y="46656"/>
                  <a:pt x="21932" y="46941"/>
                  <a:pt x="22205" y="47215"/>
                </a:cubicBezTo>
                <a:lnTo>
                  <a:pt x="22610" y="46191"/>
                </a:lnTo>
                <a:cubicBezTo>
                  <a:pt x="22979" y="45239"/>
                  <a:pt x="23348" y="44298"/>
                  <a:pt x="23718" y="43346"/>
                </a:cubicBezTo>
                <a:cubicBezTo>
                  <a:pt x="23896" y="42905"/>
                  <a:pt x="24063" y="42477"/>
                  <a:pt x="24241" y="42024"/>
                </a:cubicBezTo>
                <a:cubicBezTo>
                  <a:pt x="24301" y="41857"/>
                  <a:pt x="24372" y="41703"/>
                  <a:pt x="24456" y="41536"/>
                </a:cubicBezTo>
                <a:cubicBezTo>
                  <a:pt x="25658" y="43453"/>
                  <a:pt x="26813" y="45394"/>
                  <a:pt x="27909" y="47370"/>
                </a:cubicBezTo>
                <a:cubicBezTo>
                  <a:pt x="27551" y="48966"/>
                  <a:pt x="27218" y="50549"/>
                  <a:pt x="26932" y="52144"/>
                </a:cubicBezTo>
                <a:cubicBezTo>
                  <a:pt x="26920" y="52204"/>
                  <a:pt x="26920" y="52264"/>
                  <a:pt x="26908" y="52311"/>
                </a:cubicBezTo>
                <a:cubicBezTo>
                  <a:pt x="27194" y="52633"/>
                  <a:pt x="27456" y="52966"/>
                  <a:pt x="27730" y="53287"/>
                </a:cubicBezTo>
                <a:cubicBezTo>
                  <a:pt x="27790" y="52966"/>
                  <a:pt x="27849" y="52621"/>
                  <a:pt x="27909" y="52299"/>
                </a:cubicBezTo>
                <a:cubicBezTo>
                  <a:pt x="28123" y="51085"/>
                  <a:pt x="28361" y="49894"/>
                  <a:pt x="28623" y="48704"/>
                </a:cubicBezTo>
                <a:cubicBezTo>
                  <a:pt x="28754" y="48966"/>
                  <a:pt x="28897" y="49227"/>
                  <a:pt x="29040" y="49501"/>
                </a:cubicBezTo>
                <a:cubicBezTo>
                  <a:pt x="30242" y="51823"/>
                  <a:pt x="31361" y="54180"/>
                  <a:pt x="32219" y="56645"/>
                </a:cubicBezTo>
                <a:cubicBezTo>
                  <a:pt x="32814" y="58348"/>
                  <a:pt x="33266" y="60110"/>
                  <a:pt x="33576" y="61896"/>
                </a:cubicBezTo>
                <a:cubicBezTo>
                  <a:pt x="33661" y="61936"/>
                  <a:pt x="33755" y="61956"/>
                  <a:pt x="33849" y="61956"/>
                </a:cubicBezTo>
                <a:cubicBezTo>
                  <a:pt x="34030" y="61956"/>
                  <a:pt x="34212" y="61882"/>
                  <a:pt x="34338" y="61741"/>
                </a:cubicBezTo>
                <a:cubicBezTo>
                  <a:pt x="34064" y="57990"/>
                  <a:pt x="32564" y="54299"/>
                  <a:pt x="30980" y="50954"/>
                </a:cubicBezTo>
                <a:cubicBezTo>
                  <a:pt x="30540" y="50001"/>
                  <a:pt x="30064" y="49061"/>
                  <a:pt x="29587" y="48132"/>
                </a:cubicBezTo>
                <a:lnTo>
                  <a:pt x="29587" y="48132"/>
                </a:lnTo>
                <a:cubicBezTo>
                  <a:pt x="30707" y="48573"/>
                  <a:pt x="31814" y="49037"/>
                  <a:pt x="32933" y="49477"/>
                </a:cubicBezTo>
                <a:cubicBezTo>
                  <a:pt x="33243" y="49597"/>
                  <a:pt x="33540" y="49739"/>
                  <a:pt x="33838" y="49858"/>
                </a:cubicBezTo>
                <a:cubicBezTo>
                  <a:pt x="33778" y="49477"/>
                  <a:pt x="33707" y="49108"/>
                  <a:pt x="33647" y="48739"/>
                </a:cubicBezTo>
                <a:cubicBezTo>
                  <a:pt x="33540" y="48692"/>
                  <a:pt x="33421" y="48632"/>
                  <a:pt x="33326" y="48585"/>
                </a:cubicBezTo>
                <a:cubicBezTo>
                  <a:pt x="31861" y="47918"/>
                  <a:pt x="30361" y="47334"/>
                  <a:pt x="28873" y="46763"/>
                </a:cubicBezTo>
                <a:cubicBezTo>
                  <a:pt x="27813" y="44810"/>
                  <a:pt x="26694" y="42905"/>
                  <a:pt x="25527" y="41024"/>
                </a:cubicBezTo>
                <a:lnTo>
                  <a:pt x="25527" y="41024"/>
                </a:lnTo>
                <a:cubicBezTo>
                  <a:pt x="25658" y="41060"/>
                  <a:pt x="25789" y="41107"/>
                  <a:pt x="25920" y="41131"/>
                </a:cubicBezTo>
                <a:cubicBezTo>
                  <a:pt x="26385" y="41250"/>
                  <a:pt x="26861" y="41381"/>
                  <a:pt x="27325" y="41500"/>
                </a:cubicBezTo>
                <a:cubicBezTo>
                  <a:pt x="28290" y="41762"/>
                  <a:pt x="29242" y="42024"/>
                  <a:pt x="30206" y="42262"/>
                </a:cubicBezTo>
                <a:cubicBezTo>
                  <a:pt x="30945" y="42441"/>
                  <a:pt x="31683" y="42619"/>
                  <a:pt x="32409" y="42786"/>
                </a:cubicBezTo>
                <a:cubicBezTo>
                  <a:pt x="32326" y="42417"/>
                  <a:pt x="32242" y="42060"/>
                  <a:pt x="32147" y="41679"/>
                </a:cubicBezTo>
                <a:lnTo>
                  <a:pt x="30266" y="41143"/>
                </a:lnTo>
                <a:cubicBezTo>
                  <a:pt x="29218" y="40845"/>
                  <a:pt x="28147" y="40595"/>
                  <a:pt x="27075" y="40333"/>
                </a:cubicBezTo>
                <a:cubicBezTo>
                  <a:pt x="26539" y="40191"/>
                  <a:pt x="26004" y="40060"/>
                  <a:pt x="25480" y="39929"/>
                </a:cubicBezTo>
                <a:cubicBezTo>
                  <a:pt x="25230" y="39869"/>
                  <a:pt x="24956" y="39762"/>
                  <a:pt x="24706" y="39750"/>
                </a:cubicBezTo>
                <a:cubicBezTo>
                  <a:pt x="24480" y="39393"/>
                  <a:pt x="24253" y="39036"/>
                  <a:pt x="24027" y="38690"/>
                </a:cubicBezTo>
                <a:cubicBezTo>
                  <a:pt x="22563" y="36440"/>
                  <a:pt x="21051" y="34214"/>
                  <a:pt x="19527" y="32011"/>
                </a:cubicBezTo>
                <a:lnTo>
                  <a:pt x="19527" y="32011"/>
                </a:lnTo>
                <a:cubicBezTo>
                  <a:pt x="21598" y="32154"/>
                  <a:pt x="23658" y="32333"/>
                  <a:pt x="25718" y="32618"/>
                </a:cubicBezTo>
                <a:cubicBezTo>
                  <a:pt x="27016" y="32797"/>
                  <a:pt x="28290" y="33011"/>
                  <a:pt x="29575" y="33214"/>
                </a:cubicBezTo>
                <a:cubicBezTo>
                  <a:pt x="29421" y="32809"/>
                  <a:pt x="29278" y="32416"/>
                  <a:pt x="29111" y="32023"/>
                </a:cubicBezTo>
                <a:cubicBezTo>
                  <a:pt x="28051" y="31785"/>
                  <a:pt x="26980" y="31594"/>
                  <a:pt x="25896" y="31440"/>
                </a:cubicBezTo>
                <a:cubicBezTo>
                  <a:pt x="23515" y="31082"/>
                  <a:pt x="21134" y="30868"/>
                  <a:pt x="18729" y="30844"/>
                </a:cubicBezTo>
                <a:cubicBezTo>
                  <a:pt x="17479" y="29046"/>
                  <a:pt x="16240" y="27249"/>
                  <a:pt x="15002" y="25451"/>
                </a:cubicBezTo>
                <a:lnTo>
                  <a:pt x="15252" y="25451"/>
                </a:lnTo>
                <a:cubicBezTo>
                  <a:pt x="15916" y="25410"/>
                  <a:pt x="16573" y="25386"/>
                  <a:pt x="17230" y="25386"/>
                </a:cubicBezTo>
                <a:cubicBezTo>
                  <a:pt x="17539" y="25386"/>
                  <a:pt x="17848" y="25392"/>
                  <a:pt x="18157" y="25403"/>
                </a:cubicBezTo>
                <a:cubicBezTo>
                  <a:pt x="20003" y="25451"/>
                  <a:pt x="21836" y="25653"/>
                  <a:pt x="23670" y="25951"/>
                </a:cubicBezTo>
                <a:cubicBezTo>
                  <a:pt x="24563" y="26082"/>
                  <a:pt x="25468" y="26225"/>
                  <a:pt x="26373" y="26296"/>
                </a:cubicBezTo>
                <a:cubicBezTo>
                  <a:pt x="26135" y="25879"/>
                  <a:pt x="25896" y="25463"/>
                  <a:pt x="25646" y="25058"/>
                </a:cubicBezTo>
                <a:cubicBezTo>
                  <a:pt x="25111" y="24986"/>
                  <a:pt x="24575" y="24891"/>
                  <a:pt x="24027" y="24808"/>
                </a:cubicBezTo>
                <a:cubicBezTo>
                  <a:pt x="22086" y="24498"/>
                  <a:pt x="20158" y="24236"/>
                  <a:pt x="18193" y="24224"/>
                </a:cubicBezTo>
                <a:cubicBezTo>
                  <a:pt x="18092" y="24223"/>
                  <a:pt x="17991" y="24223"/>
                  <a:pt x="17890" y="24223"/>
                </a:cubicBezTo>
                <a:cubicBezTo>
                  <a:pt x="17003" y="24223"/>
                  <a:pt x="16117" y="24269"/>
                  <a:pt x="15240" y="24343"/>
                </a:cubicBezTo>
                <a:cubicBezTo>
                  <a:pt x="14943" y="24379"/>
                  <a:pt x="14621" y="24379"/>
                  <a:pt x="14300" y="24439"/>
                </a:cubicBezTo>
                <a:cubicBezTo>
                  <a:pt x="12823" y="22272"/>
                  <a:pt x="11407" y="20093"/>
                  <a:pt x="10013" y="17866"/>
                </a:cubicBezTo>
                <a:cubicBezTo>
                  <a:pt x="10299" y="17843"/>
                  <a:pt x="10597" y="17855"/>
                  <a:pt x="10811" y="17843"/>
                </a:cubicBezTo>
                <a:cubicBezTo>
                  <a:pt x="11240" y="17807"/>
                  <a:pt x="11668" y="17771"/>
                  <a:pt x="12097" y="17735"/>
                </a:cubicBezTo>
                <a:cubicBezTo>
                  <a:pt x="13424" y="17623"/>
                  <a:pt x="14714" y="17585"/>
                  <a:pt x="16013" y="17585"/>
                </a:cubicBezTo>
                <a:cubicBezTo>
                  <a:pt x="16370" y="17585"/>
                  <a:pt x="16727" y="17587"/>
                  <a:pt x="17086" y="17593"/>
                </a:cubicBezTo>
                <a:cubicBezTo>
                  <a:pt x="17848" y="17593"/>
                  <a:pt x="18586" y="17593"/>
                  <a:pt x="19336" y="17533"/>
                </a:cubicBezTo>
                <a:cubicBezTo>
                  <a:pt x="18943" y="17188"/>
                  <a:pt x="18550" y="16866"/>
                  <a:pt x="18134" y="16557"/>
                </a:cubicBezTo>
                <a:lnTo>
                  <a:pt x="17098" y="16521"/>
                </a:lnTo>
                <a:cubicBezTo>
                  <a:pt x="16246" y="16473"/>
                  <a:pt x="15392" y="16444"/>
                  <a:pt x="14536" y="16444"/>
                </a:cubicBezTo>
                <a:cubicBezTo>
                  <a:pt x="13681" y="16444"/>
                  <a:pt x="12823" y="16473"/>
                  <a:pt x="11966" y="16545"/>
                </a:cubicBezTo>
                <a:cubicBezTo>
                  <a:pt x="11121" y="16616"/>
                  <a:pt x="10228" y="16652"/>
                  <a:pt x="9394" y="16819"/>
                </a:cubicBezTo>
                <a:cubicBezTo>
                  <a:pt x="9001" y="16176"/>
                  <a:pt x="8620" y="15521"/>
                  <a:pt x="8228" y="14866"/>
                </a:cubicBezTo>
                <a:cubicBezTo>
                  <a:pt x="7180" y="13044"/>
                  <a:pt x="6168" y="11199"/>
                  <a:pt x="5239" y="9330"/>
                </a:cubicBezTo>
                <a:cubicBezTo>
                  <a:pt x="3822" y="6460"/>
                  <a:pt x="2560" y="3508"/>
                  <a:pt x="1548" y="460"/>
                </a:cubicBezTo>
                <a:cubicBezTo>
                  <a:pt x="1441" y="137"/>
                  <a:pt x="1194" y="1"/>
                  <a:pt x="9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21"/>
          <p:cNvGrpSpPr/>
          <p:nvPr/>
        </p:nvGrpSpPr>
        <p:grpSpPr>
          <a:xfrm>
            <a:off x="9" y="-9"/>
            <a:ext cx="763397" cy="646152"/>
            <a:chOff x="8351384" y="752041"/>
            <a:chExt cx="763397" cy="646152"/>
          </a:xfrm>
        </p:grpSpPr>
        <p:sp>
          <p:nvSpPr>
            <p:cNvPr id="243" name="Google Shape;243;p21"/>
            <p:cNvSpPr/>
            <p:nvPr/>
          </p:nvSpPr>
          <p:spPr>
            <a:xfrm>
              <a:off x="8775472" y="1160773"/>
              <a:ext cx="143434" cy="74903"/>
            </a:xfrm>
            <a:custGeom>
              <a:avLst/>
              <a:gdLst/>
              <a:ahLst/>
              <a:cxnLst/>
              <a:rect l="l" t="t" r="r" b="b"/>
              <a:pathLst>
                <a:path w="4502" h="2351" extrusionOk="0">
                  <a:moveTo>
                    <a:pt x="1189" y="1003"/>
                  </a:moveTo>
                  <a:cubicBezTo>
                    <a:pt x="1173" y="1084"/>
                    <a:pt x="1170" y="1161"/>
                    <a:pt x="1177" y="1235"/>
                  </a:cubicBezTo>
                  <a:lnTo>
                    <a:pt x="1177" y="1235"/>
                  </a:lnTo>
                  <a:cubicBezTo>
                    <a:pt x="1129" y="1189"/>
                    <a:pt x="1083" y="1141"/>
                    <a:pt x="1040" y="1090"/>
                  </a:cubicBezTo>
                  <a:lnTo>
                    <a:pt x="1040" y="1090"/>
                  </a:lnTo>
                  <a:cubicBezTo>
                    <a:pt x="1089" y="1059"/>
                    <a:pt x="1139" y="1030"/>
                    <a:pt x="1189" y="1003"/>
                  </a:cubicBezTo>
                  <a:close/>
                  <a:moveTo>
                    <a:pt x="2307" y="713"/>
                  </a:moveTo>
                  <a:cubicBezTo>
                    <a:pt x="2539" y="713"/>
                    <a:pt x="2776" y="748"/>
                    <a:pt x="3013" y="821"/>
                  </a:cubicBezTo>
                  <a:lnTo>
                    <a:pt x="3013" y="821"/>
                  </a:lnTo>
                  <a:cubicBezTo>
                    <a:pt x="3207" y="955"/>
                    <a:pt x="3386" y="1139"/>
                    <a:pt x="3524" y="1291"/>
                  </a:cubicBezTo>
                  <a:lnTo>
                    <a:pt x="3524" y="1291"/>
                  </a:lnTo>
                  <a:cubicBezTo>
                    <a:pt x="3370" y="1439"/>
                    <a:pt x="3196" y="1549"/>
                    <a:pt x="3011" y="1621"/>
                  </a:cubicBezTo>
                  <a:lnTo>
                    <a:pt x="3011" y="1621"/>
                  </a:lnTo>
                  <a:cubicBezTo>
                    <a:pt x="3175" y="1391"/>
                    <a:pt x="2940" y="1261"/>
                    <a:pt x="2681" y="1261"/>
                  </a:cubicBezTo>
                  <a:cubicBezTo>
                    <a:pt x="2522" y="1261"/>
                    <a:pt x="2354" y="1309"/>
                    <a:pt x="2263" y="1414"/>
                  </a:cubicBezTo>
                  <a:cubicBezTo>
                    <a:pt x="2387" y="1268"/>
                    <a:pt x="1595" y="1004"/>
                    <a:pt x="2223" y="714"/>
                  </a:cubicBezTo>
                  <a:lnTo>
                    <a:pt x="2223" y="714"/>
                  </a:lnTo>
                  <a:cubicBezTo>
                    <a:pt x="2251" y="713"/>
                    <a:pt x="2279" y="713"/>
                    <a:pt x="2307" y="713"/>
                  </a:cubicBezTo>
                  <a:close/>
                  <a:moveTo>
                    <a:pt x="2607" y="1"/>
                  </a:moveTo>
                  <a:cubicBezTo>
                    <a:pt x="2453" y="1"/>
                    <a:pt x="2289" y="26"/>
                    <a:pt x="2129" y="75"/>
                  </a:cubicBezTo>
                  <a:lnTo>
                    <a:pt x="2129" y="75"/>
                  </a:lnTo>
                  <a:cubicBezTo>
                    <a:pt x="1438" y="137"/>
                    <a:pt x="769" y="404"/>
                    <a:pt x="203" y="854"/>
                  </a:cubicBezTo>
                  <a:cubicBezTo>
                    <a:pt x="84" y="961"/>
                    <a:pt x="1" y="1092"/>
                    <a:pt x="108" y="1247"/>
                  </a:cubicBezTo>
                  <a:cubicBezTo>
                    <a:pt x="571" y="1993"/>
                    <a:pt x="1396" y="2350"/>
                    <a:pt x="2233" y="2350"/>
                  </a:cubicBezTo>
                  <a:cubicBezTo>
                    <a:pt x="3052" y="2350"/>
                    <a:pt x="3882" y="2008"/>
                    <a:pt x="4394" y="1354"/>
                  </a:cubicBezTo>
                  <a:cubicBezTo>
                    <a:pt x="4453" y="1259"/>
                    <a:pt x="4501" y="1128"/>
                    <a:pt x="4418" y="1033"/>
                  </a:cubicBezTo>
                  <a:cubicBezTo>
                    <a:pt x="4242" y="844"/>
                    <a:pt x="4061" y="665"/>
                    <a:pt x="3866" y="510"/>
                  </a:cubicBezTo>
                  <a:lnTo>
                    <a:pt x="3866" y="510"/>
                  </a:lnTo>
                  <a:cubicBezTo>
                    <a:pt x="3879" y="422"/>
                    <a:pt x="3829" y="338"/>
                    <a:pt x="3680" y="283"/>
                  </a:cubicBezTo>
                  <a:cubicBezTo>
                    <a:pt x="3559" y="238"/>
                    <a:pt x="3437" y="200"/>
                    <a:pt x="3314" y="169"/>
                  </a:cubicBezTo>
                  <a:lnTo>
                    <a:pt x="3314" y="169"/>
                  </a:lnTo>
                  <a:cubicBezTo>
                    <a:pt x="3141" y="92"/>
                    <a:pt x="2954" y="37"/>
                    <a:pt x="2751" y="9"/>
                  </a:cubicBezTo>
                  <a:cubicBezTo>
                    <a:pt x="2704" y="4"/>
                    <a:pt x="2656" y="1"/>
                    <a:pt x="2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8910144" y="1312362"/>
              <a:ext cx="166022" cy="85831"/>
            </a:xfrm>
            <a:custGeom>
              <a:avLst/>
              <a:gdLst/>
              <a:ahLst/>
              <a:cxnLst/>
              <a:rect l="l" t="t" r="r" b="b"/>
              <a:pathLst>
                <a:path w="5211" h="2694" extrusionOk="0">
                  <a:moveTo>
                    <a:pt x="2586" y="666"/>
                  </a:moveTo>
                  <a:cubicBezTo>
                    <a:pt x="2792" y="666"/>
                    <a:pt x="3007" y="694"/>
                    <a:pt x="3203" y="728"/>
                  </a:cubicBezTo>
                  <a:cubicBezTo>
                    <a:pt x="3929" y="883"/>
                    <a:pt x="3989" y="1657"/>
                    <a:pt x="3453" y="2085"/>
                  </a:cubicBezTo>
                  <a:cubicBezTo>
                    <a:pt x="3336" y="2178"/>
                    <a:pt x="3195" y="2216"/>
                    <a:pt x="3040" y="2216"/>
                  </a:cubicBezTo>
                  <a:cubicBezTo>
                    <a:pt x="2568" y="2216"/>
                    <a:pt x="1974" y="1864"/>
                    <a:pt x="1591" y="1645"/>
                  </a:cubicBezTo>
                  <a:lnTo>
                    <a:pt x="1591" y="1645"/>
                  </a:lnTo>
                  <a:cubicBezTo>
                    <a:pt x="1696" y="1664"/>
                    <a:pt x="1809" y="1672"/>
                    <a:pt x="1923" y="1672"/>
                  </a:cubicBezTo>
                  <a:cubicBezTo>
                    <a:pt x="2266" y="1672"/>
                    <a:pt x="2619" y="1601"/>
                    <a:pt x="2810" y="1537"/>
                  </a:cubicBezTo>
                  <a:cubicBezTo>
                    <a:pt x="3254" y="1393"/>
                    <a:pt x="3224" y="1007"/>
                    <a:pt x="2867" y="1007"/>
                  </a:cubicBezTo>
                  <a:cubicBezTo>
                    <a:pt x="2812" y="1007"/>
                    <a:pt x="2749" y="1017"/>
                    <a:pt x="2679" y="1037"/>
                  </a:cubicBezTo>
                  <a:cubicBezTo>
                    <a:pt x="2548" y="1073"/>
                    <a:pt x="2405" y="1097"/>
                    <a:pt x="2262" y="1133"/>
                  </a:cubicBezTo>
                  <a:cubicBezTo>
                    <a:pt x="1965" y="835"/>
                    <a:pt x="1989" y="680"/>
                    <a:pt x="2346" y="680"/>
                  </a:cubicBezTo>
                  <a:cubicBezTo>
                    <a:pt x="2423" y="670"/>
                    <a:pt x="2504" y="666"/>
                    <a:pt x="2586" y="666"/>
                  </a:cubicBezTo>
                  <a:close/>
                  <a:moveTo>
                    <a:pt x="1922" y="1"/>
                  </a:moveTo>
                  <a:cubicBezTo>
                    <a:pt x="1488" y="1"/>
                    <a:pt x="1060" y="87"/>
                    <a:pt x="715" y="371"/>
                  </a:cubicBezTo>
                  <a:cubicBezTo>
                    <a:pt x="226" y="775"/>
                    <a:pt x="0" y="1478"/>
                    <a:pt x="607" y="1895"/>
                  </a:cubicBezTo>
                  <a:cubicBezTo>
                    <a:pt x="1249" y="2322"/>
                    <a:pt x="2120" y="2694"/>
                    <a:pt x="2917" y="2694"/>
                  </a:cubicBezTo>
                  <a:cubicBezTo>
                    <a:pt x="3584" y="2694"/>
                    <a:pt x="4199" y="2433"/>
                    <a:pt x="4584" y="1728"/>
                  </a:cubicBezTo>
                  <a:cubicBezTo>
                    <a:pt x="5211" y="598"/>
                    <a:pt x="3853" y="149"/>
                    <a:pt x="2837" y="135"/>
                  </a:cubicBezTo>
                  <a:lnTo>
                    <a:pt x="2837" y="135"/>
                  </a:lnTo>
                  <a:cubicBezTo>
                    <a:pt x="2796" y="101"/>
                    <a:pt x="2730" y="75"/>
                    <a:pt x="2632" y="61"/>
                  </a:cubicBezTo>
                  <a:cubicBezTo>
                    <a:pt x="2403" y="27"/>
                    <a:pt x="2162" y="1"/>
                    <a:pt x="1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8480353" y="1216623"/>
              <a:ext cx="143784" cy="76528"/>
            </a:xfrm>
            <a:custGeom>
              <a:avLst/>
              <a:gdLst/>
              <a:ahLst/>
              <a:cxnLst/>
              <a:rect l="l" t="t" r="r" b="b"/>
              <a:pathLst>
                <a:path w="4513" h="2402" extrusionOk="0">
                  <a:moveTo>
                    <a:pt x="1281" y="756"/>
                  </a:moveTo>
                  <a:lnTo>
                    <a:pt x="1281" y="756"/>
                  </a:lnTo>
                  <a:cubicBezTo>
                    <a:pt x="1359" y="1142"/>
                    <a:pt x="1577" y="1431"/>
                    <a:pt x="1885" y="1610"/>
                  </a:cubicBezTo>
                  <a:lnTo>
                    <a:pt x="1885" y="1610"/>
                  </a:lnTo>
                  <a:cubicBezTo>
                    <a:pt x="1528" y="1471"/>
                    <a:pt x="1211" y="1223"/>
                    <a:pt x="1000" y="882"/>
                  </a:cubicBezTo>
                  <a:lnTo>
                    <a:pt x="1000" y="882"/>
                  </a:lnTo>
                  <a:cubicBezTo>
                    <a:pt x="1091" y="831"/>
                    <a:pt x="1185" y="788"/>
                    <a:pt x="1281" y="756"/>
                  </a:cubicBezTo>
                  <a:close/>
                  <a:moveTo>
                    <a:pt x="2213" y="782"/>
                  </a:moveTo>
                  <a:lnTo>
                    <a:pt x="2213" y="782"/>
                  </a:lnTo>
                  <a:cubicBezTo>
                    <a:pt x="2706" y="835"/>
                    <a:pt x="3130" y="1084"/>
                    <a:pt x="3465" y="1489"/>
                  </a:cubicBezTo>
                  <a:lnTo>
                    <a:pt x="3465" y="1489"/>
                  </a:lnTo>
                  <a:cubicBezTo>
                    <a:pt x="3340" y="1566"/>
                    <a:pt x="3207" y="1624"/>
                    <a:pt x="3070" y="1665"/>
                  </a:cubicBezTo>
                  <a:lnTo>
                    <a:pt x="3070" y="1665"/>
                  </a:lnTo>
                  <a:cubicBezTo>
                    <a:pt x="3240" y="1471"/>
                    <a:pt x="3188" y="1161"/>
                    <a:pt x="2787" y="1161"/>
                  </a:cubicBezTo>
                  <a:cubicBezTo>
                    <a:pt x="2513" y="1161"/>
                    <a:pt x="2316" y="998"/>
                    <a:pt x="2213" y="782"/>
                  </a:cubicBezTo>
                  <a:close/>
                  <a:moveTo>
                    <a:pt x="1947" y="1"/>
                  </a:moveTo>
                  <a:cubicBezTo>
                    <a:pt x="1323" y="1"/>
                    <a:pt x="728" y="205"/>
                    <a:pt x="203" y="613"/>
                  </a:cubicBezTo>
                  <a:cubicBezTo>
                    <a:pt x="120" y="673"/>
                    <a:pt x="0" y="816"/>
                    <a:pt x="48" y="935"/>
                  </a:cubicBezTo>
                  <a:cubicBezTo>
                    <a:pt x="500" y="1888"/>
                    <a:pt x="1491" y="2402"/>
                    <a:pt x="2487" y="2402"/>
                  </a:cubicBezTo>
                  <a:cubicBezTo>
                    <a:pt x="3144" y="2402"/>
                    <a:pt x="3804" y="2178"/>
                    <a:pt x="4311" y="1709"/>
                  </a:cubicBezTo>
                  <a:cubicBezTo>
                    <a:pt x="4430" y="1602"/>
                    <a:pt x="4513" y="1459"/>
                    <a:pt x="4406" y="1304"/>
                  </a:cubicBezTo>
                  <a:cubicBezTo>
                    <a:pt x="4056" y="758"/>
                    <a:pt x="3528" y="385"/>
                    <a:pt x="2928" y="216"/>
                  </a:cubicBezTo>
                  <a:lnTo>
                    <a:pt x="2928" y="216"/>
                  </a:lnTo>
                  <a:cubicBezTo>
                    <a:pt x="2900" y="174"/>
                    <a:pt x="2846" y="139"/>
                    <a:pt x="2763" y="113"/>
                  </a:cubicBezTo>
                  <a:cubicBezTo>
                    <a:pt x="2488" y="38"/>
                    <a:pt x="2215" y="1"/>
                    <a:pt x="19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8623373" y="964451"/>
              <a:ext cx="163888" cy="79300"/>
            </a:xfrm>
            <a:custGeom>
              <a:avLst/>
              <a:gdLst/>
              <a:ahLst/>
              <a:cxnLst/>
              <a:rect l="l" t="t" r="r" b="b"/>
              <a:pathLst>
                <a:path w="5144" h="2489" extrusionOk="0">
                  <a:moveTo>
                    <a:pt x="2539" y="613"/>
                  </a:moveTo>
                  <a:cubicBezTo>
                    <a:pt x="2496" y="757"/>
                    <a:pt x="2381" y="831"/>
                    <a:pt x="2257" y="831"/>
                  </a:cubicBezTo>
                  <a:cubicBezTo>
                    <a:pt x="2187" y="831"/>
                    <a:pt x="2114" y="807"/>
                    <a:pt x="2051" y="758"/>
                  </a:cubicBezTo>
                  <a:lnTo>
                    <a:pt x="2051" y="758"/>
                  </a:lnTo>
                  <a:cubicBezTo>
                    <a:pt x="2159" y="713"/>
                    <a:pt x="2268" y="671"/>
                    <a:pt x="2378" y="637"/>
                  </a:cubicBezTo>
                  <a:lnTo>
                    <a:pt x="2378" y="637"/>
                  </a:lnTo>
                  <a:cubicBezTo>
                    <a:pt x="2430" y="634"/>
                    <a:pt x="2485" y="625"/>
                    <a:pt x="2539" y="613"/>
                  </a:cubicBezTo>
                  <a:close/>
                  <a:moveTo>
                    <a:pt x="1650" y="446"/>
                  </a:moveTo>
                  <a:cubicBezTo>
                    <a:pt x="1675" y="446"/>
                    <a:pt x="1700" y="447"/>
                    <a:pt x="1726" y="449"/>
                  </a:cubicBezTo>
                  <a:lnTo>
                    <a:pt x="1726" y="449"/>
                  </a:lnTo>
                  <a:cubicBezTo>
                    <a:pt x="1594" y="508"/>
                    <a:pt x="1471" y="567"/>
                    <a:pt x="1357" y="623"/>
                  </a:cubicBezTo>
                  <a:cubicBezTo>
                    <a:pt x="1298" y="646"/>
                    <a:pt x="1024" y="766"/>
                    <a:pt x="1095" y="885"/>
                  </a:cubicBezTo>
                  <a:cubicBezTo>
                    <a:pt x="1300" y="1218"/>
                    <a:pt x="1681" y="1368"/>
                    <a:pt x="2078" y="1368"/>
                  </a:cubicBezTo>
                  <a:cubicBezTo>
                    <a:pt x="2601" y="1368"/>
                    <a:pt x="3150" y="1106"/>
                    <a:pt x="3354" y="654"/>
                  </a:cubicBezTo>
                  <a:lnTo>
                    <a:pt x="3354" y="654"/>
                  </a:lnTo>
                  <a:cubicBezTo>
                    <a:pt x="3453" y="703"/>
                    <a:pt x="3550" y="771"/>
                    <a:pt x="3643" y="861"/>
                  </a:cubicBezTo>
                  <a:cubicBezTo>
                    <a:pt x="3798" y="1027"/>
                    <a:pt x="3858" y="1230"/>
                    <a:pt x="3893" y="1444"/>
                  </a:cubicBezTo>
                  <a:cubicBezTo>
                    <a:pt x="3972" y="1888"/>
                    <a:pt x="3561" y="1982"/>
                    <a:pt x="3190" y="1982"/>
                  </a:cubicBezTo>
                  <a:cubicBezTo>
                    <a:pt x="3053" y="1982"/>
                    <a:pt x="2921" y="1969"/>
                    <a:pt x="2822" y="1956"/>
                  </a:cubicBezTo>
                  <a:cubicBezTo>
                    <a:pt x="2286" y="1897"/>
                    <a:pt x="1774" y="1658"/>
                    <a:pt x="1334" y="1349"/>
                  </a:cubicBezTo>
                  <a:cubicBezTo>
                    <a:pt x="702" y="918"/>
                    <a:pt x="1120" y="446"/>
                    <a:pt x="1650" y="446"/>
                  </a:cubicBezTo>
                  <a:close/>
                  <a:moveTo>
                    <a:pt x="1908" y="1"/>
                  </a:moveTo>
                  <a:cubicBezTo>
                    <a:pt x="1128" y="1"/>
                    <a:pt x="337" y="427"/>
                    <a:pt x="12" y="1158"/>
                  </a:cubicBezTo>
                  <a:cubicBezTo>
                    <a:pt x="0" y="1206"/>
                    <a:pt x="12" y="1230"/>
                    <a:pt x="36" y="1266"/>
                  </a:cubicBezTo>
                  <a:cubicBezTo>
                    <a:pt x="719" y="1949"/>
                    <a:pt x="1847" y="2489"/>
                    <a:pt x="2897" y="2489"/>
                  </a:cubicBezTo>
                  <a:cubicBezTo>
                    <a:pt x="3530" y="2489"/>
                    <a:pt x="4135" y="2292"/>
                    <a:pt x="4596" y="1813"/>
                  </a:cubicBezTo>
                  <a:cubicBezTo>
                    <a:pt x="5144" y="1242"/>
                    <a:pt x="4441" y="444"/>
                    <a:pt x="3941" y="182"/>
                  </a:cubicBezTo>
                  <a:cubicBezTo>
                    <a:pt x="3737" y="79"/>
                    <a:pt x="3511" y="36"/>
                    <a:pt x="3274" y="36"/>
                  </a:cubicBezTo>
                  <a:cubicBezTo>
                    <a:pt x="3059" y="36"/>
                    <a:pt x="2837" y="71"/>
                    <a:pt x="2616" y="127"/>
                  </a:cubicBezTo>
                  <a:lnTo>
                    <a:pt x="2616" y="127"/>
                  </a:lnTo>
                  <a:cubicBezTo>
                    <a:pt x="2391" y="42"/>
                    <a:pt x="2150" y="1"/>
                    <a:pt x="1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8962108" y="1015077"/>
              <a:ext cx="152673" cy="80096"/>
            </a:xfrm>
            <a:custGeom>
              <a:avLst/>
              <a:gdLst/>
              <a:ahLst/>
              <a:cxnLst/>
              <a:rect l="l" t="t" r="r" b="b"/>
              <a:pathLst>
                <a:path w="4792" h="2514" extrusionOk="0">
                  <a:moveTo>
                    <a:pt x="1365" y="577"/>
                  </a:moveTo>
                  <a:lnTo>
                    <a:pt x="1365" y="577"/>
                  </a:lnTo>
                  <a:cubicBezTo>
                    <a:pt x="1168" y="838"/>
                    <a:pt x="1076" y="1151"/>
                    <a:pt x="1200" y="1389"/>
                  </a:cubicBezTo>
                  <a:lnTo>
                    <a:pt x="1200" y="1389"/>
                  </a:lnTo>
                  <a:cubicBezTo>
                    <a:pt x="1197" y="1386"/>
                    <a:pt x="1194" y="1382"/>
                    <a:pt x="1191" y="1379"/>
                  </a:cubicBezTo>
                  <a:cubicBezTo>
                    <a:pt x="773" y="904"/>
                    <a:pt x="985" y="658"/>
                    <a:pt x="1365" y="577"/>
                  </a:cubicBezTo>
                  <a:close/>
                  <a:moveTo>
                    <a:pt x="2097" y="588"/>
                  </a:moveTo>
                  <a:cubicBezTo>
                    <a:pt x="2226" y="614"/>
                    <a:pt x="2345" y="652"/>
                    <a:pt x="2441" y="701"/>
                  </a:cubicBezTo>
                  <a:cubicBezTo>
                    <a:pt x="2474" y="714"/>
                    <a:pt x="2516" y="720"/>
                    <a:pt x="2562" y="720"/>
                  </a:cubicBezTo>
                  <a:cubicBezTo>
                    <a:pt x="2656" y="720"/>
                    <a:pt x="2771" y="695"/>
                    <a:pt x="2878" y="656"/>
                  </a:cubicBezTo>
                  <a:lnTo>
                    <a:pt x="2878" y="656"/>
                  </a:lnTo>
                  <a:cubicBezTo>
                    <a:pt x="3000" y="705"/>
                    <a:pt x="3103" y="751"/>
                    <a:pt x="3156" y="772"/>
                  </a:cubicBezTo>
                  <a:cubicBezTo>
                    <a:pt x="3608" y="951"/>
                    <a:pt x="3691" y="1296"/>
                    <a:pt x="3441" y="1701"/>
                  </a:cubicBezTo>
                  <a:cubicBezTo>
                    <a:pt x="3252" y="1980"/>
                    <a:pt x="2912" y="2067"/>
                    <a:pt x="2590" y="2067"/>
                  </a:cubicBezTo>
                  <a:cubicBezTo>
                    <a:pt x="2527" y="2067"/>
                    <a:pt x="2465" y="2064"/>
                    <a:pt x="2405" y="2058"/>
                  </a:cubicBezTo>
                  <a:cubicBezTo>
                    <a:pt x="2053" y="2014"/>
                    <a:pt x="1733" y="1852"/>
                    <a:pt x="1460" y="1631"/>
                  </a:cubicBezTo>
                  <a:lnTo>
                    <a:pt x="1460" y="1631"/>
                  </a:lnTo>
                  <a:cubicBezTo>
                    <a:pt x="1525" y="1664"/>
                    <a:pt x="1602" y="1692"/>
                    <a:pt x="1691" y="1713"/>
                  </a:cubicBezTo>
                  <a:cubicBezTo>
                    <a:pt x="1708" y="1717"/>
                    <a:pt x="1727" y="1719"/>
                    <a:pt x="1749" y="1719"/>
                  </a:cubicBezTo>
                  <a:cubicBezTo>
                    <a:pt x="2039" y="1719"/>
                    <a:pt x="2671" y="1360"/>
                    <a:pt x="2227" y="1260"/>
                  </a:cubicBezTo>
                  <a:cubicBezTo>
                    <a:pt x="1917" y="1191"/>
                    <a:pt x="2005" y="757"/>
                    <a:pt x="2097" y="588"/>
                  </a:cubicBezTo>
                  <a:close/>
                  <a:moveTo>
                    <a:pt x="2000" y="1"/>
                  </a:moveTo>
                  <a:cubicBezTo>
                    <a:pt x="1304" y="1"/>
                    <a:pt x="611" y="276"/>
                    <a:pt x="108" y="772"/>
                  </a:cubicBezTo>
                  <a:cubicBezTo>
                    <a:pt x="60" y="820"/>
                    <a:pt x="0" y="879"/>
                    <a:pt x="24" y="951"/>
                  </a:cubicBezTo>
                  <a:cubicBezTo>
                    <a:pt x="303" y="1961"/>
                    <a:pt x="1357" y="2514"/>
                    <a:pt x="2385" y="2514"/>
                  </a:cubicBezTo>
                  <a:cubicBezTo>
                    <a:pt x="3246" y="2514"/>
                    <a:pt x="4089" y="2126"/>
                    <a:pt x="4441" y="1296"/>
                  </a:cubicBezTo>
                  <a:cubicBezTo>
                    <a:pt x="4791" y="441"/>
                    <a:pt x="3373" y="70"/>
                    <a:pt x="2516" y="52"/>
                  </a:cubicBezTo>
                  <a:lnTo>
                    <a:pt x="2516" y="52"/>
                  </a:lnTo>
                  <a:cubicBezTo>
                    <a:pt x="2346" y="18"/>
                    <a:pt x="217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8351384" y="1014344"/>
              <a:ext cx="150985" cy="71653"/>
            </a:xfrm>
            <a:custGeom>
              <a:avLst/>
              <a:gdLst/>
              <a:ahLst/>
              <a:cxnLst/>
              <a:rect l="l" t="t" r="r" b="b"/>
              <a:pathLst>
                <a:path w="4739" h="2249" extrusionOk="0">
                  <a:moveTo>
                    <a:pt x="2458" y="473"/>
                  </a:moveTo>
                  <a:lnTo>
                    <a:pt x="2458" y="473"/>
                  </a:lnTo>
                  <a:cubicBezTo>
                    <a:pt x="2705" y="537"/>
                    <a:pt x="2942" y="641"/>
                    <a:pt x="3179" y="783"/>
                  </a:cubicBezTo>
                  <a:cubicBezTo>
                    <a:pt x="3222" y="808"/>
                    <a:pt x="3264" y="834"/>
                    <a:pt x="3303" y="860"/>
                  </a:cubicBezTo>
                  <a:lnTo>
                    <a:pt x="3303" y="860"/>
                  </a:lnTo>
                  <a:cubicBezTo>
                    <a:pt x="3294" y="862"/>
                    <a:pt x="3284" y="864"/>
                    <a:pt x="3275" y="866"/>
                  </a:cubicBezTo>
                  <a:cubicBezTo>
                    <a:pt x="3223" y="877"/>
                    <a:pt x="3173" y="882"/>
                    <a:pt x="3124" y="882"/>
                  </a:cubicBezTo>
                  <a:cubicBezTo>
                    <a:pt x="2838" y="882"/>
                    <a:pt x="2611" y="705"/>
                    <a:pt x="2458" y="473"/>
                  </a:cubicBezTo>
                  <a:close/>
                  <a:moveTo>
                    <a:pt x="1218" y="939"/>
                  </a:moveTo>
                  <a:cubicBezTo>
                    <a:pt x="1234" y="939"/>
                    <a:pt x="1269" y="966"/>
                    <a:pt x="1334" y="1033"/>
                  </a:cubicBezTo>
                  <a:cubicBezTo>
                    <a:pt x="1374" y="1075"/>
                    <a:pt x="1444" y="1093"/>
                    <a:pt x="1527" y="1093"/>
                  </a:cubicBezTo>
                  <a:cubicBezTo>
                    <a:pt x="1641" y="1093"/>
                    <a:pt x="1780" y="1060"/>
                    <a:pt x="1899" y="1012"/>
                  </a:cubicBezTo>
                  <a:lnTo>
                    <a:pt x="1899" y="1012"/>
                  </a:lnTo>
                  <a:cubicBezTo>
                    <a:pt x="2137" y="1183"/>
                    <a:pt x="2435" y="1265"/>
                    <a:pt x="2745" y="1265"/>
                  </a:cubicBezTo>
                  <a:cubicBezTo>
                    <a:pt x="2873" y="1265"/>
                    <a:pt x="3003" y="1251"/>
                    <a:pt x="3132" y="1224"/>
                  </a:cubicBezTo>
                  <a:cubicBezTo>
                    <a:pt x="3278" y="1194"/>
                    <a:pt x="3428" y="1107"/>
                    <a:pt x="3514" y="1023"/>
                  </a:cubicBezTo>
                  <a:lnTo>
                    <a:pt x="3514" y="1023"/>
                  </a:lnTo>
                  <a:cubicBezTo>
                    <a:pt x="3810" y="1296"/>
                    <a:pt x="3844" y="1595"/>
                    <a:pt x="3215" y="1795"/>
                  </a:cubicBezTo>
                  <a:cubicBezTo>
                    <a:pt x="3090" y="1835"/>
                    <a:pt x="2958" y="1852"/>
                    <a:pt x="2824" y="1852"/>
                  </a:cubicBezTo>
                  <a:cubicBezTo>
                    <a:pt x="2475" y="1852"/>
                    <a:pt x="2111" y="1732"/>
                    <a:pt x="1810" y="1569"/>
                  </a:cubicBezTo>
                  <a:cubicBezTo>
                    <a:pt x="1655" y="1497"/>
                    <a:pt x="1524" y="1378"/>
                    <a:pt x="1393" y="1259"/>
                  </a:cubicBezTo>
                  <a:cubicBezTo>
                    <a:pt x="1330" y="1214"/>
                    <a:pt x="1169" y="939"/>
                    <a:pt x="1218" y="939"/>
                  </a:cubicBezTo>
                  <a:close/>
                  <a:moveTo>
                    <a:pt x="2300" y="0"/>
                  </a:moveTo>
                  <a:cubicBezTo>
                    <a:pt x="2217" y="0"/>
                    <a:pt x="2133" y="3"/>
                    <a:pt x="2048" y="9"/>
                  </a:cubicBezTo>
                  <a:cubicBezTo>
                    <a:pt x="1929" y="21"/>
                    <a:pt x="1370" y="104"/>
                    <a:pt x="1429" y="319"/>
                  </a:cubicBezTo>
                  <a:cubicBezTo>
                    <a:pt x="1447" y="385"/>
                    <a:pt x="1469" y="448"/>
                    <a:pt x="1495" y="507"/>
                  </a:cubicBezTo>
                  <a:lnTo>
                    <a:pt x="1495" y="507"/>
                  </a:lnTo>
                  <a:cubicBezTo>
                    <a:pt x="1227" y="517"/>
                    <a:pt x="946" y="617"/>
                    <a:pt x="715" y="735"/>
                  </a:cubicBezTo>
                  <a:cubicBezTo>
                    <a:pt x="0" y="1105"/>
                    <a:pt x="524" y="1605"/>
                    <a:pt x="1000" y="1878"/>
                  </a:cubicBezTo>
                  <a:cubicBezTo>
                    <a:pt x="1410" y="2133"/>
                    <a:pt x="1891" y="2248"/>
                    <a:pt x="2379" y="2248"/>
                  </a:cubicBezTo>
                  <a:cubicBezTo>
                    <a:pt x="3238" y="2248"/>
                    <a:pt x="4122" y="1891"/>
                    <a:pt x="4691" y="1307"/>
                  </a:cubicBezTo>
                  <a:cubicBezTo>
                    <a:pt x="4739" y="1259"/>
                    <a:pt x="4739" y="1212"/>
                    <a:pt x="4703" y="1164"/>
                  </a:cubicBezTo>
                  <a:cubicBezTo>
                    <a:pt x="4123" y="376"/>
                    <a:pt x="3251" y="0"/>
                    <a:pt x="23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8836165" y="809229"/>
              <a:ext cx="151749" cy="69519"/>
            </a:xfrm>
            <a:custGeom>
              <a:avLst/>
              <a:gdLst/>
              <a:ahLst/>
              <a:cxnLst/>
              <a:rect l="l" t="t" r="r" b="b"/>
              <a:pathLst>
                <a:path w="4763" h="2182" extrusionOk="0">
                  <a:moveTo>
                    <a:pt x="2002" y="460"/>
                  </a:moveTo>
                  <a:cubicBezTo>
                    <a:pt x="2712" y="530"/>
                    <a:pt x="3333" y="919"/>
                    <a:pt x="3787" y="1485"/>
                  </a:cubicBezTo>
                  <a:lnTo>
                    <a:pt x="3787" y="1485"/>
                  </a:lnTo>
                  <a:cubicBezTo>
                    <a:pt x="3465" y="1649"/>
                    <a:pt x="3139" y="1723"/>
                    <a:pt x="2789" y="1723"/>
                  </a:cubicBezTo>
                  <a:cubicBezTo>
                    <a:pt x="2620" y="1723"/>
                    <a:pt x="2445" y="1706"/>
                    <a:pt x="2263" y="1673"/>
                  </a:cubicBezTo>
                  <a:cubicBezTo>
                    <a:pt x="1917" y="1613"/>
                    <a:pt x="1596" y="1435"/>
                    <a:pt x="1310" y="1232"/>
                  </a:cubicBezTo>
                  <a:cubicBezTo>
                    <a:pt x="1024" y="1043"/>
                    <a:pt x="1038" y="940"/>
                    <a:pt x="1164" y="915"/>
                  </a:cubicBezTo>
                  <a:lnTo>
                    <a:pt x="1164" y="915"/>
                  </a:lnTo>
                  <a:cubicBezTo>
                    <a:pt x="1309" y="1200"/>
                    <a:pt x="1673" y="1370"/>
                    <a:pt x="2041" y="1370"/>
                  </a:cubicBezTo>
                  <a:cubicBezTo>
                    <a:pt x="2111" y="1370"/>
                    <a:pt x="2182" y="1364"/>
                    <a:pt x="2251" y="1351"/>
                  </a:cubicBezTo>
                  <a:cubicBezTo>
                    <a:pt x="2594" y="1287"/>
                    <a:pt x="2907" y="895"/>
                    <a:pt x="2534" y="895"/>
                  </a:cubicBezTo>
                  <a:cubicBezTo>
                    <a:pt x="2531" y="895"/>
                    <a:pt x="2529" y="895"/>
                    <a:pt x="2526" y="895"/>
                  </a:cubicBezTo>
                  <a:lnTo>
                    <a:pt x="2526" y="895"/>
                  </a:lnTo>
                  <a:cubicBezTo>
                    <a:pt x="2540" y="859"/>
                    <a:pt x="2534" y="823"/>
                    <a:pt x="2501" y="792"/>
                  </a:cubicBezTo>
                  <a:cubicBezTo>
                    <a:pt x="2350" y="653"/>
                    <a:pt x="2181" y="553"/>
                    <a:pt x="2003" y="487"/>
                  </a:cubicBezTo>
                  <a:lnTo>
                    <a:pt x="2003" y="487"/>
                  </a:lnTo>
                  <a:cubicBezTo>
                    <a:pt x="2002" y="478"/>
                    <a:pt x="2002" y="469"/>
                    <a:pt x="2002" y="460"/>
                  </a:cubicBezTo>
                  <a:close/>
                  <a:moveTo>
                    <a:pt x="2040" y="1"/>
                  </a:moveTo>
                  <a:cubicBezTo>
                    <a:pt x="1917" y="1"/>
                    <a:pt x="1793" y="6"/>
                    <a:pt x="1667" y="18"/>
                  </a:cubicBezTo>
                  <a:cubicBezTo>
                    <a:pt x="1489" y="30"/>
                    <a:pt x="1251" y="113"/>
                    <a:pt x="1179" y="304"/>
                  </a:cubicBezTo>
                  <a:cubicBezTo>
                    <a:pt x="1161" y="342"/>
                    <a:pt x="1146" y="380"/>
                    <a:pt x="1134" y="417"/>
                  </a:cubicBezTo>
                  <a:lnTo>
                    <a:pt x="1134" y="417"/>
                  </a:lnTo>
                  <a:cubicBezTo>
                    <a:pt x="728" y="488"/>
                    <a:pt x="338" y="693"/>
                    <a:pt x="48" y="994"/>
                  </a:cubicBezTo>
                  <a:cubicBezTo>
                    <a:pt x="1" y="1042"/>
                    <a:pt x="1" y="1113"/>
                    <a:pt x="48" y="1161"/>
                  </a:cubicBezTo>
                  <a:cubicBezTo>
                    <a:pt x="691" y="1850"/>
                    <a:pt x="1582" y="2182"/>
                    <a:pt x="2483" y="2182"/>
                  </a:cubicBezTo>
                  <a:cubicBezTo>
                    <a:pt x="3201" y="2182"/>
                    <a:pt x="3925" y="1972"/>
                    <a:pt x="4537" y="1566"/>
                  </a:cubicBezTo>
                  <a:cubicBezTo>
                    <a:pt x="4632" y="1506"/>
                    <a:pt x="4763" y="1411"/>
                    <a:pt x="4668" y="1280"/>
                  </a:cubicBezTo>
                  <a:cubicBezTo>
                    <a:pt x="4029" y="407"/>
                    <a:pt x="3077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8383244" y="752041"/>
              <a:ext cx="111924" cy="67671"/>
            </a:xfrm>
            <a:custGeom>
              <a:avLst/>
              <a:gdLst/>
              <a:ahLst/>
              <a:cxnLst/>
              <a:rect l="l" t="t" r="r" b="b"/>
              <a:pathLst>
                <a:path w="3513" h="2124" extrusionOk="0">
                  <a:moveTo>
                    <a:pt x="1189" y="616"/>
                  </a:moveTo>
                  <a:lnTo>
                    <a:pt x="1189" y="616"/>
                  </a:lnTo>
                  <a:cubicBezTo>
                    <a:pt x="1426" y="892"/>
                    <a:pt x="1747" y="1005"/>
                    <a:pt x="2083" y="1005"/>
                  </a:cubicBezTo>
                  <a:cubicBezTo>
                    <a:pt x="2196" y="1005"/>
                    <a:pt x="2310" y="993"/>
                    <a:pt x="2424" y="969"/>
                  </a:cubicBezTo>
                  <a:lnTo>
                    <a:pt x="2424" y="969"/>
                  </a:lnTo>
                  <a:cubicBezTo>
                    <a:pt x="2440" y="1092"/>
                    <a:pt x="2424" y="1222"/>
                    <a:pt x="2382" y="1348"/>
                  </a:cubicBezTo>
                  <a:cubicBezTo>
                    <a:pt x="2298" y="1600"/>
                    <a:pt x="2144" y="1695"/>
                    <a:pt x="1968" y="1695"/>
                  </a:cubicBezTo>
                  <a:cubicBezTo>
                    <a:pt x="1795" y="1695"/>
                    <a:pt x="1600" y="1603"/>
                    <a:pt x="1429" y="1479"/>
                  </a:cubicBezTo>
                  <a:cubicBezTo>
                    <a:pt x="1158" y="1271"/>
                    <a:pt x="996" y="961"/>
                    <a:pt x="904" y="639"/>
                  </a:cubicBezTo>
                  <a:lnTo>
                    <a:pt x="904" y="639"/>
                  </a:lnTo>
                  <a:cubicBezTo>
                    <a:pt x="999" y="625"/>
                    <a:pt x="1094" y="617"/>
                    <a:pt x="1189" y="616"/>
                  </a:cubicBezTo>
                  <a:close/>
                  <a:moveTo>
                    <a:pt x="2233" y="0"/>
                  </a:moveTo>
                  <a:cubicBezTo>
                    <a:pt x="1918" y="0"/>
                    <a:pt x="1591" y="105"/>
                    <a:pt x="1343" y="286"/>
                  </a:cubicBezTo>
                  <a:lnTo>
                    <a:pt x="1343" y="286"/>
                  </a:lnTo>
                  <a:cubicBezTo>
                    <a:pt x="993" y="317"/>
                    <a:pt x="642" y="399"/>
                    <a:pt x="298" y="527"/>
                  </a:cubicBezTo>
                  <a:cubicBezTo>
                    <a:pt x="227" y="563"/>
                    <a:pt x="0" y="646"/>
                    <a:pt x="12" y="753"/>
                  </a:cubicBezTo>
                  <a:cubicBezTo>
                    <a:pt x="167" y="1396"/>
                    <a:pt x="643" y="2039"/>
                    <a:pt x="1346" y="2110"/>
                  </a:cubicBezTo>
                  <a:cubicBezTo>
                    <a:pt x="1421" y="2119"/>
                    <a:pt x="1497" y="2123"/>
                    <a:pt x="1574" y="2123"/>
                  </a:cubicBezTo>
                  <a:cubicBezTo>
                    <a:pt x="2133" y="2123"/>
                    <a:pt x="2730" y="1897"/>
                    <a:pt x="3096" y="1468"/>
                  </a:cubicBezTo>
                  <a:cubicBezTo>
                    <a:pt x="3513" y="991"/>
                    <a:pt x="3287" y="360"/>
                    <a:pt x="2751" y="110"/>
                  </a:cubicBezTo>
                  <a:cubicBezTo>
                    <a:pt x="2594" y="35"/>
                    <a:pt x="2415" y="0"/>
                    <a:pt x="2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21"/>
          <p:cNvSpPr/>
          <p:nvPr/>
        </p:nvSpPr>
        <p:spPr>
          <a:xfrm>
            <a:off x="-2710552" y="3681341"/>
            <a:ext cx="3354377" cy="2002292"/>
          </a:xfrm>
          <a:custGeom>
            <a:avLst/>
            <a:gdLst/>
            <a:ahLst/>
            <a:cxnLst/>
            <a:rect l="l" t="t" r="r" b="b"/>
            <a:pathLst>
              <a:path w="104319" h="62270" extrusionOk="0">
                <a:moveTo>
                  <a:pt x="58174" y="411"/>
                </a:moveTo>
                <a:cubicBezTo>
                  <a:pt x="60925" y="411"/>
                  <a:pt x="63670" y="530"/>
                  <a:pt x="66390" y="783"/>
                </a:cubicBezTo>
                <a:cubicBezTo>
                  <a:pt x="74427" y="1521"/>
                  <a:pt x="82356" y="3783"/>
                  <a:pt x="88845" y="8724"/>
                </a:cubicBezTo>
                <a:cubicBezTo>
                  <a:pt x="94572" y="13094"/>
                  <a:pt x="99096" y="19130"/>
                  <a:pt x="101335" y="26000"/>
                </a:cubicBezTo>
                <a:cubicBezTo>
                  <a:pt x="103501" y="32748"/>
                  <a:pt x="103133" y="40077"/>
                  <a:pt x="99852" y="46385"/>
                </a:cubicBezTo>
                <a:lnTo>
                  <a:pt x="99852" y="46385"/>
                </a:lnTo>
                <a:cubicBezTo>
                  <a:pt x="99850" y="46389"/>
                  <a:pt x="99848" y="46392"/>
                  <a:pt x="99846" y="46396"/>
                </a:cubicBezTo>
                <a:cubicBezTo>
                  <a:pt x="99846" y="46396"/>
                  <a:pt x="99846" y="46396"/>
                  <a:pt x="99846" y="46396"/>
                </a:cubicBezTo>
                <a:lnTo>
                  <a:pt x="99846" y="46396"/>
                </a:lnTo>
                <a:cubicBezTo>
                  <a:pt x="99846" y="46397"/>
                  <a:pt x="99845" y="46398"/>
                  <a:pt x="99844" y="46400"/>
                </a:cubicBezTo>
                <a:lnTo>
                  <a:pt x="99844" y="46400"/>
                </a:lnTo>
                <a:cubicBezTo>
                  <a:pt x="96772" y="52148"/>
                  <a:pt x="91808" y="56671"/>
                  <a:pt x="85857" y="59302"/>
                </a:cubicBezTo>
                <a:cubicBezTo>
                  <a:pt x="81971" y="61010"/>
                  <a:pt x="77767" y="61848"/>
                  <a:pt x="73554" y="61848"/>
                </a:cubicBezTo>
                <a:cubicBezTo>
                  <a:pt x="71247" y="61848"/>
                  <a:pt x="68938" y="61597"/>
                  <a:pt x="66676" y="61100"/>
                </a:cubicBezTo>
                <a:cubicBezTo>
                  <a:pt x="63247" y="60338"/>
                  <a:pt x="59949" y="58969"/>
                  <a:pt x="56948" y="57171"/>
                </a:cubicBezTo>
                <a:cubicBezTo>
                  <a:pt x="54341" y="55611"/>
                  <a:pt x="52138" y="53480"/>
                  <a:pt x="49519" y="51944"/>
                </a:cubicBezTo>
                <a:cubicBezTo>
                  <a:pt x="47947" y="51027"/>
                  <a:pt x="46245" y="50384"/>
                  <a:pt x="44435" y="50158"/>
                </a:cubicBezTo>
                <a:cubicBezTo>
                  <a:pt x="43765" y="50078"/>
                  <a:pt x="43094" y="50048"/>
                  <a:pt x="42422" y="50048"/>
                </a:cubicBezTo>
                <a:cubicBezTo>
                  <a:pt x="41302" y="50048"/>
                  <a:pt x="40181" y="50131"/>
                  <a:pt x="39065" y="50206"/>
                </a:cubicBezTo>
                <a:cubicBezTo>
                  <a:pt x="37207" y="50336"/>
                  <a:pt x="35354" y="50422"/>
                  <a:pt x="33504" y="50422"/>
                </a:cubicBezTo>
                <a:cubicBezTo>
                  <a:pt x="32818" y="50422"/>
                  <a:pt x="32131" y="50410"/>
                  <a:pt x="31445" y="50384"/>
                </a:cubicBezTo>
                <a:cubicBezTo>
                  <a:pt x="27718" y="50253"/>
                  <a:pt x="23837" y="49896"/>
                  <a:pt x="20217" y="48944"/>
                </a:cubicBezTo>
                <a:cubicBezTo>
                  <a:pt x="14633" y="47479"/>
                  <a:pt x="9847" y="43717"/>
                  <a:pt x="6954" y="38752"/>
                </a:cubicBezTo>
                <a:cubicBezTo>
                  <a:pt x="4275" y="34144"/>
                  <a:pt x="3299" y="28536"/>
                  <a:pt x="4632" y="23345"/>
                </a:cubicBezTo>
                <a:cubicBezTo>
                  <a:pt x="5323" y="20714"/>
                  <a:pt x="6644" y="18285"/>
                  <a:pt x="8430" y="16225"/>
                </a:cubicBezTo>
                <a:cubicBezTo>
                  <a:pt x="10823" y="13487"/>
                  <a:pt x="14121" y="11487"/>
                  <a:pt x="17253" y="9713"/>
                </a:cubicBezTo>
                <a:cubicBezTo>
                  <a:pt x="24659" y="5557"/>
                  <a:pt x="32945" y="3164"/>
                  <a:pt x="41280" y="1807"/>
                </a:cubicBezTo>
                <a:cubicBezTo>
                  <a:pt x="46818" y="917"/>
                  <a:pt x="52508" y="411"/>
                  <a:pt x="58174" y="411"/>
                </a:cubicBezTo>
                <a:close/>
                <a:moveTo>
                  <a:pt x="58898" y="0"/>
                </a:moveTo>
                <a:cubicBezTo>
                  <a:pt x="54220" y="0"/>
                  <a:pt x="49531" y="356"/>
                  <a:pt x="44923" y="914"/>
                </a:cubicBezTo>
                <a:cubicBezTo>
                  <a:pt x="36696" y="1926"/>
                  <a:pt x="28516" y="3914"/>
                  <a:pt x="20968" y="7379"/>
                </a:cubicBezTo>
                <a:cubicBezTo>
                  <a:pt x="17384" y="9010"/>
                  <a:pt x="13943" y="11010"/>
                  <a:pt x="10788" y="13392"/>
                </a:cubicBezTo>
                <a:cubicBezTo>
                  <a:pt x="8526" y="15082"/>
                  <a:pt x="6621" y="17154"/>
                  <a:pt x="5263" y="19654"/>
                </a:cubicBezTo>
                <a:cubicBezTo>
                  <a:pt x="1" y="29382"/>
                  <a:pt x="5085" y="41943"/>
                  <a:pt x="14312" y="47182"/>
                </a:cubicBezTo>
                <a:cubicBezTo>
                  <a:pt x="17086" y="48765"/>
                  <a:pt x="20039" y="49551"/>
                  <a:pt x="23182" y="50027"/>
                </a:cubicBezTo>
                <a:cubicBezTo>
                  <a:pt x="26557" y="50553"/>
                  <a:pt x="29954" y="50849"/>
                  <a:pt x="33363" y="50849"/>
                </a:cubicBezTo>
                <a:cubicBezTo>
                  <a:pt x="33430" y="50849"/>
                  <a:pt x="33497" y="50849"/>
                  <a:pt x="33564" y="50849"/>
                </a:cubicBezTo>
                <a:cubicBezTo>
                  <a:pt x="35838" y="50837"/>
                  <a:pt x="38101" y="50646"/>
                  <a:pt x="40351" y="50515"/>
                </a:cubicBezTo>
                <a:cubicBezTo>
                  <a:pt x="40874" y="50490"/>
                  <a:pt x="41400" y="50472"/>
                  <a:pt x="41925" y="50472"/>
                </a:cubicBezTo>
                <a:cubicBezTo>
                  <a:pt x="43132" y="50472"/>
                  <a:pt x="44336" y="50565"/>
                  <a:pt x="45506" y="50872"/>
                </a:cubicBezTo>
                <a:cubicBezTo>
                  <a:pt x="47590" y="51444"/>
                  <a:pt x="49459" y="52599"/>
                  <a:pt x="51186" y="53885"/>
                </a:cubicBezTo>
                <a:cubicBezTo>
                  <a:pt x="52543" y="54897"/>
                  <a:pt x="53841" y="55968"/>
                  <a:pt x="55258" y="56909"/>
                </a:cubicBezTo>
                <a:cubicBezTo>
                  <a:pt x="56686" y="57838"/>
                  <a:pt x="58187" y="58659"/>
                  <a:pt x="59746" y="59373"/>
                </a:cubicBezTo>
                <a:cubicBezTo>
                  <a:pt x="63977" y="61301"/>
                  <a:pt x="68600" y="62270"/>
                  <a:pt x="73237" y="62270"/>
                </a:cubicBezTo>
                <a:cubicBezTo>
                  <a:pt x="75071" y="62270"/>
                  <a:pt x="76909" y="62118"/>
                  <a:pt x="78725" y="61814"/>
                </a:cubicBezTo>
                <a:cubicBezTo>
                  <a:pt x="87976" y="60255"/>
                  <a:pt x="96298" y="54599"/>
                  <a:pt x="100739" y="46277"/>
                </a:cubicBezTo>
                <a:cubicBezTo>
                  <a:pt x="100746" y="46254"/>
                  <a:pt x="100742" y="46234"/>
                  <a:pt x="100728" y="46218"/>
                </a:cubicBezTo>
                <a:lnTo>
                  <a:pt x="100728" y="46218"/>
                </a:lnTo>
                <a:cubicBezTo>
                  <a:pt x="103897" y="40122"/>
                  <a:pt x="104318" y="33139"/>
                  <a:pt x="102430" y="26584"/>
                </a:cubicBezTo>
                <a:cubicBezTo>
                  <a:pt x="100466" y="19773"/>
                  <a:pt x="96120" y="13761"/>
                  <a:pt x="90691" y="9260"/>
                </a:cubicBezTo>
                <a:cubicBezTo>
                  <a:pt x="84606" y="4236"/>
                  <a:pt x="77106" y="1700"/>
                  <a:pt x="69355" y="664"/>
                </a:cubicBezTo>
                <a:cubicBezTo>
                  <a:pt x="65902" y="200"/>
                  <a:pt x="62403" y="0"/>
                  <a:pt x="588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1"/>
          <p:cNvSpPr txBox="1">
            <a:spLocks noGrp="1"/>
          </p:cNvSpPr>
          <p:nvPr>
            <p:ph type="body" idx="2"/>
          </p:nvPr>
        </p:nvSpPr>
        <p:spPr>
          <a:xfrm>
            <a:off x="5003250" y="2238375"/>
            <a:ext cx="3438600" cy="23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subTitle" idx="3"/>
          </p:nvPr>
        </p:nvSpPr>
        <p:spPr>
          <a:xfrm>
            <a:off x="771450" y="1820825"/>
            <a:ext cx="5762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22"/>
          <p:cNvGrpSpPr/>
          <p:nvPr/>
        </p:nvGrpSpPr>
        <p:grpSpPr>
          <a:xfrm>
            <a:off x="-1157717" y="-1329543"/>
            <a:ext cx="6404761" cy="7693605"/>
            <a:chOff x="-1157717" y="-1329543"/>
            <a:chExt cx="6404761" cy="7693605"/>
          </a:xfrm>
        </p:grpSpPr>
        <p:sp>
          <p:nvSpPr>
            <p:cNvPr id="256" name="Google Shape;256;p22"/>
            <p:cNvSpPr/>
            <p:nvPr/>
          </p:nvSpPr>
          <p:spPr>
            <a:xfrm rot="-6098139">
              <a:off x="-1372775" y="40186"/>
              <a:ext cx="6834873" cy="4954148"/>
            </a:xfrm>
            <a:custGeom>
              <a:avLst/>
              <a:gdLst/>
              <a:ahLst/>
              <a:cxnLst/>
              <a:rect l="l" t="t" r="r" b="b"/>
              <a:pathLst>
                <a:path w="196159" h="130443" extrusionOk="0">
                  <a:moveTo>
                    <a:pt x="72740" y="1"/>
                  </a:moveTo>
                  <a:cubicBezTo>
                    <a:pt x="52737" y="1"/>
                    <a:pt x="30806" y="9690"/>
                    <a:pt x="17678" y="29627"/>
                  </a:cubicBezTo>
                  <a:cubicBezTo>
                    <a:pt x="0" y="56461"/>
                    <a:pt x="4462" y="79786"/>
                    <a:pt x="24930" y="103412"/>
                  </a:cubicBezTo>
                  <a:cubicBezTo>
                    <a:pt x="41321" y="122376"/>
                    <a:pt x="66968" y="128091"/>
                    <a:pt x="90895" y="129945"/>
                  </a:cubicBezTo>
                  <a:cubicBezTo>
                    <a:pt x="95122" y="130270"/>
                    <a:pt x="99385" y="130443"/>
                    <a:pt x="103656" y="130443"/>
                  </a:cubicBezTo>
                  <a:cubicBezTo>
                    <a:pt x="126181" y="130443"/>
                    <a:pt x="148941" y="125645"/>
                    <a:pt x="167888" y="113103"/>
                  </a:cubicBezTo>
                  <a:cubicBezTo>
                    <a:pt x="196159" y="94423"/>
                    <a:pt x="191046" y="43963"/>
                    <a:pt x="160269" y="32100"/>
                  </a:cubicBezTo>
                  <a:cubicBezTo>
                    <a:pt x="125315" y="18616"/>
                    <a:pt x="125231" y="29343"/>
                    <a:pt x="105732" y="11549"/>
                  </a:cubicBezTo>
                  <a:cubicBezTo>
                    <a:pt x="97335" y="3897"/>
                    <a:pt x="85425" y="1"/>
                    <a:pt x="727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2"/>
            <p:cNvSpPr/>
            <p:nvPr/>
          </p:nvSpPr>
          <p:spPr>
            <a:xfrm rot="-6098139">
              <a:off x="-1244114" y="-75021"/>
              <a:ext cx="6577554" cy="5184697"/>
            </a:xfrm>
            <a:custGeom>
              <a:avLst/>
              <a:gdLst/>
              <a:ahLst/>
              <a:cxnLst/>
              <a:rect l="l" t="t" r="r" b="b"/>
              <a:pathLst>
                <a:path w="188774" h="137832" extrusionOk="0">
                  <a:moveTo>
                    <a:pt x="69753" y="865"/>
                  </a:moveTo>
                  <a:cubicBezTo>
                    <a:pt x="78729" y="865"/>
                    <a:pt x="87688" y="2795"/>
                    <a:pt x="95523" y="7167"/>
                  </a:cubicBezTo>
                  <a:cubicBezTo>
                    <a:pt x="98497" y="8805"/>
                    <a:pt x="101204" y="10793"/>
                    <a:pt x="103693" y="13099"/>
                  </a:cubicBezTo>
                  <a:cubicBezTo>
                    <a:pt x="106233" y="15438"/>
                    <a:pt x="108890" y="17710"/>
                    <a:pt x="111730" y="19699"/>
                  </a:cubicBezTo>
                  <a:cubicBezTo>
                    <a:pt x="115590" y="22389"/>
                    <a:pt x="119767" y="24176"/>
                    <a:pt x="124362" y="25145"/>
                  </a:cubicBezTo>
                  <a:cubicBezTo>
                    <a:pt x="129742" y="26265"/>
                    <a:pt x="135172" y="26900"/>
                    <a:pt x="140519" y="28186"/>
                  </a:cubicBezTo>
                  <a:cubicBezTo>
                    <a:pt x="144696" y="29189"/>
                    <a:pt x="148807" y="30442"/>
                    <a:pt x="152883" y="31846"/>
                  </a:cubicBezTo>
                  <a:cubicBezTo>
                    <a:pt x="157127" y="33316"/>
                    <a:pt x="161438" y="34753"/>
                    <a:pt x="165331" y="37042"/>
                  </a:cubicBezTo>
                  <a:cubicBezTo>
                    <a:pt x="177378" y="44143"/>
                    <a:pt x="184346" y="57476"/>
                    <a:pt x="186401" y="70994"/>
                  </a:cubicBezTo>
                  <a:cubicBezTo>
                    <a:pt x="188489" y="84862"/>
                    <a:pt x="185599" y="100016"/>
                    <a:pt x="176610" y="111044"/>
                  </a:cubicBezTo>
                  <a:cubicBezTo>
                    <a:pt x="171046" y="117828"/>
                    <a:pt x="163209" y="122322"/>
                    <a:pt x="155373" y="126015"/>
                  </a:cubicBezTo>
                  <a:cubicBezTo>
                    <a:pt x="145665" y="130576"/>
                    <a:pt x="135273" y="133534"/>
                    <a:pt x="124696" y="135205"/>
                  </a:cubicBezTo>
                  <a:cubicBezTo>
                    <a:pt x="117151" y="136393"/>
                    <a:pt x="109522" y="136939"/>
                    <a:pt x="101892" y="136939"/>
                  </a:cubicBezTo>
                  <a:cubicBezTo>
                    <a:pt x="98792" y="136939"/>
                    <a:pt x="95693" y="136849"/>
                    <a:pt x="92599" y="136675"/>
                  </a:cubicBezTo>
                  <a:cubicBezTo>
                    <a:pt x="82824" y="136123"/>
                    <a:pt x="73033" y="134937"/>
                    <a:pt x="63509" y="132682"/>
                  </a:cubicBezTo>
                  <a:cubicBezTo>
                    <a:pt x="54136" y="130476"/>
                    <a:pt x="44946" y="127168"/>
                    <a:pt x="36675" y="122172"/>
                  </a:cubicBezTo>
                  <a:cubicBezTo>
                    <a:pt x="32548" y="119699"/>
                    <a:pt x="28672" y="116775"/>
                    <a:pt x="25180" y="113450"/>
                  </a:cubicBezTo>
                  <a:cubicBezTo>
                    <a:pt x="21354" y="109808"/>
                    <a:pt x="18012" y="105681"/>
                    <a:pt x="14954" y="101420"/>
                  </a:cubicBezTo>
                  <a:cubicBezTo>
                    <a:pt x="9123" y="93333"/>
                    <a:pt x="4444" y="84244"/>
                    <a:pt x="2640" y="74369"/>
                  </a:cubicBezTo>
                  <a:cubicBezTo>
                    <a:pt x="919" y="64778"/>
                    <a:pt x="2206" y="54970"/>
                    <a:pt x="5764" y="45931"/>
                  </a:cubicBezTo>
                  <a:cubicBezTo>
                    <a:pt x="7736" y="40918"/>
                    <a:pt x="10326" y="36156"/>
                    <a:pt x="13250" y="31612"/>
                  </a:cubicBezTo>
                  <a:cubicBezTo>
                    <a:pt x="13255" y="31604"/>
                    <a:pt x="13260" y="31596"/>
                    <a:pt x="13265" y="31589"/>
                  </a:cubicBezTo>
                  <a:lnTo>
                    <a:pt x="13265" y="31589"/>
                  </a:lnTo>
                  <a:cubicBezTo>
                    <a:pt x="22438" y="17566"/>
                    <a:pt x="36684" y="7349"/>
                    <a:pt x="52899" y="3074"/>
                  </a:cubicBezTo>
                  <a:cubicBezTo>
                    <a:pt x="58335" y="1645"/>
                    <a:pt x="64047" y="865"/>
                    <a:pt x="69753" y="865"/>
                  </a:cubicBezTo>
                  <a:close/>
                  <a:moveTo>
                    <a:pt x="69845" y="0"/>
                  </a:moveTo>
                  <a:cubicBezTo>
                    <a:pt x="67470" y="0"/>
                    <a:pt x="65105" y="131"/>
                    <a:pt x="62774" y="383"/>
                  </a:cubicBezTo>
                  <a:cubicBezTo>
                    <a:pt x="46617" y="2138"/>
                    <a:pt x="31212" y="9707"/>
                    <a:pt x="20000" y="21486"/>
                  </a:cubicBezTo>
                  <a:cubicBezTo>
                    <a:pt x="17064" y="24572"/>
                    <a:pt x="14461" y="27908"/>
                    <a:pt x="12125" y="31477"/>
                  </a:cubicBezTo>
                  <a:lnTo>
                    <a:pt x="12125" y="31477"/>
                  </a:lnTo>
                  <a:cubicBezTo>
                    <a:pt x="12121" y="31483"/>
                    <a:pt x="12117" y="31489"/>
                    <a:pt x="12114" y="31495"/>
                  </a:cubicBezTo>
                  <a:cubicBezTo>
                    <a:pt x="12114" y="31495"/>
                    <a:pt x="12114" y="31495"/>
                    <a:pt x="12114" y="31495"/>
                  </a:cubicBezTo>
                  <a:lnTo>
                    <a:pt x="12114" y="31495"/>
                  </a:lnTo>
                  <a:cubicBezTo>
                    <a:pt x="12102" y="31511"/>
                    <a:pt x="12092" y="31527"/>
                    <a:pt x="12083" y="31542"/>
                  </a:cubicBezTo>
                  <a:lnTo>
                    <a:pt x="12083" y="31542"/>
                  </a:lnTo>
                  <a:cubicBezTo>
                    <a:pt x="6284" y="40503"/>
                    <a:pt x="1853" y="50545"/>
                    <a:pt x="869" y="61269"/>
                  </a:cubicBezTo>
                  <a:cubicBezTo>
                    <a:pt x="0" y="70827"/>
                    <a:pt x="2038" y="80317"/>
                    <a:pt x="6115" y="88972"/>
                  </a:cubicBezTo>
                  <a:cubicBezTo>
                    <a:pt x="8321" y="93650"/>
                    <a:pt x="11044" y="98078"/>
                    <a:pt x="14085" y="102272"/>
                  </a:cubicBezTo>
                  <a:cubicBezTo>
                    <a:pt x="17260" y="106633"/>
                    <a:pt x="20719" y="110860"/>
                    <a:pt x="24662" y="114536"/>
                  </a:cubicBezTo>
                  <a:cubicBezTo>
                    <a:pt x="31796" y="121169"/>
                    <a:pt x="40385" y="126065"/>
                    <a:pt x="49474" y="129490"/>
                  </a:cubicBezTo>
                  <a:cubicBezTo>
                    <a:pt x="58647" y="132949"/>
                    <a:pt x="68305" y="134987"/>
                    <a:pt x="78029" y="136240"/>
                  </a:cubicBezTo>
                  <a:cubicBezTo>
                    <a:pt x="85900" y="137259"/>
                    <a:pt x="93838" y="137832"/>
                    <a:pt x="101785" y="137832"/>
                  </a:cubicBezTo>
                  <a:cubicBezTo>
                    <a:pt x="104265" y="137832"/>
                    <a:pt x="106745" y="137776"/>
                    <a:pt x="109224" y="137661"/>
                  </a:cubicBezTo>
                  <a:cubicBezTo>
                    <a:pt x="120051" y="137159"/>
                    <a:pt x="130845" y="135489"/>
                    <a:pt x="141204" y="132347"/>
                  </a:cubicBezTo>
                  <a:cubicBezTo>
                    <a:pt x="151263" y="129323"/>
                    <a:pt x="161188" y="124912"/>
                    <a:pt x="169776" y="118797"/>
                  </a:cubicBezTo>
                  <a:cubicBezTo>
                    <a:pt x="181622" y="110342"/>
                    <a:pt x="187671" y="96023"/>
                    <a:pt x="188239" y="81754"/>
                  </a:cubicBezTo>
                  <a:cubicBezTo>
                    <a:pt x="188773" y="67769"/>
                    <a:pt x="184329" y="52965"/>
                    <a:pt x="174404" y="42790"/>
                  </a:cubicBezTo>
                  <a:cubicBezTo>
                    <a:pt x="172048" y="40367"/>
                    <a:pt x="169375" y="38228"/>
                    <a:pt x="166468" y="36491"/>
                  </a:cubicBezTo>
                  <a:cubicBezTo>
                    <a:pt x="162658" y="34202"/>
                    <a:pt x="158414" y="32748"/>
                    <a:pt x="154237" y="31278"/>
                  </a:cubicBezTo>
                  <a:cubicBezTo>
                    <a:pt x="146985" y="28755"/>
                    <a:pt x="139600" y="26816"/>
                    <a:pt x="132031" y="25563"/>
                  </a:cubicBezTo>
                  <a:cubicBezTo>
                    <a:pt x="127503" y="24795"/>
                    <a:pt x="122858" y="24227"/>
                    <a:pt x="118597" y="22389"/>
                  </a:cubicBezTo>
                  <a:cubicBezTo>
                    <a:pt x="112749" y="19866"/>
                    <a:pt x="108188" y="15421"/>
                    <a:pt x="103443" y="11328"/>
                  </a:cubicBezTo>
                  <a:cubicBezTo>
                    <a:pt x="94227" y="3383"/>
                    <a:pt x="81919" y="0"/>
                    <a:pt x="69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p22"/>
          <p:cNvSpPr/>
          <p:nvPr/>
        </p:nvSpPr>
        <p:spPr>
          <a:xfrm>
            <a:off x="4311129" y="4500075"/>
            <a:ext cx="1485269" cy="1308262"/>
          </a:xfrm>
          <a:custGeom>
            <a:avLst/>
            <a:gdLst/>
            <a:ahLst/>
            <a:cxnLst/>
            <a:rect l="l" t="t" r="r" b="b"/>
            <a:pathLst>
              <a:path w="45948" h="40469" extrusionOk="0">
                <a:moveTo>
                  <a:pt x="16631" y="0"/>
                </a:moveTo>
                <a:cubicBezTo>
                  <a:pt x="7288" y="0"/>
                  <a:pt x="0" y="7809"/>
                  <a:pt x="316" y="17532"/>
                </a:cubicBezTo>
                <a:cubicBezTo>
                  <a:pt x="639" y="27647"/>
                  <a:pt x="9519" y="40468"/>
                  <a:pt x="24238" y="40468"/>
                </a:cubicBezTo>
                <a:cubicBezTo>
                  <a:pt x="25542" y="40468"/>
                  <a:pt x="26892" y="40368"/>
                  <a:pt x="28287" y="40156"/>
                </a:cubicBezTo>
                <a:cubicBezTo>
                  <a:pt x="41353" y="38134"/>
                  <a:pt x="45948" y="24299"/>
                  <a:pt x="35622" y="11116"/>
                </a:cubicBezTo>
                <a:cubicBezTo>
                  <a:pt x="29418" y="3192"/>
                  <a:pt x="22605" y="0"/>
                  <a:pt x="16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" name="Google Shape;259;p22"/>
          <p:cNvGrpSpPr/>
          <p:nvPr/>
        </p:nvGrpSpPr>
        <p:grpSpPr>
          <a:xfrm rot="10800000">
            <a:off x="6280" y="4296788"/>
            <a:ext cx="1527550" cy="846722"/>
            <a:chOff x="6280" y="-25037"/>
            <a:chExt cx="1527550" cy="846722"/>
          </a:xfrm>
        </p:grpSpPr>
        <p:sp>
          <p:nvSpPr>
            <p:cNvPr id="260" name="Google Shape;260;p22"/>
            <p:cNvSpPr/>
            <p:nvPr/>
          </p:nvSpPr>
          <p:spPr>
            <a:xfrm>
              <a:off x="6280" y="43659"/>
              <a:ext cx="122900" cy="133707"/>
            </a:xfrm>
            <a:custGeom>
              <a:avLst/>
              <a:gdLst/>
              <a:ahLst/>
              <a:cxnLst/>
              <a:rect l="l" t="t" r="r" b="b"/>
              <a:pathLst>
                <a:path w="3802" h="4136" extrusionOk="0">
                  <a:moveTo>
                    <a:pt x="601" y="1"/>
                  </a:moveTo>
                  <a:cubicBezTo>
                    <a:pt x="298" y="1"/>
                    <a:pt x="1" y="255"/>
                    <a:pt x="77" y="616"/>
                  </a:cubicBezTo>
                  <a:cubicBezTo>
                    <a:pt x="228" y="1301"/>
                    <a:pt x="595" y="2036"/>
                    <a:pt x="1013" y="2621"/>
                  </a:cubicBezTo>
                  <a:cubicBezTo>
                    <a:pt x="1414" y="3189"/>
                    <a:pt x="1982" y="3975"/>
                    <a:pt x="2717" y="4125"/>
                  </a:cubicBezTo>
                  <a:cubicBezTo>
                    <a:pt x="2758" y="4132"/>
                    <a:pt x="2799" y="4136"/>
                    <a:pt x="2842" y="4136"/>
                  </a:cubicBezTo>
                  <a:cubicBezTo>
                    <a:pt x="3289" y="4136"/>
                    <a:pt x="3801" y="3747"/>
                    <a:pt x="3603" y="3290"/>
                  </a:cubicBezTo>
                  <a:cubicBezTo>
                    <a:pt x="3352" y="2688"/>
                    <a:pt x="2734" y="2320"/>
                    <a:pt x="2266" y="1853"/>
                  </a:cubicBezTo>
                  <a:cubicBezTo>
                    <a:pt x="1782" y="1351"/>
                    <a:pt x="1431" y="800"/>
                    <a:pt x="1030" y="232"/>
                  </a:cubicBezTo>
                  <a:cubicBezTo>
                    <a:pt x="920" y="71"/>
                    <a:pt x="760" y="1"/>
                    <a:pt x="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2"/>
            <p:cNvSpPr/>
            <p:nvPr/>
          </p:nvSpPr>
          <p:spPr>
            <a:xfrm>
              <a:off x="61685" y="-25037"/>
              <a:ext cx="118633" cy="81918"/>
            </a:xfrm>
            <a:custGeom>
              <a:avLst/>
              <a:gdLst/>
              <a:ahLst/>
              <a:cxnLst/>
              <a:rect l="l" t="t" r="r" b="b"/>
              <a:pathLst>
                <a:path w="3670" h="2534" extrusionOk="0">
                  <a:moveTo>
                    <a:pt x="1" y="1"/>
                  </a:moveTo>
                  <a:cubicBezTo>
                    <a:pt x="452" y="786"/>
                    <a:pt x="1053" y="1521"/>
                    <a:pt x="1688" y="2240"/>
                  </a:cubicBezTo>
                  <a:cubicBezTo>
                    <a:pt x="1871" y="2447"/>
                    <a:pt x="2091" y="2533"/>
                    <a:pt x="2307" y="2533"/>
                  </a:cubicBezTo>
                  <a:cubicBezTo>
                    <a:pt x="3001" y="2533"/>
                    <a:pt x="3669" y="1649"/>
                    <a:pt x="3058" y="987"/>
                  </a:cubicBezTo>
                  <a:cubicBezTo>
                    <a:pt x="2774" y="669"/>
                    <a:pt x="2507" y="335"/>
                    <a:pt x="22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2"/>
            <p:cNvSpPr/>
            <p:nvPr/>
          </p:nvSpPr>
          <p:spPr>
            <a:xfrm>
              <a:off x="318798" y="-25037"/>
              <a:ext cx="86437" cy="44644"/>
            </a:xfrm>
            <a:custGeom>
              <a:avLst/>
              <a:gdLst/>
              <a:ahLst/>
              <a:cxnLst/>
              <a:rect l="l" t="t" r="r" b="b"/>
              <a:pathLst>
                <a:path w="2674" h="1381" extrusionOk="0">
                  <a:moveTo>
                    <a:pt x="0" y="1"/>
                  </a:moveTo>
                  <a:cubicBezTo>
                    <a:pt x="284" y="435"/>
                    <a:pt x="685" y="836"/>
                    <a:pt x="1103" y="1154"/>
                  </a:cubicBezTo>
                  <a:cubicBezTo>
                    <a:pt x="1288" y="1295"/>
                    <a:pt x="1515" y="1380"/>
                    <a:pt x="1742" y="1380"/>
                  </a:cubicBezTo>
                  <a:cubicBezTo>
                    <a:pt x="1945" y="1380"/>
                    <a:pt x="2149" y="1312"/>
                    <a:pt x="2323" y="1154"/>
                  </a:cubicBezTo>
                  <a:cubicBezTo>
                    <a:pt x="2607" y="887"/>
                    <a:pt x="2673" y="302"/>
                    <a:pt x="2339" y="51"/>
                  </a:cubicBezTo>
                  <a:cubicBezTo>
                    <a:pt x="2339" y="18"/>
                    <a:pt x="2323" y="18"/>
                    <a:pt x="2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578045" y="-25037"/>
              <a:ext cx="80295" cy="35851"/>
            </a:xfrm>
            <a:custGeom>
              <a:avLst/>
              <a:gdLst/>
              <a:ahLst/>
              <a:cxnLst/>
              <a:rect l="l" t="t" r="r" b="b"/>
              <a:pathLst>
                <a:path w="2484" h="1109" extrusionOk="0">
                  <a:moveTo>
                    <a:pt x="0" y="1"/>
                  </a:moveTo>
                  <a:cubicBezTo>
                    <a:pt x="184" y="268"/>
                    <a:pt x="401" y="519"/>
                    <a:pt x="585" y="770"/>
                  </a:cubicBezTo>
                  <a:cubicBezTo>
                    <a:pt x="770" y="1009"/>
                    <a:pt x="1031" y="1109"/>
                    <a:pt x="1289" y="1109"/>
                  </a:cubicBezTo>
                  <a:cubicBezTo>
                    <a:pt x="1894" y="1109"/>
                    <a:pt x="2484" y="563"/>
                    <a:pt x="2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2"/>
            <p:cNvSpPr/>
            <p:nvPr/>
          </p:nvSpPr>
          <p:spPr>
            <a:xfrm>
              <a:off x="735758" y="118174"/>
              <a:ext cx="91383" cy="101832"/>
            </a:xfrm>
            <a:custGeom>
              <a:avLst/>
              <a:gdLst/>
              <a:ahLst/>
              <a:cxnLst/>
              <a:rect l="l" t="t" r="r" b="b"/>
              <a:pathLst>
                <a:path w="2827" h="3150" extrusionOk="0">
                  <a:moveTo>
                    <a:pt x="430" y="0"/>
                  </a:moveTo>
                  <a:cubicBezTo>
                    <a:pt x="223" y="0"/>
                    <a:pt x="34" y="144"/>
                    <a:pt x="34" y="383"/>
                  </a:cubicBezTo>
                  <a:cubicBezTo>
                    <a:pt x="0" y="801"/>
                    <a:pt x="234" y="1185"/>
                    <a:pt x="418" y="1586"/>
                  </a:cubicBezTo>
                  <a:cubicBezTo>
                    <a:pt x="618" y="2004"/>
                    <a:pt x="802" y="2438"/>
                    <a:pt x="1086" y="2822"/>
                  </a:cubicBezTo>
                  <a:cubicBezTo>
                    <a:pt x="1265" y="3052"/>
                    <a:pt x="1510" y="3149"/>
                    <a:pt x="1751" y="3149"/>
                  </a:cubicBezTo>
                  <a:cubicBezTo>
                    <a:pt x="2300" y="3149"/>
                    <a:pt x="2826" y="2646"/>
                    <a:pt x="2490" y="2054"/>
                  </a:cubicBezTo>
                  <a:cubicBezTo>
                    <a:pt x="2256" y="1653"/>
                    <a:pt x="1922" y="1302"/>
                    <a:pt x="1621" y="934"/>
                  </a:cubicBezTo>
                  <a:cubicBezTo>
                    <a:pt x="1337" y="600"/>
                    <a:pt x="1053" y="233"/>
                    <a:pt x="635" y="49"/>
                  </a:cubicBezTo>
                  <a:cubicBezTo>
                    <a:pt x="569" y="16"/>
                    <a:pt x="498" y="0"/>
                    <a:pt x="4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947455" y="54877"/>
              <a:ext cx="94551" cy="97823"/>
            </a:xfrm>
            <a:custGeom>
              <a:avLst/>
              <a:gdLst/>
              <a:ahLst/>
              <a:cxnLst/>
              <a:rect l="l" t="t" r="r" b="b"/>
              <a:pathLst>
                <a:path w="2925" h="3026" extrusionOk="0">
                  <a:moveTo>
                    <a:pt x="428" y="1"/>
                  </a:moveTo>
                  <a:cubicBezTo>
                    <a:pt x="284" y="1"/>
                    <a:pt x="115" y="110"/>
                    <a:pt x="101" y="219"/>
                  </a:cubicBezTo>
                  <a:cubicBezTo>
                    <a:pt x="1" y="804"/>
                    <a:pt x="419" y="1372"/>
                    <a:pt x="753" y="1856"/>
                  </a:cubicBezTo>
                  <a:cubicBezTo>
                    <a:pt x="1090" y="2378"/>
                    <a:pt x="1512" y="3026"/>
                    <a:pt x="2199" y="3026"/>
                  </a:cubicBezTo>
                  <a:cubicBezTo>
                    <a:pt x="2260" y="3026"/>
                    <a:pt x="2324" y="3020"/>
                    <a:pt x="2390" y="3009"/>
                  </a:cubicBezTo>
                  <a:cubicBezTo>
                    <a:pt x="2607" y="2959"/>
                    <a:pt x="2841" y="2775"/>
                    <a:pt x="2858" y="2592"/>
                  </a:cubicBezTo>
                  <a:cubicBezTo>
                    <a:pt x="2925" y="2207"/>
                    <a:pt x="2841" y="2007"/>
                    <a:pt x="2541" y="1723"/>
                  </a:cubicBezTo>
                  <a:cubicBezTo>
                    <a:pt x="2307" y="1522"/>
                    <a:pt x="2039" y="1305"/>
                    <a:pt x="1805" y="1105"/>
                  </a:cubicBezTo>
                  <a:cubicBezTo>
                    <a:pt x="1388" y="720"/>
                    <a:pt x="1054" y="219"/>
                    <a:pt x="519" y="19"/>
                  </a:cubicBezTo>
                  <a:cubicBezTo>
                    <a:pt x="491" y="6"/>
                    <a:pt x="460" y="1"/>
                    <a:pt x="4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2"/>
            <p:cNvSpPr/>
            <p:nvPr/>
          </p:nvSpPr>
          <p:spPr>
            <a:xfrm>
              <a:off x="758418" y="-25037"/>
              <a:ext cx="103796" cy="94655"/>
            </a:xfrm>
            <a:custGeom>
              <a:avLst/>
              <a:gdLst/>
              <a:ahLst/>
              <a:cxnLst/>
              <a:rect l="l" t="t" r="r" b="b"/>
              <a:pathLst>
                <a:path w="3211" h="2928" extrusionOk="0">
                  <a:moveTo>
                    <a:pt x="1" y="1"/>
                  </a:moveTo>
                  <a:cubicBezTo>
                    <a:pt x="1" y="519"/>
                    <a:pt x="385" y="1054"/>
                    <a:pt x="686" y="1471"/>
                  </a:cubicBezTo>
                  <a:cubicBezTo>
                    <a:pt x="1037" y="1973"/>
                    <a:pt x="1521" y="2758"/>
                    <a:pt x="2206" y="2908"/>
                  </a:cubicBezTo>
                  <a:cubicBezTo>
                    <a:pt x="2268" y="2921"/>
                    <a:pt x="2329" y="2928"/>
                    <a:pt x="2387" y="2928"/>
                  </a:cubicBezTo>
                  <a:cubicBezTo>
                    <a:pt x="2855" y="2928"/>
                    <a:pt x="3211" y="2537"/>
                    <a:pt x="3092" y="2106"/>
                  </a:cubicBezTo>
                  <a:cubicBezTo>
                    <a:pt x="2908" y="1521"/>
                    <a:pt x="2206" y="1120"/>
                    <a:pt x="1739" y="703"/>
                  </a:cubicBezTo>
                  <a:cubicBezTo>
                    <a:pt x="1538" y="502"/>
                    <a:pt x="1287" y="218"/>
                    <a:pt x="10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2"/>
            <p:cNvSpPr/>
            <p:nvPr/>
          </p:nvSpPr>
          <p:spPr>
            <a:xfrm>
              <a:off x="500174" y="126903"/>
              <a:ext cx="97072" cy="109946"/>
            </a:xfrm>
            <a:custGeom>
              <a:avLst/>
              <a:gdLst/>
              <a:ahLst/>
              <a:cxnLst/>
              <a:rect l="l" t="t" r="r" b="b"/>
              <a:pathLst>
                <a:path w="3003" h="3401" extrusionOk="0">
                  <a:moveTo>
                    <a:pt x="352" y="0"/>
                  </a:moveTo>
                  <a:cubicBezTo>
                    <a:pt x="165" y="0"/>
                    <a:pt x="1" y="189"/>
                    <a:pt x="53" y="347"/>
                  </a:cubicBezTo>
                  <a:cubicBezTo>
                    <a:pt x="220" y="898"/>
                    <a:pt x="504" y="1400"/>
                    <a:pt x="822" y="1901"/>
                  </a:cubicBezTo>
                  <a:cubicBezTo>
                    <a:pt x="1139" y="2402"/>
                    <a:pt x="1390" y="2987"/>
                    <a:pt x="1908" y="3304"/>
                  </a:cubicBezTo>
                  <a:cubicBezTo>
                    <a:pt x="2017" y="3371"/>
                    <a:pt x="2129" y="3400"/>
                    <a:pt x="2238" y="3400"/>
                  </a:cubicBezTo>
                  <a:cubicBezTo>
                    <a:pt x="2647" y="3400"/>
                    <a:pt x="3003" y="2989"/>
                    <a:pt x="2910" y="2619"/>
                  </a:cubicBezTo>
                  <a:cubicBezTo>
                    <a:pt x="2760" y="2068"/>
                    <a:pt x="2192" y="1634"/>
                    <a:pt x="1808" y="1216"/>
                  </a:cubicBezTo>
                  <a:cubicBezTo>
                    <a:pt x="1407" y="798"/>
                    <a:pt x="1006" y="380"/>
                    <a:pt x="504" y="46"/>
                  </a:cubicBezTo>
                  <a:cubicBezTo>
                    <a:pt x="455" y="14"/>
                    <a:pt x="402" y="0"/>
                    <a:pt x="3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2"/>
            <p:cNvSpPr/>
            <p:nvPr/>
          </p:nvSpPr>
          <p:spPr>
            <a:xfrm>
              <a:off x="357685" y="224402"/>
              <a:ext cx="104701" cy="110075"/>
            </a:xfrm>
            <a:custGeom>
              <a:avLst/>
              <a:gdLst/>
              <a:ahLst/>
              <a:cxnLst/>
              <a:rect l="l" t="t" r="r" b="b"/>
              <a:pathLst>
                <a:path w="3239" h="3405" extrusionOk="0">
                  <a:moveTo>
                    <a:pt x="531" y="0"/>
                  </a:moveTo>
                  <a:cubicBezTo>
                    <a:pt x="423" y="0"/>
                    <a:pt x="316" y="42"/>
                    <a:pt x="284" y="138"/>
                  </a:cubicBezTo>
                  <a:cubicBezTo>
                    <a:pt x="0" y="689"/>
                    <a:pt x="284" y="1291"/>
                    <a:pt x="551" y="1792"/>
                  </a:cubicBezTo>
                  <a:cubicBezTo>
                    <a:pt x="819" y="2310"/>
                    <a:pt x="1303" y="3079"/>
                    <a:pt x="1905" y="3329"/>
                  </a:cubicBezTo>
                  <a:cubicBezTo>
                    <a:pt x="2026" y="3381"/>
                    <a:pt x="2149" y="3404"/>
                    <a:pt x="2268" y="3404"/>
                  </a:cubicBezTo>
                  <a:cubicBezTo>
                    <a:pt x="2803" y="3404"/>
                    <a:pt x="3239" y="2924"/>
                    <a:pt x="2924" y="2377"/>
                  </a:cubicBezTo>
                  <a:cubicBezTo>
                    <a:pt x="2657" y="1892"/>
                    <a:pt x="2105" y="1558"/>
                    <a:pt x="1738" y="1141"/>
                  </a:cubicBezTo>
                  <a:cubicBezTo>
                    <a:pt x="1420" y="773"/>
                    <a:pt x="1153" y="272"/>
                    <a:pt x="702" y="38"/>
                  </a:cubicBezTo>
                  <a:cubicBezTo>
                    <a:pt x="654" y="14"/>
                    <a:pt x="592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2"/>
            <p:cNvSpPr/>
            <p:nvPr/>
          </p:nvSpPr>
          <p:spPr>
            <a:xfrm>
              <a:off x="211027" y="486578"/>
              <a:ext cx="83431" cy="113696"/>
            </a:xfrm>
            <a:custGeom>
              <a:avLst/>
              <a:gdLst/>
              <a:ahLst/>
              <a:cxnLst/>
              <a:rect l="l" t="t" r="r" b="b"/>
              <a:pathLst>
                <a:path w="2581" h="3517" extrusionOk="0">
                  <a:moveTo>
                    <a:pt x="352" y="0"/>
                  </a:moveTo>
                  <a:cubicBezTo>
                    <a:pt x="182" y="0"/>
                    <a:pt x="1" y="94"/>
                    <a:pt x="26" y="282"/>
                  </a:cubicBezTo>
                  <a:cubicBezTo>
                    <a:pt x="76" y="716"/>
                    <a:pt x="310" y="1134"/>
                    <a:pt x="444" y="1552"/>
                  </a:cubicBezTo>
                  <a:cubicBezTo>
                    <a:pt x="611" y="2036"/>
                    <a:pt x="728" y="2521"/>
                    <a:pt x="895" y="2972"/>
                  </a:cubicBezTo>
                  <a:cubicBezTo>
                    <a:pt x="1017" y="3351"/>
                    <a:pt x="1333" y="3516"/>
                    <a:pt x="1650" y="3516"/>
                  </a:cubicBezTo>
                  <a:cubicBezTo>
                    <a:pt x="2115" y="3516"/>
                    <a:pt x="2581" y="3161"/>
                    <a:pt x="2432" y="2604"/>
                  </a:cubicBezTo>
                  <a:cubicBezTo>
                    <a:pt x="2281" y="2053"/>
                    <a:pt x="1997" y="1552"/>
                    <a:pt x="1663" y="1101"/>
                  </a:cubicBezTo>
                  <a:cubicBezTo>
                    <a:pt x="1346" y="700"/>
                    <a:pt x="995" y="232"/>
                    <a:pt x="510" y="31"/>
                  </a:cubicBezTo>
                  <a:cubicBezTo>
                    <a:pt x="464" y="10"/>
                    <a:pt x="409" y="0"/>
                    <a:pt x="3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2"/>
            <p:cNvSpPr/>
            <p:nvPr/>
          </p:nvSpPr>
          <p:spPr>
            <a:xfrm>
              <a:off x="192925" y="264585"/>
              <a:ext cx="105767" cy="118189"/>
            </a:xfrm>
            <a:custGeom>
              <a:avLst/>
              <a:gdLst/>
              <a:ahLst/>
              <a:cxnLst/>
              <a:rect l="l" t="t" r="r" b="b"/>
              <a:pathLst>
                <a:path w="3272" h="3656" extrusionOk="0">
                  <a:moveTo>
                    <a:pt x="303" y="1"/>
                  </a:moveTo>
                  <a:cubicBezTo>
                    <a:pt x="117" y="1"/>
                    <a:pt x="1" y="235"/>
                    <a:pt x="68" y="382"/>
                  </a:cubicBezTo>
                  <a:cubicBezTo>
                    <a:pt x="486" y="1251"/>
                    <a:pt x="870" y="2170"/>
                    <a:pt x="1237" y="3089"/>
                  </a:cubicBezTo>
                  <a:cubicBezTo>
                    <a:pt x="1411" y="3490"/>
                    <a:pt x="1750" y="3655"/>
                    <a:pt x="2084" y="3655"/>
                  </a:cubicBezTo>
                  <a:cubicBezTo>
                    <a:pt x="2684" y="3655"/>
                    <a:pt x="3272" y="3125"/>
                    <a:pt x="2875" y="2471"/>
                  </a:cubicBezTo>
                  <a:cubicBezTo>
                    <a:pt x="2257" y="1468"/>
                    <a:pt x="1471" y="716"/>
                    <a:pt x="452" y="48"/>
                  </a:cubicBezTo>
                  <a:cubicBezTo>
                    <a:pt x="399" y="15"/>
                    <a:pt x="349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438465" y="472775"/>
              <a:ext cx="113590" cy="124881"/>
            </a:xfrm>
            <a:custGeom>
              <a:avLst/>
              <a:gdLst/>
              <a:ahLst/>
              <a:cxnLst/>
              <a:rect l="l" t="t" r="r" b="b"/>
              <a:pathLst>
                <a:path w="3514" h="3863" extrusionOk="0">
                  <a:moveTo>
                    <a:pt x="457" y="1"/>
                  </a:moveTo>
                  <a:cubicBezTo>
                    <a:pt x="234" y="1"/>
                    <a:pt x="1" y="144"/>
                    <a:pt x="24" y="375"/>
                  </a:cubicBezTo>
                  <a:cubicBezTo>
                    <a:pt x="174" y="1544"/>
                    <a:pt x="910" y="2714"/>
                    <a:pt x="1745" y="3600"/>
                  </a:cubicBezTo>
                  <a:cubicBezTo>
                    <a:pt x="1915" y="3785"/>
                    <a:pt x="2113" y="3862"/>
                    <a:pt x="2306" y="3862"/>
                  </a:cubicBezTo>
                  <a:cubicBezTo>
                    <a:pt x="2932" y="3862"/>
                    <a:pt x="3514" y="3054"/>
                    <a:pt x="2965" y="2480"/>
                  </a:cubicBezTo>
                  <a:cubicBezTo>
                    <a:pt x="2213" y="1712"/>
                    <a:pt x="1511" y="859"/>
                    <a:pt x="726" y="91"/>
                  </a:cubicBezTo>
                  <a:cubicBezTo>
                    <a:pt x="654" y="29"/>
                    <a:pt x="556" y="1"/>
                    <a:pt x="4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663189" y="411061"/>
              <a:ext cx="131466" cy="115442"/>
            </a:xfrm>
            <a:custGeom>
              <a:avLst/>
              <a:gdLst/>
              <a:ahLst/>
              <a:cxnLst/>
              <a:rect l="l" t="t" r="r" b="b"/>
              <a:pathLst>
                <a:path w="4067" h="3571" extrusionOk="0">
                  <a:moveTo>
                    <a:pt x="427" y="0"/>
                  </a:moveTo>
                  <a:cubicBezTo>
                    <a:pt x="177" y="0"/>
                    <a:pt x="1" y="262"/>
                    <a:pt x="123" y="479"/>
                  </a:cubicBezTo>
                  <a:cubicBezTo>
                    <a:pt x="457" y="1148"/>
                    <a:pt x="942" y="1716"/>
                    <a:pt x="1460" y="2267"/>
                  </a:cubicBezTo>
                  <a:cubicBezTo>
                    <a:pt x="1944" y="2785"/>
                    <a:pt x="2496" y="3554"/>
                    <a:pt x="3314" y="3570"/>
                  </a:cubicBezTo>
                  <a:cubicBezTo>
                    <a:pt x="3816" y="3570"/>
                    <a:pt x="4066" y="3136"/>
                    <a:pt x="4000" y="2718"/>
                  </a:cubicBezTo>
                  <a:cubicBezTo>
                    <a:pt x="3899" y="2067"/>
                    <a:pt x="2947" y="1615"/>
                    <a:pt x="2412" y="1231"/>
                  </a:cubicBezTo>
                  <a:cubicBezTo>
                    <a:pt x="1827" y="813"/>
                    <a:pt x="1243" y="379"/>
                    <a:pt x="608" y="45"/>
                  </a:cubicBezTo>
                  <a:cubicBezTo>
                    <a:pt x="545" y="14"/>
                    <a:pt x="484" y="0"/>
                    <a:pt x="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2"/>
            <p:cNvSpPr/>
            <p:nvPr/>
          </p:nvSpPr>
          <p:spPr>
            <a:xfrm>
              <a:off x="702916" y="672171"/>
              <a:ext cx="134698" cy="131702"/>
            </a:xfrm>
            <a:custGeom>
              <a:avLst/>
              <a:gdLst/>
              <a:ahLst/>
              <a:cxnLst/>
              <a:rect l="l" t="t" r="r" b="b"/>
              <a:pathLst>
                <a:path w="4167" h="4074" extrusionOk="0">
                  <a:moveTo>
                    <a:pt x="481" y="1"/>
                  </a:moveTo>
                  <a:cubicBezTo>
                    <a:pt x="244" y="1"/>
                    <a:pt x="1" y="181"/>
                    <a:pt x="97" y="422"/>
                  </a:cubicBezTo>
                  <a:cubicBezTo>
                    <a:pt x="665" y="1676"/>
                    <a:pt x="1467" y="2795"/>
                    <a:pt x="2420" y="3831"/>
                  </a:cubicBezTo>
                  <a:cubicBezTo>
                    <a:pt x="2579" y="4002"/>
                    <a:pt x="2768" y="4074"/>
                    <a:pt x="2956" y="4074"/>
                  </a:cubicBezTo>
                  <a:cubicBezTo>
                    <a:pt x="3573" y="4074"/>
                    <a:pt x="4166" y="3296"/>
                    <a:pt x="3589" y="2745"/>
                  </a:cubicBezTo>
                  <a:cubicBezTo>
                    <a:pt x="2637" y="1876"/>
                    <a:pt x="1718" y="957"/>
                    <a:pt x="732" y="88"/>
                  </a:cubicBezTo>
                  <a:cubicBezTo>
                    <a:pt x="662" y="28"/>
                    <a:pt x="572" y="1"/>
                    <a:pt x="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2"/>
            <p:cNvSpPr/>
            <p:nvPr/>
          </p:nvSpPr>
          <p:spPr>
            <a:xfrm>
              <a:off x="954437" y="449919"/>
              <a:ext cx="131143" cy="120905"/>
            </a:xfrm>
            <a:custGeom>
              <a:avLst/>
              <a:gdLst/>
              <a:ahLst/>
              <a:cxnLst/>
              <a:rect l="l" t="t" r="r" b="b"/>
              <a:pathLst>
                <a:path w="4057" h="3740" extrusionOk="0">
                  <a:moveTo>
                    <a:pt x="605" y="1"/>
                  </a:moveTo>
                  <a:cubicBezTo>
                    <a:pt x="306" y="1"/>
                    <a:pt x="1" y="262"/>
                    <a:pt x="119" y="564"/>
                  </a:cubicBezTo>
                  <a:cubicBezTo>
                    <a:pt x="570" y="1600"/>
                    <a:pt x="1406" y="2586"/>
                    <a:pt x="2157" y="3454"/>
                  </a:cubicBezTo>
                  <a:cubicBezTo>
                    <a:pt x="2331" y="3656"/>
                    <a:pt x="2541" y="3740"/>
                    <a:pt x="2751" y="3740"/>
                  </a:cubicBezTo>
                  <a:cubicBezTo>
                    <a:pt x="3411" y="3740"/>
                    <a:pt x="4057" y="2906"/>
                    <a:pt x="3461" y="2285"/>
                  </a:cubicBezTo>
                  <a:cubicBezTo>
                    <a:pt x="3043" y="1867"/>
                    <a:pt x="2592" y="1500"/>
                    <a:pt x="2157" y="1099"/>
                  </a:cubicBezTo>
                  <a:cubicBezTo>
                    <a:pt x="1740" y="731"/>
                    <a:pt x="1322" y="330"/>
                    <a:pt x="838" y="63"/>
                  </a:cubicBezTo>
                  <a:cubicBezTo>
                    <a:pt x="766" y="20"/>
                    <a:pt x="686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2"/>
            <p:cNvSpPr/>
            <p:nvPr/>
          </p:nvSpPr>
          <p:spPr>
            <a:xfrm>
              <a:off x="1001211" y="275965"/>
              <a:ext cx="129850" cy="119579"/>
            </a:xfrm>
            <a:custGeom>
              <a:avLst/>
              <a:gdLst/>
              <a:ahLst/>
              <a:cxnLst/>
              <a:rect l="l" t="t" r="r" b="b"/>
              <a:pathLst>
                <a:path w="4017" h="3699" extrusionOk="0">
                  <a:moveTo>
                    <a:pt x="378" y="0"/>
                  </a:moveTo>
                  <a:cubicBezTo>
                    <a:pt x="169" y="0"/>
                    <a:pt x="1" y="178"/>
                    <a:pt x="59" y="381"/>
                  </a:cubicBezTo>
                  <a:cubicBezTo>
                    <a:pt x="226" y="899"/>
                    <a:pt x="627" y="1367"/>
                    <a:pt x="961" y="1784"/>
                  </a:cubicBezTo>
                  <a:cubicBezTo>
                    <a:pt x="1312" y="2252"/>
                    <a:pt x="1646" y="2770"/>
                    <a:pt x="1964" y="3288"/>
                  </a:cubicBezTo>
                  <a:cubicBezTo>
                    <a:pt x="2145" y="3580"/>
                    <a:pt x="2411" y="3699"/>
                    <a:pt x="2678" y="3699"/>
                  </a:cubicBezTo>
                  <a:cubicBezTo>
                    <a:pt x="3345" y="3699"/>
                    <a:pt x="4016" y="2954"/>
                    <a:pt x="3384" y="2286"/>
                  </a:cubicBezTo>
                  <a:cubicBezTo>
                    <a:pt x="2632" y="1467"/>
                    <a:pt x="1646" y="314"/>
                    <a:pt x="477" y="13"/>
                  </a:cubicBezTo>
                  <a:cubicBezTo>
                    <a:pt x="443" y="4"/>
                    <a:pt x="410" y="0"/>
                    <a:pt x="3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2"/>
            <p:cNvSpPr/>
            <p:nvPr/>
          </p:nvSpPr>
          <p:spPr>
            <a:xfrm>
              <a:off x="1200721" y="182053"/>
              <a:ext cx="146691" cy="114763"/>
            </a:xfrm>
            <a:custGeom>
              <a:avLst/>
              <a:gdLst/>
              <a:ahLst/>
              <a:cxnLst/>
              <a:rect l="l" t="t" r="r" b="b"/>
              <a:pathLst>
                <a:path w="4538" h="3550" extrusionOk="0">
                  <a:moveTo>
                    <a:pt x="557" y="0"/>
                  </a:moveTo>
                  <a:cubicBezTo>
                    <a:pt x="291" y="0"/>
                    <a:pt x="0" y="230"/>
                    <a:pt x="119" y="512"/>
                  </a:cubicBezTo>
                  <a:cubicBezTo>
                    <a:pt x="370" y="1131"/>
                    <a:pt x="971" y="1615"/>
                    <a:pt x="1456" y="2100"/>
                  </a:cubicBezTo>
                  <a:cubicBezTo>
                    <a:pt x="1991" y="2618"/>
                    <a:pt x="2542" y="3269"/>
                    <a:pt x="3294" y="3503"/>
                  </a:cubicBezTo>
                  <a:cubicBezTo>
                    <a:pt x="3389" y="3535"/>
                    <a:pt x="3481" y="3550"/>
                    <a:pt x="3568" y="3550"/>
                  </a:cubicBezTo>
                  <a:cubicBezTo>
                    <a:pt x="4167" y="3550"/>
                    <a:pt x="4538" y="2861"/>
                    <a:pt x="4246" y="2350"/>
                  </a:cubicBezTo>
                  <a:cubicBezTo>
                    <a:pt x="3912" y="1765"/>
                    <a:pt x="3110" y="1364"/>
                    <a:pt x="2508" y="997"/>
                  </a:cubicBezTo>
                  <a:cubicBezTo>
                    <a:pt x="1957" y="629"/>
                    <a:pt x="1322" y="128"/>
                    <a:pt x="654" y="11"/>
                  </a:cubicBezTo>
                  <a:cubicBezTo>
                    <a:pt x="623" y="4"/>
                    <a:pt x="590" y="0"/>
                    <a:pt x="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1389661" y="81062"/>
              <a:ext cx="144169" cy="116993"/>
            </a:xfrm>
            <a:custGeom>
              <a:avLst/>
              <a:gdLst/>
              <a:ahLst/>
              <a:cxnLst/>
              <a:rect l="l" t="t" r="r" b="b"/>
              <a:pathLst>
                <a:path w="4460" h="3619" extrusionOk="0">
                  <a:moveTo>
                    <a:pt x="524" y="0"/>
                  </a:moveTo>
                  <a:cubicBezTo>
                    <a:pt x="244" y="0"/>
                    <a:pt x="1" y="241"/>
                    <a:pt x="105" y="495"/>
                  </a:cubicBezTo>
                  <a:cubicBezTo>
                    <a:pt x="289" y="1063"/>
                    <a:pt x="740" y="1514"/>
                    <a:pt x="1141" y="1982"/>
                  </a:cubicBezTo>
                  <a:cubicBezTo>
                    <a:pt x="1576" y="2467"/>
                    <a:pt x="2027" y="3001"/>
                    <a:pt x="2562" y="3402"/>
                  </a:cubicBezTo>
                  <a:cubicBezTo>
                    <a:pt x="2770" y="3554"/>
                    <a:pt x="2990" y="3619"/>
                    <a:pt x="3197" y="3619"/>
                  </a:cubicBezTo>
                  <a:cubicBezTo>
                    <a:pt x="3904" y="3619"/>
                    <a:pt x="4459" y="2862"/>
                    <a:pt x="3865" y="2216"/>
                  </a:cubicBezTo>
                  <a:cubicBezTo>
                    <a:pt x="3414" y="1732"/>
                    <a:pt x="2812" y="1331"/>
                    <a:pt x="2278" y="963"/>
                  </a:cubicBezTo>
                  <a:cubicBezTo>
                    <a:pt x="1776" y="595"/>
                    <a:pt x="1242" y="194"/>
                    <a:pt x="623" y="11"/>
                  </a:cubicBezTo>
                  <a:cubicBezTo>
                    <a:pt x="590" y="4"/>
                    <a:pt x="557" y="0"/>
                    <a:pt x="5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1129832" y="28110"/>
              <a:ext cx="114237" cy="92877"/>
            </a:xfrm>
            <a:custGeom>
              <a:avLst/>
              <a:gdLst/>
              <a:ahLst/>
              <a:cxnLst/>
              <a:rect l="l" t="t" r="r" b="b"/>
              <a:pathLst>
                <a:path w="3534" h="2873" extrusionOk="0">
                  <a:moveTo>
                    <a:pt x="589" y="0"/>
                  </a:moveTo>
                  <a:cubicBezTo>
                    <a:pt x="269" y="0"/>
                    <a:pt x="1" y="233"/>
                    <a:pt x="90" y="546"/>
                  </a:cubicBezTo>
                  <a:cubicBezTo>
                    <a:pt x="240" y="1030"/>
                    <a:pt x="658" y="1431"/>
                    <a:pt x="1042" y="1782"/>
                  </a:cubicBezTo>
                  <a:cubicBezTo>
                    <a:pt x="1460" y="2183"/>
                    <a:pt x="1811" y="2668"/>
                    <a:pt x="2396" y="2835"/>
                  </a:cubicBezTo>
                  <a:cubicBezTo>
                    <a:pt x="2479" y="2861"/>
                    <a:pt x="2559" y="2873"/>
                    <a:pt x="2635" y="2873"/>
                  </a:cubicBezTo>
                  <a:cubicBezTo>
                    <a:pt x="3198" y="2873"/>
                    <a:pt x="3534" y="2220"/>
                    <a:pt x="3298" y="1749"/>
                  </a:cubicBezTo>
                  <a:cubicBezTo>
                    <a:pt x="3064" y="1298"/>
                    <a:pt x="2463" y="997"/>
                    <a:pt x="2045" y="696"/>
                  </a:cubicBezTo>
                  <a:cubicBezTo>
                    <a:pt x="1644" y="429"/>
                    <a:pt x="1209" y="95"/>
                    <a:pt x="708" y="11"/>
                  </a:cubicBezTo>
                  <a:cubicBezTo>
                    <a:pt x="668" y="4"/>
                    <a:pt x="628" y="0"/>
                    <a:pt x="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475057" y="692472"/>
              <a:ext cx="119764" cy="129213"/>
            </a:xfrm>
            <a:custGeom>
              <a:avLst/>
              <a:gdLst/>
              <a:ahLst/>
              <a:cxnLst/>
              <a:rect l="l" t="t" r="r" b="b"/>
              <a:pathLst>
                <a:path w="3705" h="3997" extrusionOk="0">
                  <a:moveTo>
                    <a:pt x="517" y="1"/>
                  </a:moveTo>
                  <a:cubicBezTo>
                    <a:pt x="221" y="1"/>
                    <a:pt x="0" y="232"/>
                    <a:pt x="45" y="530"/>
                  </a:cubicBezTo>
                  <a:cubicBezTo>
                    <a:pt x="195" y="1181"/>
                    <a:pt x="780" y="1749"/>
                    <a:pt x="1098" y="2334"/>
                  </a:cubicBezTo>
                  <a:cubicBezTo>
                    <a:pt x="1432" y="2919"/>
                    <a:pt x="1632" y="3788"/>
                    <a:pt x="2384" y="3972"/>
                  </a:cubicBezTo>
                  <a:cubicBezTo>
                    <a:pt x="2449" y="3989"/>
                    <a:pt x="2513" y="3997"/>
                    <a:pt x="2577" y="3997"/>
                  </a:cubicBezTo>
                  <a:cubicBezTo>
                    <a:pt x="2825" y="3997"/>
                    <a:pt x="3053" y="3874"/>
                    <a:pt x="3186" y="3687"/>
                  </a:cubicBezTo>
                  <a:cubicBezTo>
                    <a:pt x="3704" y="3019"/>
                    <a:pt x="3002" y="2033"/>
                    <a:pt x="2535" y="1465"/>
                  </a:cubicBezTo>
                  <a:cubicBezTo>
                    <a:pt x="2083" y="914"/>
                    <a:pt x="1432" y="129"/>
                    <a:pt x="630" y="12"/>
                  </a:cubicBezTo>
                  <a:cubicBezTo>
                    <a:pt x="591" y="4"/>
                    <a:pt x="554" y="1"/>
                    <a:pt x="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2"/>
            <p:cNvSpPr/>
            <p:nvPr/>
          </p:nvSpPr>
          <p:spPr>
            <a:xfrm>
              <a:off x="937693" y="688367"/>
              <a:ext cx="161981" cy="116541"/>
            </a:xfrm>
            <a:custGeom>
              <a:avLst/>
              <a:gdLst/>
              <a:ahLst/>
              <a:cxnLst/>
              <a:rect l="l" t="t" r="r" b="b"/>
              <a:pathLst>
                <a:path w="5011" h="3605" extrusionOk="0">
                  <a:moveTo>
                    <a:pt x="677" y="0"/>
                  </a:moveTo>
                  <a:cubicBezTo>
                    <a:pt x="308" y="0"/>
                    <a:pt x="1" y="328"/>
                    <a:pt x="219" y="657"/>
                  </a:cubicBezTo>
                  <a:cubicBezTo>
                    <a:pt x="570" y="1191"/>
                    <a:pt x="1071" y="1592"/>
                    <a:pt x="1573" y="2027"/>
                  </a:cubicBezTo>
                  <a:cubicBezTo>
                    <a:pt x="2074" y="2478"/>
                    <a:pt x="2575" y="2979"/>
                    <a:pt x="3110" y="3397"/>
                  </a:cubicBezTo>
                  <a:cubicBezTo>
                    <a:pt x="3314" y="3542"/>
                    <a:pt x="3530" y="3604"/>
                    <a:pt x="3734" y="3604"/>
                  </a:cubicBezTo>
                  <a:cubicBezTo>
                    <a:pt x="4447" y="3604"/>
                    <a:pt x="5011" y="2843"/>
                    <a:pt x="4413" y="2194"/>
                  </a:cubicBezTo>
                  <a:cubicBezTo>
                    <a:pt x="3929" y="1693"/>
                    <a:pt x="3277" y="1258"/>
                    <a:pt x="2675" y="890"/>
                  </a:cubicBezTo>
                  <a:cubicBezTo>
                    <a:pt x="2091" y="506"/>
                    <a:pt x="1489" y="139"/>
                    <a:pt x="754" y="5"/>
                  </a:cubicBezTo>
                  <a:cubicBezTo>
                    <a:pt x="728" y="2"/>
                    <a:pt x="702" y="0"/>
                    <a:pt x="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2"/>
            <p:cNvSpPr/>
            <p:nvPr/>
          </p:nvSpPr>
          <p:spPr>
            <a:xfrm>
              <a:off x="1211906" y="478206"/>
              <a:ext cx="154546" cy="108847"/>
            </a:xfrm>
            <a:custGeom>
              <a:avLst/>
              <a:gdLst/>
              <a:ahLst/>
              <a:cxnLst/>
              <a:rect l="l" t="t" r="r" b="b"/>
              <a:pathLst>
                <a:path w="4781" h="3367" extrusionOk="0">
                  <a:moveTo>
                    <a:pt x="672" y="1"/>
                  </a:moveTo>
                  <a:cubicBezTo>
                    <a:pt x="265" y="1"/>
                    <a:pt x="1" y="443"/>
                    <a:pt x="308" y="792"/>
                  </a:cubicBezTo>
                  <a:cubicBezTo>
                    <a:pt x="726" y="1243"/>
                    <a:pt x="1210" y="1644"/>
                    <a:pt x="1645" y="2061"/>
                  </a:cubicBezTo>
                  <a:cubicBezTo>
                    <a:pt x="2062" y="2479"/>
                    <a:pt x="2563" y="2947"/>
                    <a:pt x="3098" y="3248"/>
                  </a:cubicBezTo>
                  <a:cubicBezTo>
                    <a:pt x="3243" y="3330"/>
                    <a:pt x="3390" y="3366"/>
                    <a:pt x="3532" y="3366"/>
                  </a:cubicBezTo>
                  <a:cubicBezTo>
                    <a:pt x="4225" y="3366"/>
                    <a:pt x="4781" y="2502"/>
                    <a:pt x="4184" y="1961"/>
                  </a:cubicBezTo>
                  <a:cubicBezTo>
                    <a:pt x="3716" y="1560"/>
                    <a:pt x="3132" y="1226"/>
                    <a:pt x="2597" y="959"/>
                  </a:cubicBezTo>
                  <a:cubicBezTo>
                    <a:pt x="2029" y="658"/>
                    <a:pt x="1511" y="324"/>
                    <a:pt x="926" y="56"/>
                  </a:cubicBezTo>
                  <a:cubicBezTo>
                    <a:pt x="838" y="18"/>
                    <a:pt x="752" y="1"/>
                    <a:pt x="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2"/>
            <p:cNvSpPr/>
            <p:nvPr/>
          </p:nvSpPr>
          <p:spPr>
            <a:xfrm>
              <a:off x="1205764" y="691341"/>
              <a:ext cx="145721" cy="120420"/>
            </a:xfrm>
            <a:custGeom>
              <a:avLst/>
              <a:gdLst/>
              <a:ahLst/>
              <a:cxnLst/>
              <a:rect l="l" t="t" r="r" b="b"/>
              <a:pathLst>
                <a:path w="4508" h="3725" extrusionOk="0">
                  <a:moveTo>
                    <a:pt x="476" y="0"/>
                  </a:moveTo>
                  <a:cubicBezTo>
                    <a:pt x="169" y="0"/>
                    <a:pt x="0" y="372"/>
                    <a:pt x="130" y="631"/>
                  </a:cubicBezTo>
                  <a:cubicBezTo>
                    <a:pt x="464" y="1333"/>
                    <a:pt x="1200" y="1968"/>
                    <a:pt x="1784" y="2503"/>
                  </a:cubicBezTo>
                  <a:cubicBezTo>
                    <a:pt x="2252" y="2941"/>
                    <a:pt x="2822" y="3724"/>
                    <a:pt x="3549" y="3724"/>
                  </a:cubicBezTo>
                  <a:cubicBezTo>
                    <a:pt x="3654" y="3724"/>
                    <a:pt x="3762" y="3708"/>
                    <a:pt x="3873" y="3672"/>
                  </a:cubicBezTo>
                  <a:cubicBezTo>
                    <a:pt x="4073" y="3622"/>
                    <a:pt x="4307" y="3455"/>
                    <a:pt x="4341" y="3238"/>
                  </a:cubicBezTo>
                  <a:cubicBezTo>
                    <a:pt x="4508" y="2319"/>
                    <a:pt x="3505" y="1918"/>
                    <a:pt x="2820" y="1400"/>
                  </a:cubicBezTo>
                  <a:cubicBezTo>
                    <a:pt x="2152" y="915"/>
                    <a:pt x="1450" y="314"/>
                    <a:pt x="631" y="30"/>
                  </a:cubicBezTo>
                  <a:cubicBezTo>
                    <a:pt x="577" y="9"/>
                    <a:pt x="525" y="0"/>
                    <a:pt x="4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22"/>
          <p:cNvSpPr txBox="1">
            <a:spLocks noGrp="1"/>
          </p:cNvSpPr>
          <p:nvPr>
            <p:ph type="title"/>
          </p:nvPr>
        </p:nvSpPr>
        <p:spPr>
          <a:xfrm>
            <a:off x="473700" y="1233175"/>
            <a:ext cx="36888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4" name="Google Shape;284;p22"/>
          <p:cNvSpPr txBox="1">
            <a:spLocks noGrp="1"/>
          </p:cNvSpPr>
          <p:nvPr>
            <p:ph type="subTitle" idx="1"/>
          </p:nvPr>
        </p:nvSpPr>
        <p:spPr>
          <a:xfrm>
            <a:off x="838200" y="2803075"/>
            <a:ext cx="28194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5" name="Google Shape;285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23"/>
          <p:cNvGrpSpPr/>
          <p:nvPr/>
        </p:nvGrpSpPr>
        <p:grpSpPr>
          <a:xfrm>
            <a:off x="13582" y="-232526"/>
            <a:ext cx="1476387" cy="618445"/>
            <a:chOff x="887605" y="-78"/>
            <a:chExt cx="1826534" cy="765118"/>
          </a:xfrm>
        </p:grpSpPr>
        <p:sp>
          <p:nvSpPr>
            <p:cNvPr id="288" name="Google Shape;288;p23"/>
            <p:cNvSpPr/>
            <p:nvPr/>
          </p:nvSpPr>
          <p:spPr>
            <a:xfrm>
              <a:off x="2412903" y="23275"/>
              <a:ext cx="92617" cy="80128"/>
            </a:xfrm>
            <a:custGeom>
              <a:avLst/>
              <a:gdLst/>
              <a:ahLst/>
              <a:cxnLst/>
              <a:rect l="l" t="t" r="r" b="b"/>
              <a:pathLst>
                <a:path w="2907" h="2515" extrusionOk="0">
                  <a:moveTo>
                    <a:pt x="1371" y="1"/>
                  </a:moveTo>
                  <a:cubicBezTo>
                    <a:pt x="679" y="1"/>
                    <a:pt x="1" y="611"/>
                    <a:pt x="1" y="1255"/>
                  </a:cubicBezTo>
                  <a:cubicBezTo>
                    <a:pt x="1" y="1899"/>
                    <a:pt x="677" y="2515"/>
                    <a:pt x="1368" y="2515"/>
                  </a:cubicBezTo>
                  <a:cubicBezTo>
                    <a:pt x="1584" y="2515"/>
                    <a:pt x="1802" y="2454"/>
                    <a:pt x="2001" y="2315"/>
                  </a:cubicBezTo>
                  <a:lnTo>
                    <a:pt x="2132" y="2232"/>
                  </a:lnTo>
                  <a:cubicBezTo>
                    <a:pt x="2906" y="1696"/>
                    <a:pt x="2906" y="839"/>
                    <a:pt x="2132" y="291"/>
                  </a:cubicBezTo>
                  <a:lnTo>
                    <a:pt x="2001" y="196"/>
                  </a:lnTo>
                  <a:cubicBezTo>
                    <a:pt x="1803" y="60"/>
                    <a:pt x="1587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2621172" y="-78"/>
              <a:ext cx="92967" cy="83473"/>
            </a:xfrm>
            <a:custGeom>
              <a:avLst/>
              <a:gdLst/>
              <a:ahLst/>
              <a:cxnLst/>
              <a:rect l="l" t="t" r="r" b="b"/>
              <a:pathLst>
                <a:path w="2918" h="2620" extrusionOk="0">
                  <a:moveTo>
                    <a:pt x="1453" y="0"/>
                  </a:moveTo>
                  <a:cubicBezTo>
                    <a:pt x="715" y="0"/>
                    <a:pt x="1" y="607"/>
                    <a:pt x="24" y="1310"/>
                  </a:cubicBezTo>
                  <a:cubicBezTo>
                    <a:pt x="60" y="2024"/>
                    <a:pt x="655" y="2619"/>
                    <a:pt x="1453" y="2619"/>
                  </a:cubicBezTo>
                  <a:cubicBezTo>
                    <a:pt x="2203" y="2619"/>
                    <a:pt x="2918" y="2012"/>
                    <a:pt x="2894" y="1310"/>
                  </a:cubicBezTo>
                  <a:cubicBezTo>
                    <a:pt x="2846" y="607"/>
                    <a:pt x="2251" y="0"/>
                    <a:pt x="1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2211484" y="45035"/>
              <a:ext cx="87296" cy="80447"/>
            </a:xfrm>
            <a:custGeom>
              <a:avLst/>
              <a:gdLst/>
              <a:ahLst/>
              <a:cxnLst/>
              <a:rect l="l" t="t" r="r" b="b"/>
              <a:pathLst>
                <a:path w="2740" h="2525" extrusionOk="0">
                  <a:moveTo>
                    <a:pt x="1370" y="1"/>
                  </a:moveTo>
                  <a:cubicBezTo>
                    <a:pt x="632" y="1"/>
                    <a:pt x="1" y="572"/>
                    <a:pt x="1" y="1263"/>
                  </a:cubicBezTo>
                  <a:cubicBezTo>
                    <a:pt x="1" y="1942"/>
                    <a:pt x="632" y="2525"/>
                    <a:pt x="1370" y="2525"/>
                  </a:cubicBezTo>
                  <a:cubicBezTo>
                    <a:pt x="2120" y="2525"/>
                    <a:pt x="2739" y="1942"/>
                    <a:pt x="2739" y="1263"/>
                  </a:cubicBezTo>
                  <a:cubicBezTo>
                    <a:pt x="2739" y="572"/>
                    <a:pt x="2120" y="1"/>
                    <a:pt x="1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2020324" y="62112"/>
              <a:ext cx="92203" cy="82358"/>
            </a:xfrm>
            <a:custGeom>
              <a:avLst/>
              <a:gdLst/>
              <a:ahLst/>
              <a:cxnLst/>
              <a:rect l="l" t="t" r="r" b="b"/>
              <a:pathLst>
                <a:path w="2894" h="2585" extrusionOk="0">
                  <a:moveTo>
                    <a:pt x="1453" y="1"/>
                  </a:moveTo>
                  <a:cubicBezTo>
                    <a:pt x="702" y="1"/>
                    <a:pt x="0" y="596"/>
                    <a:pt x="36" y="1286"/>
                  </a:cubicBezTo>
                  <a:cubicBezTo>
                    <a:pt x="60" y="1989"/>
                    <a:pt x="655" y="2584"/>
                    <a:pt x="1453" y="2584"/>
                  </a:cubicBezTo>
                  <a:cubicBezTo>
                    <a:pt x="2191" y="2584"/>
                    <a:pt x="2893" y="1989"/>
                    <a:pt x="2858" y="1286"/>
                  </a:cubicBezTo>
                  <a:cubicBezTo>
                    <a:pt x="2834" y="596"/>
                    <a:pt x="2238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1816229" y="57939"/>
              <a:ext cx="91821" cy="82740"/>
            </a:xfrm>
            <a:custGeom>
              <a:avLst/>
              <a:gdLst/>
              <a:ahLst/>
              <a:cxnLst/>
              <a:rect l="l" t="t" r="r" b="b"/>
              <a:pathLst>
                <a:path w="2882" h="2597" extrusionOk="0">
                  <a:moveTo>
                    <a:pt x="1441" y="1"/>
                  </a:moveTo>
                  <a:cubicBezTo>
                    <a:pt x="691" y="1"/>
                    <a:pt x="0" y="608"/>
                    <a:pt x="24" y="1298"/>
                  </a:cubicBezTo>
                  <a:cubicBezTo>
                    <a:pt x="60" y="2001"/>
                    <a:pt x="655" y="2596"/>
                    <a:pt x="1441" y="2596"/>
                  </a:cubicBezTo>
                  <a:cubicBezTo>
                    <a:pt x="2179" y="2596"/>
                    <a:pt x="2882" y="2001"/>
                    <a:pt x="2858" y="1298"/>
                  </a:cubicBezTo>
                  <a:cubicBezTo>
                    <a:pt x="2822" y="608"/>
                    <a:pt x="2239" y="1"/>
                    <a:pt x="1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1528692" y="56792"/>
              <a:ext cx="85767" cy="78567"/>
            </a:xfrm>
            <a:custGeom>
              <a:avLst/>
              <a:gdLst/>
              <a:ahLst/>
              <a:cxnLst/>
              <a:rect l="l" t="t" r="r" b="b"/>
              <a:pathLst>
                <a:path w="2692" h="2466" extrusionOk="0">
                  <a:moveTo>
                    <a:pt x="1346" y="1"/>
                  </a:moveTo>
                  <a:cubicBezTo>
                    <a:pt x="608" y="1"/>
                    <a:pt x="1" y="561"/>
                    <a:pt x="1" y="1239"/>
                  </a:cubicBezTo>
                  <a:cubicBezTo>
                    <a:pt x="1" y="1906"/>
                    <a:pt x="608" y="2466"/>
                    <a:pt x="1346" y="2466"/>
                  </a:cubicBezTo>
                  <a:cubicBezTo>
                    <a:pt x="2072" y="2466"/>
                    <a:pt x="2679" y="1906"/>
                    <a:pt x="2679" y="1239"/>
                  </a:cubicBezTo>
                  <a:cubicBezTo>
                    <a:pt x="2691" y="561"/>
                    <a:pt x="2072" y="1"/>
                    <a:pt x="13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1288946" y="56792"/>
              <a:ext cx="110044" cy="78184"/>
            </a:xfrm>
            <a:custGeom>
              <a:avLst/>
              <a:gdLst/>
              <a:ahLst/>
              <a:cxnLst/>
              <a:rect l="l" t="t" r="r" b="b"/>
              <a:pathLst>
                <a:path w="3454" h="2454" extrusionOk="0">
                  <a:moveTo>
                    <a:pt x="1727" y="1"/>
                  </a:moveTo>
                  <a:cubicBezTo>
                    <a:pt x="13" y="1"/>
                    <a:pt x="1" y="2454"/>
                    <a:pt x="1727" y="2454"/>
                  </a:cubicBezTo>
                  <a:cubicBezTo>
                    <a:pt x="3430" y="2454"/>
                    <a:pt x="3454" y="1"/>
                    <a:pt x="1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1124325" y="53383"/>
              <a:ext cx="85385" cy="78949"/>
            </a:xfrm>
            <a:custGeom>
              <a:avLst/>
              <a:gdLst/>
              <a:ahLst/>
              <a:cxnLst/>
              <a:rect l="l" t="t" r="r" b="b"/>
              <a:pathLst>
                <a:path w="2680" h="2478" extrusionOk="0">
                  <a:moveTo>
                    <a:pt x="1334" y="1"/>
                  </a:moveTo>
                  <a:cubicBezTo>
                    <a:pt x="608" y="1"/>
                    <a:pt x="0" y="572"/>
                    <a:pt x="0" y="1239"/>
                  </a:cubicBezTo>
                  <a:cubicBezTo>
                    <a:pt x="0" y="1906"/>
                    <a:pt x="608" y="2477"/>
                    <a:pt x="1334" y="2477"/>
                  </a:cubicBezTo>
                  <a:cubicBezTo>
                    <a:pt x="2072" y="2477"/>
                    <a:pt x="2679" y="1906"/>
                    <a:pt x="2679" y="1239"/>
                  </a:cubicBezTo>
                  <a:cubicBezTo>
                    <a:pt x="2679" y="548"/>
                    <a:pt x="2072" y="1"/>
                    <a:pt x="1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887605" y="84128"/>
              <a:ext cx="103609" cy="73979"/>
            </a:xfrm>
            <a:custGeom>
              <a:avLst/>
              <a:gdLst/>
              <a:ahLst/>
              <a:cxnLst/>
              <a:rect l="l" t="t" r="r" b="b"/>
              <a:pathLst>
                <a:path w="3252" h="2322" extrusionOk="0">
                  <a:moveTo>
                    <a:pt x="1620" y="0"/>
                  </a:moveTo>
                  <a:cubicBezTo>
                    <a:pt x="1" y="0"/>
                    <a:pt x="1" y="2322"/>
                    <a:pt x="1620" y="2322"/>
                  </a:cubicBezTo>
                  <a:cubicBezTo>
                    <a:pt x="3228" y="2322"/>
                    <a:pt x="3251" y="0"/>
                    <a:pt x="1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1031772" y="193375"/>
              <a:ext cx="113071" cy="80064"/>
            </a:xfrm>
            <a:custGeom>
              <a:avLst/>
              <a:gdLst/>
              <a:ahLst/>
              <a:cxnLst/>
              <a:rect l="l" t="t" r="r" b="b"/>
              <a:pathLst>
                <a:path w="3549" h="2513" extrusionOk="0">
                  <a:moveTo>
                    <a:pt x="1774" y="0"/>
                  </a:moveTo>
                  <a:cubicBezTo>
                    <a:pt x="12" y="0"/>
                    <a:pt x="0" y="2512"/>
                    <a:pt x="1774" y="2512"/>
                  </a:cubicBezTo>
                  <a:cubicBezTo>
                    <a:pt x="3548" y="2512"/>
                    <a:pt x="3548" y="0"/>
                    <a:pt x="1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1249885" y="187290"/>
              <a:ext cx="85385" cy="78567"/>
            </a:xfrm>
            <a:custGeom>
              <a:avLst/>
              <a:gdLst/>
              <a:ahLst/>
              <a:cxnLst/>
              <a:rect l="l" t="t" r="r" b="b"/>
              <a:pathLst>
                <a:path w="2680" h="2466" extrusionOk="0">
                  <a:moveTo>
                    <a:pt x="1346" y="1"/>
                  </a:moveTo>
                  <a:cubicBezTo>
                    <a:pt x="631" y="1"/>
                    <a:pt x="0" y="560"/>
                    <a:pt x="0" y="1227"/>
                  </a:cubicBezTo>
                  <a:cubicBezTo>
                    <a:pt x="0" y="1906"/>
                    <a:pt x="608" y="2465"/>
                    <a:pt x="1346" y="2465"/>
                  </a:cubicBezTo>
                  <a:cubicBezTo>
                    <a:pt x="2072" y="2465"/>
                    <a:pt x="2679" y="1906"/>
                    <a:pt x="2679" y="1227"/>
                  </a:cubicBezTo>
                  <a:cubicBezTo>
                    <a:pt x="2679" y="560"/>
                    <a:pt x="2072" y="1"/>
                    <a:pt x="13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1441459" y="179708"/>
              <a:ext cx="111160" cy="78949"/>
            </a:xfrm>
            <a:custGeom>
              <a:avLst/>
              <a:gdLst/>
              <a:ahLst/>
              <a:cxnLst/>
              <a:rect l="l" t="t" r="r" b="b"/>
              <a:pathLst>
                <a:path w="3489" h="2478" extrusionOk="0">
                  <a:moveTo>
                    <a:pt x="1738" y="1"/>
                  </a:moveTo>
                  <a:cubicBezTo>
                    <a:pt x="12" y="1"/>
                    <a:pt x="0" y="2477"/>
                    <a:pt x="1738" y="2477"/>
                  </a:cubicBezTo>
                  <a:cubicBezTo>
                    <a:pt x="3465" y="2465"/>
                    <a:pt x="3489" y="1"/>
                    <a:pt x="1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1625801" y="186526"/>
              <a:ext cx="111191" cy="79331"/>
            </a:xfrm>
            <a:custGeom>
              <a:avLst/>
              <a:gdLst/>
              <a:ahLst/>
              <a:cxnLst/>
              <a:rect l="l" t="t" r="r" b="b"/>
              <a:pathLst>
                <a:path w="3490" h="2490" extrusionOk="0">
                  <a:moveTo>
                    <a:pt x="1751" y="1"/>
                  </a:moveTo>
                  <a:cubicBezTo>
                    <a:pt x="24" y="1"/>
                    <a:pt x="1" y="2489"/>
                    <a:pt x="1751" y="2489"/>
                  </a:cubicBezTo>
                  <a:cubicBezTo>
                    <a:pt x="3489" y="2489"/>
                    <a:pt x="3489" y="1"/>
                    <a:pt x="1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1906138" y="184264"/>
              <a:ext cx="77420" cy="55022"/>
            </a:xfrm>
            <a:custGeom>
              <a:avLst/>
              <a:gdLst/>
              <a:ahLst/>
              <a:cxnLst/>
              <a:rect l="l" t="t" r="r" b="b"/>
              <a:pathLst>
                <a:path w="2430" h="1727" extrusionOk="0">
                  <a:moveTo>
                    <a:pt x="1203" y="0"/>
                  </a:moveTo>
                  <a:cubicBezTo>
                    <a:pt x="0" y="0"/>
                    <a:pt x="0" y="1727"/>
                    <a:pt x="1203" y="1727"/>
                  </a:cubicBezTo>
                  <a:cubicBezTo>
                    <a:pt x="2429" y="1727"/>
                    <a:pt x="2429" y="0"/>
                    <a:pt x="1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2134096" y="176681"/>
              <a:ext cx="84620" cy="77802"/>
            </a:xfrm>
            <a:custGeom>
              <a:avLst/>
              <a:gdLst/>
              <a:ahLst/>
              <a:cxnLst/>
              <a:rect l="l" t="t" r="r" b="b"/>
              <a:pathLst>
                <a:path w="2656" h="2442" extrusionOk="0">
                  <a:moveTo>
                    <a:pt x="1334" y="0"/>
                  </a:moveTo>
                  <a:cubicBezTo>
                    <a:pt x="620" y="0"/>
                    <a:pt x="1" y="572"/>
                    <a:pt x="1" y="1215"/>
                  </a:cubicBezTo>
                  <a:cubicBezTo>
                    <a:pt x="1" y="1881"/>
                    <a:pt x="620" y="2441"/>
                    <a:pt x="1334" y="2441"/>
                  </a:cubicBezTo>
                  <a:cubicBezTo>
                    <a:pt x="2049" y="2441"/>
                    <a:pt x="2656" y="1881"/>
                    <a:pt x="2656" y="1215"/>
                  </a:cubicBezTo>
                  <a:cubicBezTo>
                    <a:pt x="2656" y="548"/>
                    <a:pt x="2049" y="0"/>
                    <a:pt x="1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2329079" y="164924"/>
              <a:ext cx="111191" cy="79300"/>
            </a:xfrm>
            <a:custGeom>
              <a:avLst/>
              <a:gdLst/>
              <a:ahLst/>
              <a:cxnLst/>
              <a:rect l="l" t="t" r="r" b="b"/>
              <a:pathLst>
                <a:path w="3490" h="2489" extrusionOk="0">
                  <a:moveTo>
                    <a:pt x="1739" y="0"/>
                  </a:moveTo>
                  <a:cubicBezTo>
                    <a:pt x="13" y="0"/>
                    <a:pt x="1" y="2489"/>
                    <a:pt x="1739" y="2489"/>
                  </a:cubicBezTo>
                  <a:cubicBezTo>
                    <a:pt x="3489" y="2489"/>
                    <a:pt x="3489" y="0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2535118" y="153646"/>
              <a:ext cx="94051" cy="79777"/>
            </a:xfrm>
            <a:custGeom>
              <a:avLst/>
              <a:gdLst/>
              <a:ahLst/>
              <a:cxnLst/>
              <a:rect l="l" t="t" r="r" b="b"/>
              <a:pathLst>
                <a:path w="2952" h="2504" extrusionOk="0">
                  <a:moveTo>
                    <a:pt x="1466" y="1"/>
                  </a:moveTo>
                  <a:cubicBezTo>
                    <a:pt x="747" y="1"/>
                    <a:pt x="0" y="542"/>
                    <a:pt x="82" y="1259"/>
                  </a:cubicBezTo>
                  <a:cubicBezTo>
                    <a:pt x="130" y="1795"/>
                    <a:pt x="380" y="2200"/>
                    <a:pt x="927" y="2402"/>
                  </a:cubicBezTo>
                  <a:cubicBezTo>
                    <a:pt x="1102" y="2471"/>
                    <a:pt x="1283" y="2504"/>
                    <a:pt x="1462" y="2504"/>
                  </a:cubicBezTo>
                  <a:cubicBezTo>
                    <a:pt x="2051" y="2504"/>
                    <a:pt x="2608" y="2150"/>
                    <a:pt x="2773" y="1592"/>
                  </a:cubicBezTo>
                  <a:cubicBezTo>
                    <a:pt x="2952" y="938"/>
                    <a:pt x="2523" y="223"/>
                    <a:pt x="1809" y="45"/>
                  </a:cubicBezTo>
                  <a:cubicBezTo>
                    <a:pt x="1697" y="15"/>
                    <a:pt x="1582" y="1"/>
                    <a:pt x="14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1764265" y="292364"/>
              <a:ext cx="109280" cy="77802"/>
            </a:xfrm>
            <a:custGeom>
              <a:avLst/>
              <a:gdLst/>
              <a:ahLst/>
              <a:cxnLst/>
              <a:rect l="l" t="t" r="r" b="b"/>
              <a:pathLst>
                <a:path w="3430" h="2442" extrusionOk="0">
                  <a:moveTo>
                    <a:pt x="1715" y="1"/>
                  </a:moveTo>
                  <a:cubicBezTo>
                    <a:pt x="0" y="1"/>
                    <a:pt x="0" y="2441"/>
                    <a:pt x="1715" y="2441"/>
                  </a:cubicBezTo>
                  <a:cubicBezTo>
                    <a:pt x="3429" y="2430"/>
                    <a:pt x="3429" y="1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2011976" y="285164"/>
              <a:ext cx="93700" cy="84620"/>
            </a:xfrm>
            <a:custGeom>
              <a:avLst/>
              <a:gdLst/>
              <a:ahLst/>
              <a:cxnLst/>
              <a:rect l="l" t="t" r="r" b="b"/>
              <a:pathLst>
                <a:path w="2941" h="2656" extrusionOk="0">
                  <a:moveTo>
                    <a:pt x="1476" y="0"/>
                  </a:moveTo>
                  <a:cubicBezTo>
                    <a:pt x="726" y="0"/>
                    <a:pt x="0" y="620"/>
                    <a:pt x="36" y="1334"/>
                  </a:cubicBezTo>
                  <a:cubicBezTo>
                    <a:pt x="72" y="2048"/>
                    <a:pt x="667" y="2656"/>
                    <a:pt x="1476" y="2656"/>
                  </a:cubicBezTo>
                  <a:cubicBezTo>
                    <a:pt x="2215" y="2656"/>
                    <a:pt x="2941" y="2048"/>
                    <a:pt x="2905" y="1334"/>
                  </a:cubicBezTo>
                  <a:cubicBezTo>
                    <a:pt x="2869" y="620"/>
                    <a:pt x="2274" y="0"/>
                    <a:pt x="1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2236143" y="282137"/>
              <a:ext cx="100550" cy="91056"/>
            </a:xfrm>
            <a:custGeom>
              <a:avLst/>
              <a:gdLst/>
              <a:ahLst/>
              <a:cxnLst/>
              <a:rect l="l" t="t" r="r" b="b"/>
              <a:pathLst>
                <a:path w="3156" h="2858" extrusionOk="0">
                  <a:moveTo>
                    <a:pt x="1584" y="0"/>
                  </a:moveTo>
                  <a:cubicBezTo>
                    <a:pt x="775" y="0"/>
                    <a:pt x="1" y="655"/>
                    <a:pt x="36" y="1429"/>
                  </a:cubicBezTo>
                  <a:cubicBezTo>
                    <a:pt x="72" y="2191"/>
                    <a:pt x="715" y="2858"/>
                    <a:pt x="1584" y="2858"/>
                  </a:cubicBezTo>
                  <a:cubicBezTo>
                    <a:pt x="2382" y="2858"/>
                    <a:pt x="3156" y="2191"/>
                    <a:pt x="3120" y="1429"/>
                  </a:cubicBezTo>
                  <a:cubicBezTo>
                    <a:pt x="3084" y="655"/>
                    <a:pt x="2441" y="0"/>
                    <a:pt x="1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2415579" y="295774"/>
              <a:ext cx="119125" cy="85385"/>
            </a:xfrm>
            <a:custGeom>
              <a:avLst/>
              <a:gdLst/>
              <a:ahLst/>
              <a:cxnLst/>
              <a:rect l="l" t="t" r="r" b="b"/>
              <a:pathLst>
                <a:path w="3739" h="2680" extrusionOk="0">
                  <a:moveTo>
                    <a:pt x="1870" y="1"/>
                  </a:moveTo>
                  <a:cubicBezTo>
                    <a:pt x="0" y="1"/>
                    <a:pt x="0" y="2680"/>
                    <a:pt x="1870" y="2680"/>
                  </a:cubicBezTo>
                  <a:cubicBezTo>
                    <a:pt x="3739" y="2680"/>
                    <a:pt x="3739" y="1"/>
                    <a:pt x="1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2597659" y="269616"/>
              <a:ext cx="85385" cy="78917"/>
            </a:xfrm>
            <a:custGeom>
              <a:avLst/>
              <a:gdLst/>
              <a:ahLst/>
              <a:cxnLst/>
              <a:rect l="l" t="t" r="r" b="b"/>
              <a:pathLst>
                <a:path w="2680" h="2477" extrusionOk="0">
                  <a:moveTo>
                    <a:pt x="1334" y="0"/>
                  </a:moveTo>
                  <a:cubicBezTo>
                    <a:pt x="608" y="0"/>
                    <a:pt x="0" y="572"/>
                    <a:pt x="0" y="1239"/>
                  </a:cubicBezTo>
                  <a:cubicBezTo>
                    <a:pt x="0" y="1905"/>
                    <a:pt x="608" y="2477"/>
                    <a:pt x="1334" y="2477"/>
                  </a:cubicBezTo>
                  <a:cubicBezTo>
                    <a:pt x="2060" y="2477"/>
                    <a:pt x="2679" y="1905"/>
                    <a:pt x="2679" y="1239"/>
                  </a:cubicBezTo>
                  <a:cubicBezTo>
                    <a:pt x="2679" y="584"/>
                    <a:pt x="2060" y="0"/>
                    <a:pt x="1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2347303" y="462688"/>
              <a:ext cx="83473" cy="76655"/>
            </a:xfrm>
            <a:custGeom>
              <a:avLst/>
              <a:gdLst/>
              <a:ahLst/>
              <a:cxnLst/>
              <a:rect l="l" t="t" r="r" b="b"/>
              <a:pathLst>
                <a:path w="2620" h="2406" extrusionOk="0">
                  <a:moveTo>
                    <a:pt x="1310" y="1"/>
                  </a:moveTo>
                  <a:cubicBezTo>
                    <a:pt x="607" y="1"/>
                    <a:pt x="0" y="548"/>
                    <a:pt x="0" y="1203"/>
                  </a:cubicBezTo>
                  <a:cubicBezTo>
                    <a:pt x="0" y="1858"/>
                    <a:pt x="596" y="2406"/>
                    <a:pt x="1310" y="2406"/>
                  </a:cubicBezTo>
                  <a:cubicBezTo>
                    <a:pt x="2000" y="2406"/>
                    <a:pt x="2620" y="1858"/>
                    <a:pt x="2620" y="1203"/>
                  </a:cubicBezTo>
                  <a:cubicBezTo>
                    <a:pt x="2596" y="548"/>
                    <a:pt x="2000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2118931" y="446854"/>
              <a:ext cx="107018" cy="87424"/>
            </a:xfrm>
            <a:custGeom>
              <a:avLst/>
              <a:gdLst/>
              <a:ahLst/>
              <a:cxnLst/>
              <a:rect l="l" t="t" r="r" b="b"/>
              <a:pathLst>
                <a:path w="3359" h="2744" extrusionOk="0">
                  <a:moveTo>
                    <a:pt x="1666" y="1"/>
                  </a:moveTo>
                  <a:cubicBezTo>
                    <a:pt x="1020" y="1"/>
                    <a:pt x="411" y="382"/>
                    <a:pt x="227" y="998"/>
                  </a:cubicBezTo>
                  <a:cubicBezTo>
                    <a:pt x="1" y="1736"/>
                    <a:pt x="501" y="2462"/>
                    <a:pt x="1275" y="2688"/>
                  </a:cubicBezTo>
                  <a:cubicBezTo>
                    <a:pt x="1407" y="2726"/>
                    <a:pt x="1539" y="2744"/>
                    <a:pt x="1667" y="2744"/>
                  </a:cubicBezTo>
                  <a:cubicBezTo>
                    <a:pt x="2308" y="2744"/>
                    <a:pt x="2866" y="2304"/>
                    <a:pt x="3084" y="1748"/>
                  </a:cubicBezTo>
                  <a:cubicBezTo>
                    <a:pt x="3358" y="1093"/>
                    <a:pt x="2894" y="367"/>
                    <a:pt x="2239" y="105"/>
                  </a:cubicBezTo>
                  <a:cubicBezTo>
                    <a:pt x="2051" y="34"/>
                    <a:pt x="1857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1928503" y="450932"/>
              <a:ext cx="95644" cy="86149"/>
            </a:xfrm>
            <a:custGeom>
              <a:avLst/>
              <a:gdLst/>
              <a:ahLst/>
              <a:cxnLst/>
              <a:rect l="l" t="t" r="r" b="b"/>
              <a:pathLst>
                <a:path w="3002" h="2704" extrusionOk="0">
                  <a:moveTo>
                    <a:pt x="1501" y="1"/>
                  </a:moveTo>
                  <a:cubicBezTo>
                    <a:pt x="727" y="1"/>
                    <a:pt x="1" y="620"/>
                    <a:pt x="25" y="1346"/>
                  </a:cubicBezTo>
                  <a:cubicBezTo>
                    <a:pt x="60" y="2084"/>
                    <a:pt x="667" y="2703"/>
                    <a:pt x="1501" y="2703"/>
                  </a:cubicBezTo>
                  <a:cubicBezTo>
                    <a:pt x="2275" y="2703"/>
                    <a:pt x="3001" y="2084"/>
                    <a:pt x="2977" y="1346"/>
                  </a:cubicBezTo>
                  <a:cubicBezTo>
                    <a:pt x="2930" y="608"/>
                    <a:pt x="2322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1645905" y="447905"/>
              <a:ext cx="118392" cy="85002"/>
            </a:xfrm>
            <a:custGeom>
              <a:avLst/>
              <a:gdLst/>
              <a:ahLst/>
              <a:cxnLst/>
              <a:rect l="l" t="t" r="r" b="b"/>
              <a:pathLst>
                <a:path w="3716" h="2668" extrusionOk="0">
                  <a:moveTo>
                    <a:pt x="1858" y="0"/>
                  </a:moveTo>
                  <a:cubicBezTo>
                    <a:pt x="1" y="0"/>
                    <a:pt x="1" y="2667"/>
                    <a:pt x="1858" y="2667"/>
                  </a:cubicBezTo>
                  <a:cubicBezTo>
                    <a:pt x="3715" y="2667"/>
                    <a:pt x="3715" y="0"/>
                    <a:pt x="1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1541978" y="322727"/>
              <a:ext cx="98639" cy="89176"/>
            </a:xfrm>
            <a:custGeom>
              <a:avLst/>
              <a:gdLst/>
              <a:ahLst/>
              <a:cxnLst/>
              <a:rect l="l" t="t" r="r" b="b"/>
              <a:pathLst>
                <a:path w="3096" h="2799" extrusionOk="0">
                  <a:moveTo>
                    <a:pt x="1548" y="0"/>
                  </a:moveTo>
                  <a:cubicBezTo>
                    <a:pt x="762" y="0"/>
                    <a:pt x="0" y="643"/>
                    <a:pt x="36" y="1405"/>
                  </a:cubicBezTo>
                  <a:cubicBezTo>
                    <a:pt x="60" y="2155"/>
                    <a:pt x="703" y="2798"/>
                    <a:pt x="1548" y="2798"/>
                  </a:cubicBezTo>
                  <a:cubicBezTo>
                    <a:pt x="2334" y="2798"/>
                    <a:pt x="3096" y="2155"/>
                    <a:pt x="3072" y="1405"/>
                  </a:cubicBezTo>
                  <a:cubicBezTo>
                    <a:pt x="3024" y="643"/>
                    <a:pt x="2393" y="0"/>
                    <a:pt x="1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1351551" y="317024"/>
              <a:ext cx="94847" cy="85385"/>
            </a:xfrm>
            <a:custGeom>
              <a:avLst/>
              <a:gdLst/>
              <a:ahLst/>
              <a:cxnLst/>
              <a:rect l="l" t="t" r="r" b="b"/>
              <a:pathLst>
                <a:path w="2977" h="2680" extrusionOk="0">
                  <a:moveTo>
                    <a:pt x="1489" y="1"/>
                  </a:moveTo>
                  <a:cubicBezTo>
                    <a:pt x="727" y="1"/>
                    <a:pt x="0" y="608"/>
                    <a:pt x="24" y="1346"/>
                  </a:cubicBezTo>
                  <a:cubicBezTo>
                    <a:pt x="48" y="2072"/>
                    <a:pt x="667" y="2680"/>
                    <a:pt x="1489" y="2680"/>
                  </a:cubicBezTo>
                  <a:cubicBezTo>
                    <a:pt x="2239" y="2680"/>
                    <a:pt x="2977" y="2072"/>
                    <a:pt x="2941" y="1346"/>
                  </a:cubicBezTo>
                  <a:cubicBezTo>
                    <a:pt x="2894" y="632"/>
                    <a:pt x="2298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1181609" y="315495"/>
              <a:ext cx="88794" cy="81593"/>
            </a:xfrm>
            <a:custGeom>
              <a:avLst/>
              <a:gdLst/>
              <a:ahLst/>
              <a:cxnLst/>
              <a:rect l="l" t="t" r="r" b="b"/>
              <a:pathLst>
                <a:path w="2787" h="2561" extrusionOk="0">
                  <a:moveTo>
                    <a:pt x="1381" y="1"/>
                  </a:moveTo>
                  <a:cubicBezTo>
                    <a:pt x="631" y="1"/>
                    <a:pt x="0" y="596"/>
                    <a:pt x="0" y="1287"/>
                  </a:cubicBezTo>
                  <a:cubicBezTo>
                    <a:pt x="0" y="1989"/>
                    <a:pt x="643" y="2561"/>
                    <a:pt x="1381" y="2561"/>
                  </a:cubicBezTo>
                  <a:cubicBezTo>
                    <a:pt x="2143" y="2561"/>
                    <a:pt x="2774" y="1966"/>
                    <a:pt x="2774" y="1287"/>
                  </a:cubicBezTo>
                  <a:cubicBezTo>
                    <a:pt x="2786" y="584"/>
                    <a:pt x="2143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991182" y="331807"/>
              <a:ext cx="84238" cy="77802"/>
            </a:xfrm>
            <a:custGeom>
              <a:avLst/>
              <a:gdLst/>
              <a:ahLst/>
              <a:cxnLst/>
              <a:rect l="l" t="t" r="r" b="b"/>
              <a:pathLst>
                <a:path w="2644" h="2442" extrusionOk="0">
                  <a:moveTo>
                    <a:pt x="1322" y="1"/>
                  </a:moveTo>
                  <a:cubicBezTo>
                    <a:pt x="608" y="1"/>
                    <a:pt x="0" y="561"/>
                    <a:pt x="0" y="1215"/>
                  </a:cubicBezTo>
                  <a:cubicBezTo>
                    <a:pt x="0" y="1870"/>
                    <a:pt x="608" y="2442"/>
                    <a:pt x="1322" y="2442"/>
                  </a:cubicBezTo>
                  <a:cubicBezTo>
                    <a:pt x="2036" y="2442"/>
                    <a:pt x="2644" y="1870"/>
                    <a:pt x="2644" y="1215"/>
                  </a:cubicBezTo>
                  <a:cubicBezTo>
                    <a:pt x="2644" y="561"/>
                    <a:pt x="204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1126205" y="474444"/>
              <a:ext cx="105106" cy="75158"/>
            </a:xfrm>
            <a:custGeom>
              <a:avLst/>
              <a:gdLst/>
              <a:ahLst/>
              <a:cxnLst/>
              <a:rect l="l" t="t" r="r" b="b"/>
              <a:pathLst>
                <a:path w="3299" h="2359" extrusionOk="0">
                  <a:moveTo>
                    <a:pt x="1656" y="1"/>
                  </a:moveTo>
                  <a:cubicBezTo>
                    <a:pt x="1" y="1"/>
                    <a:pt x="1" y="2358"/>
                    <a:pt x="1656" y="2358"/>
                  </a:cubicBezTo>
                  <a:cubicBezTo>
                    <a:pt x="3299" y="2358"/>
                    <a:pt x="3299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1312841" y="459661"/>
              <a:ext cx="100550" cy="90323"/>
            </a:xfrm>
            <a:custGeom>
              <a:avLst/>
              <a:gdLst/>
              <a:ahLst/>
              <a:cxnLst/>
              <a:rect l="l" t="t" r="r" b="b"/>
              <a:pathLst>
                <a:path w="3156" h="2835" extrusionOk="0">
                  <a:moveTo>
                    <a:pt x="1584" y="0"/>
                  </a:moveTo>
                  <a:cubicBezTo>
                    <a:pt x="775" y="0"/>
                    <a:pt x="1" y="655"/>
                    <a:pt x="48" y="1417"/>
                  </a:cubicBezTo>
                  <a:cubicBezTo>
                    <a:pt x="72" y="2179"/>
                    <a:pt x="715" y="2834"/>
                    <a:pt x="1584" y="2834"/>
                  </a:cubicBezTo>
                  <a:cubicBezTo>
                    <a:pt x="2382" y="2834"/>
                    <a:pt x="3156" y="2179"/>
                    <a:pt x="3120" y="1417"/>
                  </a:cubicBezTo>
                  <a:cubicBezTo>
                    <a:pt x="3085" y="643"/>
                    <a:pt x="2442" y="0"/>
                    <a:pt x="1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1448660" y="447905"/>
              <a:ext cx="127854" cy="91438"/>
            </a:xfrm>
            <a:custGeom>
              <a:avLst/>
              <a:gdLst/>
              <a:ahLst/>
              <a:cxnLst/>
              <a:rect l="l" t="t" r="r" b="b"/>
              <a:pathLst>
                <a:path w="4013" h="2870" extrusionOk="0">
                  <a:moveTo>
                    <a:pt x="2012" y="0"/>
                  </a:moveTo>
                  <a:cubicBezTo>
                    <a:pt x="0" y="0"/>
                    <a:pt x="0" y="2870"/>
                    <a:pt x="2012" y="2870"/>
                  </a:cubicBezTo>
                  <a:cubicBezTo>
                    <a:pt x="4013" y="2870"/>
                    <a:pt x="4013" y="0"/>
                    <a:pt x="2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1403132" y="575345"/>
              <a:ext cx="124955" cy="89176"/>
            </a:xfrm>
            <a:custGeom>
              <a:avLst/>
              <a:gdLst/>
              <a:ahLst/>
              <a:cxnLst/>
              <a:rect l="l" t="t" r="r" b="b"/>
              <a:pathLst>
                <a:path w="3922" h="2799" extrusionOk="0">
                  <a:moveTo>
                    <a:pt x="1965" y="1"/>
                  </a:moveTo>
                  <a:cubicBezTo>
                    <a:pt x="1" y="1"/>
                    <a:pt x="1" y="2799"/>
                    <a:pt x="1965" y="2799"/>
                  </a:cubicBezTo>
                  <a:cubicBezTo>
                    <a:pt x="1973" y="2799"/>
                    <a:pt x="1981" y="2799"/>
                    <a:pt x="1989" y="2799"/>
                  </a:cubicBezTo>
                  <a:cubicBezTo>
                    <a:pt x="3906" y="2799"/>
                    <a:pt x="3921" y="1"/>
                    <a:pt x="1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1587856" y="605325"/>
              <a:ext cx="102462" cy="91821"/>
            </a:xfrm>
            <a:custGeom>
              <a:avLst/>
              <a:gdLst/>
              <a:ahLst/>
              <a:cxnLst/>
              <a:rect l="l" t="t" r="r" b="b"/>
              <a:pathLst>
                <a:path w="3216" h="2882" extrusionOk="0">
                  <a:moveTo>
                    <a:pt x="1608" y="0"/>
                  </a:moveTo>
                  <a:cubicBezTo>
                    <a:pt x="799" y="0"/>
                    <a:pt x="1" y="667"/>
                    <a:pt x="49" y="1441"/>
                  </a:cubicBezTo>
                  <a:cubicBezTo>
                    <a:pt x="96" y="2239"/>
                    <a:pt x="739" y="2882"/>
                    <a:pt x="1608" y="2882"/>
                  </a:cubicBezTo>
                  <a:cubicBezTo>
                    <a:pt x="2430" y="2882"/>
                    <a:pt x="3216" y="2215"/>
                    <a:pt x="3180" y="1441"/>
                  </a:cubicBezTo>
                  <a:cubicBezTo>
                    <a:pt x="3144" y="655"/>
                    <a:pt x="2501" y="0"/>
                    <a:pt x="1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1814317" y="587866"/>
              <a:ext cx="80478" cy="57698"/>
            </a:xfrm>
            <a:custGeom>
              <a:avLst/>
              <a:gdLst/>
              <a:ahLst/>
              <a:cxnLst/>
              <a:rect l="l" t="t" r="r" b="b"/>
              <a:pathLst>
                <a:path w="2526" h="1811" extrusionOk="0">
                  <a:moveTo>
                    <a:pt x="1263" y="1"/>
                  </a:moveTo>
                  <a:cubicBezTo>
                    <a:pt x="1" y="1"/>
                    <a:pt x="1" y="1810"/>
                    <a:pt x="1263" y="1810"/>
                  </a:cubicBezTo>
                  <a:cubicBezTo>
                    <a:pt x="2525" y="1810"/>
                    <a:pt x="2525" y="1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2017265" y="557089"/>
              <a:ext cx="98670" cy="94592"/>
            </a:xfrm>
            <a:custGeom>
              <a:avLst/>
              <a:gdLst/>
              <a:ahLst/>
              <a:cxnLst/>
              <a:rect l="l" t="t" r="r" b="b"/>
              <a:pathLst>
                <a:path w="3097" h="2969" extrusionOk="0">
                  <a:moveTo>
                    <a:pt x="1610" y="1"/>
                  </a:moveTo>
                  <a:cubicBezTo>
                    <a:pt x="1589" y="1"/>
                    <a:pt x="1569" y="1"/>
                    <a:pt x="1549" y="2"/>
                  </a:cubicBezTo>
                  <a:cubicBezTo>
                    <a:pt x="715" y="26"/>
                    <a:pt x="1" y="621"/>
                    <a:pt x="1" y="1431"/>
                  </a:cubicBezTo>
                  <a:lnTo>
                    <a:pt x="1" y="1538"/>
                  </a:lnTo>
                  <a:cubicBezTo>
                    <a:pt x="1" y="2270"/>
                    <a:pt x="681" y="2968"/>
                    <a:pt x="1489" y="2968"/>
                  </a:cubicBezTo>
                  <a:cubicBezTo>
                    <a:pt x="1508" y="2968"/>
                    <a:pt x="1528" y="2968"/>
                    <a:pt x="1549" y="2967"/>
                  </a:cubicBezTo>
                  <a:cubicBezTo>
                    <a:pt x="2382" y="2943"/>
                    <a:pt x="3096" y="2348"/>
                    <a:pt x="3096" y="1538"/>
                  </a:cubicBezTo>
                  <a:lnTo>
                    <a:pt x="3096" y="1431"/>
                  </a:lnTo>
                  <a:cubicBezTo>
                    <a:pt x="3096" y="688"/>
                    <a:pt x="2417" y="1"/>
                    <a:pt x="1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2211484" y="569292"/>
              <a:ext cx="86532" cy="79682"/>
            </a:xfrm>
            <a:custGeom>
              <a:avLst/>
              <a:gdLst/>
              <a:ahLst/>
              <a:cxnLst/>
              <a:rect l="l" t="t" r="r" b="b"/>
              <a:pathLst>
                <a:path w="2716" h="2501" extrusionOk="0">
                  <a:moveTo>
                    <a:pt x="1358" y="0"/>
                  </a:moveTo>
                  <a:cubicBezTo>
                    <a:pt x="632" y="0"/>
                    <a:pt x="1" y="584"/>
                    <a:pt x="1" y="1250"/>
                  </a:cubicBezTo>
                  <a:cubicBezTo>
                    <a:pt x="1" y="1941"/>
                    <a:pt x="620" y="2501"/>
                    <a:pt x="1358" y="2501"/>
                  </a:cubicBezTo>
                  <a:cubicBezTo>
                    <a:pt x="2084" y="2501"/>
                    <a:pt x="2715" y="1917"/>
                    <a:pt x="2715" y="1250"/>
                  </a:cubicBezTo>
                  <a:cubicBezTo>
                    <a:pt x="2715" y="584"/>
                    <a:pt x="2084" y="0"/>
                    <a:pt x="1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1897026" y="673506"/>
              <a:ext cx="116862" cy="87296"/>
            </a:xfrm>
            <a:custGeom>
              <a:avLst/>
              <a:gdLst/>
              <a:ahLst/>
              <a:cxnLst/>
              <a:rect l="l" t="t" r="r" b="b"/>
              <a:pathLst>
                <a:path w="3668" h="2740" extrusionOk="0">
                  <a:moveTo>
                    <a:pt x="1764" y="0"/>
                  </a:moveTo>
                  <a:cubicBezTo>
                    <a:pt x="1568" y="0"/>
                    <a:pt x="1380" y="25"/>
                    <a:pt x="1191" y="75"/>
                  </a:cubicBezTo>
                  <a:cubicBezTo>
                    <a:pt x="584" y="253"/>
                    <a:pt x="0" y="932"/>
                    <a:pt x="286" y="1551"/>
                  </a:cubicBezTo>
                  <a:cubicBezTo>
                    <a:pt x="429" y="1861"/>
                    <a:pt x="548" y="2099"/>
                    <a:pt x="822" y="2337"/>
                  </a:cubicBezTo>
                  <a:cubicBezTo>
                    <a:pt x="1111" y="2612"/>
                    <a:pt x="1482" y="2739"/>
                    <a:pt x="1851" y="2739"/>
                  </a:cubicBezTo>
                  <a:cubicBezTo>
                    <a:pt x="2423" y="2739"/>
                    <a:pt x="2988" y="2433"/>
                    <a:pt x="3227" y="1897"/>
                  </a:cubicBezTo>
                  <a:cubicBezTo>
                    <a:pt x="3668" y="956"/>
                    <a:pt x="2918" y="63"/>
                    <a:pt x="1882" y="3"/>
                  </a:cubicBezTo>
                  <a:cubicBezTo>
                    <a:pt x="1842" y="1"/>
                    <a:pt x="1803" y="0"/>
                    <a:pt x="1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1710772" y="689149"/>
              <a:ext cx="83091" cy="75891"/>
            </a:xfrm>
            <a:custGeom>
              <a:avLst/>
              <a:gdLst/>
              <a:ahLst/>
              <a:cxnLst/>
              <a:rect l="l" t="t" r="r" b="b"/>
              <a:pathLst>
                <a:path w="2608" h="2382" extrusionOk="0">
                  <a:moveTo>
                    <a:pt x="1298" y="1"/>
                  </a:moveTo>
                  <a:cubicBezTo>
                    <a:pt x="596" y="1"/>
                    <a:pt x="1" y="548"/>
                    <a:pt x="1" y="1191"/>
                  </a:cubicBezTo>
                  <a:cubicBezTo>
                    <a:pt x="1" y="1846"/>
                    <a:pt x="596" y="2382"/>
                    <a:pt x="1298" y="2382"/>
                  </a:cubicBezTo>
                  <a:cubicBezTo>
                    <a:pt x="2001" y="2382"/>
                    <a:pt x="2596" y="1834"/>
                    <a:pt x="2596" y="1191"/>
                  </a:cubicBezTo>
                  <a:cubicBezTo>
                    <a:pt x="2608" y="560"/>
                    <a:pt x="2013" y="1"/>
                    <a:pt x="1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8" name="Google Shape;32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29" name="Google Shape;329;p23"/>
          <p:cNvGrpSpPr/>
          <p:nvPr/>
        </p:nvGrpSpPr>
        <p:grpSpPr>
          <a:xfrm>
            <a:off x="8281083" y="-38100"/>
            <a:ext cx="886726" cy="1076252"/>
            <a:chOff x="8295888" y="0"/>
            <a:chExt cx="1441830" cy="1750004"/>
          </a:xfrm>
        </p:grpSpPr>
        <p:sp>
          <p:nvSpPr>
            <p:cNvPr id="330" name="Google Shape;330;p23"/>
            <p:cNvSpPr/>
            <p:nvPr/>
          </p:nvSpPr>
          <p:spPr>
            <a:xfrm>
              <a:off x="8295888" y="0"/>
              <a:ext cx="1441830" cy="1750004"/>
            </a:xfrm>
            <a:custGeom>
              <a:avLst/>
              <a:gdLst/>
              <a:ahLst/>
              <a:cxnLst/>
              <a:rect l="l" t="t" r="r" b="b"/>
              <a:pathLst>
                <a:path w="44840" h="54424" extrusionOk="0">
                  <a:moveTo>
                    <a:pt x="2334" y="0"/>
                  </a:moveTo>
                  <a:cubicBezTo>
                    <a:pt x="822" y="4120"/>
                    <a:pt x="0" y="8549"/>
                    <a:pt x="0" y="13157"/>
                  </a:cubicBezTo>
                  <a:cubicBezTo>
                    <a:pt x="0" y="35957"/>
                    <a:pt x="20074" y="54424"/>
                    <a:pt x="44839" y="54424"/>
                  </a:cubicBezTo>
                  <a:lnTo>
                    <a:pt x="448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1" name="Google Shape;331;p23"/>
            <p:cNvGrpSpPr/>
            <p:nvPr/>
          </p:nvGrpSpPr>
          <p:grpSpPr>
            <a:xfrm>
              <a:off x="8623819" y="662602"/>
              <a:ext cx="338843" cy="310128"/>
              <a:chOff x="7903894" y="376402"/>
              <a:chExt cx="338843" cy="310128"/>
            </a:xfrm>
          </p:grpSpPr>
          <p:sp>
            <p:nvSpPr>
              <p:cNvPr id="332" name="Google Shape;332;p23"/>
              <p:cNvSpPr/>
              <p:nvPr/>
            </p:nvSpPr>
            <p:spPr>
              <a:xfrm>
                <a:off x="8171900" y="513990"/>
                <a:ext cx="70837" cy="5993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64" extrusionOk="0">
                    <a:moveTo>
                      <a:pt x="1096" y="1"/>
                    </a:moveTo>
                    <a:cubicBezTo>
                      <a:pt x="748" y="1"/>
                      <a:pt x="402" y="155"/>
                      <a:pt x="226" y="460"/>
                    </a:cubicBezTo>
                    <a:cubicBezTo>
                      <a:pt x="0" y="853"/>
                      <a:pt x="0" y="1150"/>
                      <a:pt x="298" y="1507"/>
                    </a:cubicBezTo>
                    <a:cubicBezTo>
                      <a:pt x="505" y="1740"/>
                      <a:pt x="802" y="1864"/>
                      <a:pt x="1104" y="1864"/>
                    </a:cubicBezTo>
                    <a:cubicBezTo>
                      <a:pt x="1358" y="1864"/>
                      <a:pt x="1615" y="1776"/>
                      <a:pt x="1822" y="1591"/>
                    </a:cubicBezTo>
                    <a:cubicBezTo>
                      <a:pt x="2203" y="1234"/>
                      <a:pt x="2203" y="626"/>
                      <a:pt x="1822" y="269"/>
                    </a:cubicBezTo>
                    <a:cubicBezTo>
                      <a:pt x="1627" y="89"/>
                      <a:pt x="1361" y="1"/>
                      <a:pt x="10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>
                <a:off x="7989649" y="376402"/>
                <a:ext cx="78523" cy="56303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1751" extrusionOk="0">
                    <a:moveTo>
                      <a:pt x="1227" y="0"/>
                    </a:moveTo>
                    <a:cubicBezTo>
                      <a:pt x="1" y="0"/>
                      <a:pt x="1" y="1750"/>
                      <a:pt x="1227" y="1750"/>
                    </a:cubicBezTo>
                    <a:cubicBezTo>
                      <a:pt x="2442" y="1750"/>
                      <a:pt x="2442" y="0"/>
                      <a:pt x="12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>
                <a:off x="7903894" y="521289"/>
                <a:ext cx="44824" cy="34309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067" extrusionOk="0">
                    <a:moveTo>
                      <a:pt x="690" y="1"/>
                    </a:moveTo>
                    <a:cubicBezTo>
                      <a:pt x="516" y="1"/>
                      <a:pt x="340" y="78"/>
                      <a:pt x="239" y="233"/>
                    </a:cubicBezTo>
                    <a:lnTo>
                      <a:pt x="215" y="292"/>
                    </a:lnTo>
                    <a:cubicBezTo>
                      <a:pt x="1" y="638"/>
                      <a:pt x="275" y="1066"/>
                      <a:pt x="703" y="1066"/>
                    </a:cubicBezTo>
                    <a:cubicBezTo>
                      <a:pt x="1108" y="1066"/>
                      <a:pt x="1394" y="626"/>
                      <a:pt x="1168" y="292"/>
                    </a:cubicBezTo>
                    <a:lnTo>
                      <a:pt x="1132" y="233"/>
                    </a:lnTo>
                    <a:cubicBezTo>
                      <a:pt x="1037" y="78"/>
                      <a:pt x="864" y="1"/>
                      <a:pt x="6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23"/>
              <p:cNvSpPr/>
              <p:nvPr/>
            </p:nvSpPr>
            <p:spPr>
              <a:xfrm>
                <a:off x="8076177" y="469906"/>
                <a:ext cx="39358" cy="28232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878" extrusionOk="0">
                    <a:moveTo>
                      <a:pt x="666" y="1"/>
                    </a:moveTo>
                    <a:cubicBezTo>
                      <a:pt x="619" y="1"/>
                      <a:pt x="568" y="7"/>
                      <a:pt x="513" y="21"/>
                    </a:cubicBezTo>
                    <a:cubicBezTo>
                      <a:pt x="477" y="21"/>
                      <a:pt x="465" y="33"/>
                      <a:pt x="441" y="33"/>
                    </a:cubicBezTo>
                    <a:cubicBezTo>
                      <a:pt x="1" y="152"/>
                      <a:pt x="1" y="723"/>
                      <a:pt x="441" y="843"/>
                    </a:cubicBezTo>
                    <a:cubicBezTo>
                      <a:pt x="465" y="843"/>
                      <a:pt x="477" y="854"/>
                      <a:pt x="513" y="854"/>
                    </a:cubicBezTo>
                    <a:cubicBezTo>
                      <a:pt x="571" y="870"/>
                      <a:pt x="625" y="877"/>
                      <a:pt x="674" y="877"/>
                    </a:cubicBezTo>
                    <a:cubicBezTo>
                      <a:pt x="1223" y="877"/>
                      <a:pt x="1221" y="1"/>
                      <a:pt x="6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23"/>
              <p:cNvSpPr/>
              <p:nvPr/>
            </p:nvSpPr>
            <p:spPr>
              <a:xfrm>
                <a:off x="8075019" y="651256"/>
                <a:ext cx="48297" cy="35274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097" extrusionOk="0">
                    <a:moveTo>
                      <a:pt x="751" y="1"/>
                    </a:moveTo>
                    <a:cubicBezTo>
                      <a:pt x="1" y="1"/>
                      <a:pt x="1" y="1096"/>
                      <a:pt x="751" y="1096"/>
                    </a:cubicBezTo>
                    <a:cubicBezTo>
                      <a:pt x="1501" y="1072"/>
                      <a:pt x="1501" y="1"/>
                      <a:pt x="7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23"/>
              <p:cNvSpPr/>
              <p:nvPr/>
            </p:nvSpPr>
            <p:spPr>
              <a:xfrm>
                <a:off x="7955598" y="577752"/>
                <a:ext cx="59358" cy="4254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323" extrusionOk="0">
                    <a:moveTo>
                      <a:pt x="929" y="1"/>
                    </a:moveTo>
                    <a:cubicBezTo>
                      <a:pt x="0" y="1"/>
                      <a:pt x="0" y="1322"/>
                      <a:pt x="929" y="1322"/>
                    </a:cubicBezTo>
                    <a:cubicBezTo>
                      <a:pt x="1846" y="1310"/>
                      <a:pt x="1846" y="1"/>
                      <a:pt x="9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7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"/>
          <p:cNvSpPr/>
          <p:nvPr/>
        </p:nvSpPr>
        <p:spPr>
          <a:xfrm>
            <a:off x="-1391900" y="-1981624"/>
            <a:ext cx="2375775" cy="2464563"/>
          </a:xfrm>
          <a:custGeom>
            <a:avLst/>
            <a:gdLst/>
            <a:ahLst/>
            <a:cxnLst/>
            <a:rect l="l" t="t" r="r" b="b"/>
            <a:pathLst>
              <a:path w="102107" h="105923" extrusionOk="0">
                <a:moveTo>
                  <a:pt x="68929" y="0"/>
                </a:moveTo>
                <a:cubicBezTo>
                  <a:pt x="60570" y="0"/>
                  <a:pt x="52411" y="3217"/>
                  <a:pt x="47553" y="10082"/>
                </a:cubicBezTo>
                <a:cubicBezTo>
                  <a:pt x="34353" y="28745"/>
                  <a:pt x="42123" y="33139"/>
                  <a:pt x="27235" y="39305"/>
                </a:cubicBezTo>
                <a:cubicBezTo>
                  <a:pt x="3777" y="49012"/>
                  <a:pt x="0" y="75278"/>
                  <a:pt x="16074" y="92856"/>
                </a:cubicBezTo>
                <a:cubicBezTo>
                  <a:pt x="24182" y="101689"/>
                  <a:pt x="35991" y="105922"/>
                  <a:pt x="47836" y="105922"/>
                </a:cubicBezTo>
                <a:cubicBezTo>
                  <a:pt x="55371" y="105922"/>
                  <a:pt x="62921" y="104209"/>
                  <a:pt x="69542" y="100876"/>
                </a:cubicBezTo>
                <a:cubicBezTo>
                  <a:pt x="83226" y="93975"/>
                  <a:pt x="90427" y="79656"/>
                  <a:pt x="95106" y="65754"/>
                </a:cubicBezTo>
                <a:cubicBezTo>
                  <a:pt x="100302" y="50366"/>
                  <a:pt x="102107" y="33240"/>
                  <a:pt x="96660" y="17667"/>
                </a:cubicBezTo>
                <a:cubicBezTo>
                  <a:pt x="92676" y="6282"/>
                  <a:pt x="80609" y="0"/>
                  <a:pt x="6892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 rot="9851859">
            <a:off x="-489458" y="4176229"/>
            <a:ext cx="1485229" cy="1308250"/>
          </a:xfrm>
          <a:custGeom>
            <a:avLst/>
            <a:gdLst/>
            <a:ahLst/>
            <a:cxnLst/>
            <a:rect l="l" t="t" r="r" b="b"/>
            <a:pathLst>
              <a:path w="45948" h="40469" extrusionOk="0">
                <a:moveTo>
                  <a:pt x="16631" y="0"/>
                </a:moveTo>
                <a:cubicBezTo>
                  <a:pt x="7288" y="0"/>
                  <a:pt x="0" y="7809"/>
                  <a:pt x="316" y="17532"/>
                </a:cubicBezTo>
                <a:cubicBezTo>
                  <a:pt x="639" y="27647"/>
                  <a:pt x="9519" y="40468"/>
                  <a:pt x="24238" y="40468"/>
                </a:cubicBezTo>
                <a:cubicBezTo>
                  <a:pt x="25542" y="40468"/>
                  <a:pt x="26892" y="40368"/>
                  <a:pt x="28287" y="40156"/>
                </a:cubicBezTo>
                <a:cubicBezTo>
                  <a:pt x="41353" y="38134"/>
                  <a:pt x="45948" y="24299"/>
                  <a:pt x="35622" y="11116"/>
                </a:cubicBezTo>
                <a:cubicBezTo>
                  <a:pt x="29418" y="3192"/>
                  <a:pt x="22605" y="0"/>
                  <a:pt x="1663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4"/>
          <p:cNvSpPr txBox="1">
            <a:spLocks noGrp="1"/>
          </p:cNvSpPr>
          <p:nvPr>
            <p:ph type="title"/>
          </p:nvPr>
        </p:nvSpPr>
        <p:spPr>
          <a:xfrm>
            <a:off x="1356000" y="445025"/>
            <a:ext cx="643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grpSp>
        <p:nvGrpSpPr>
          <p:cNvPr id="342" name="Google Shape;342;p24"/>
          <p:cNvGrpSpPr/>
          <p:nvPr/>
        </p:nvGrpSpPr>
        <p:grpSpPr>
          <a:xfrm rot="5906135">
            <a:off x="8485014" y="-1354641"/>
            <a:ext cx="3273118" cy="4858099"/>
            <a:chOff x="-1488525" y="2674699"/>
            <a:chExt cx="3273057" cy="4858007"/>
          </a:xfrm>
        </p:grpSpPr>
        <p:sp>
          <p:nvSpPr>
            <p:cNvPr id="343" name="Google Shape;343;p24"/>
            <p:cNvSpPr/>
            <p:nvPr/>
          </p:nvSpPr>
          <p:spPr>
            <a:xfrm>
              <a:off x="-1111229" y="2822093"/>
              <a:ext cx="2895761" cy="4078716"/>
            </a:xfrm>
            <a:custGeom>
              <a:avLst/>
              <a:gdLst/>
              <a:ahLst/>
              <a:cxnLst/>
              <a:rect l="l" t="t" r="r" b="b"/>
              <a:pathLst>
                <a:path w="91667" h="125210" extrusionOk="0">
                  <a:moveTo>
                    <a:pt x="62097" y="0"/>
                  </a:moveTo>
                  <a:cubicBezTo>
                    <a:pt x="59623" y="0"/>
                    <a:pt x="56944" y="302"/>
                    <a:pt x="54055" y="946"/>
                  </a:cubicBezTo>
                  <a:cubicBezTo>
                    <a:pt x="35577" y="5065"/>
                    <a:pt x="22146" y="23437"/>
                    <a:pt x="13086" y="38796"/>
                  </a:cubicBezTo>
                  <a:cubicBezTo>
                    <a:pt x="4573" y="53214"/>
                    <a:pt x="120" y="69990"/>
                    <a:pt x="37" y="86742"/>
                  </a:cubicBezTo>
                  <a:cubicBezTo>
                    <a:pt x="1" y="92159"/>
                    <a:pt x="429" y="97577"/>
                    <a:pt x="1322" y="102911"/>
                  </a:cubicBezTo>
                  <a:cubicBezTo>
                    <a:pt x="2299" y="108649"/>
                    <a:pt x="3870" y="114495"/>
                    <a:pt x="7537" y="119020"/>
                  </a:cubicBezTo>
                  <a:cubicBezTo>
                    <a:pt x="11049" y="123357"/>
                    <a:pt x="15465" y="125209"/>
                    <a:pt x="19926" y="125209"/>
                  </a:cubicBezTo>
                  <a:cubicBezTo>
                    <a:pt x="26658" y="125209"/>
                    <a:pt x="33493" y="120992"/>
                    <a:pt x="37482" y="114734"/>
                  </a:cubicBezTo>
                  <a:cubicBezTo>
                    <a:pt x="43268" y="105649"/>
                    <a:pt x="46554" y="95684"/>
                    <a:pt x="52222" y="86552"/>
                  </a:cubicBezTo>
                  <a:cubicBezTo>
                    <a:pt x="59389" y="75002"/>
                    <a:pt x="67700" y="65608"/>
                    <a:pt x="76177" y="55143"/>
                  </a:cubicBezTo>
                  <a:cubicBezTo>
                    <a:pt x="91667" y="36032"/>
                    <a:pt x="89137" y="0"/>
                    <a:pt x="620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-1488525" y="2674699"/>
              <a:ext cx="3273040" cy="4858007"/>
            </a:xfrm>
            <a:custGeom>
              <a:avLst/>
              <a:gdLst/>
              <a:ahLst/>
              <a:cxnLst/>
              <a:rect l="l" t="t" r="r" b="b"/>
              <a:pathLst>
                <a:path w="103610" h="149133" extrusionOk="0">
                  <a:moveTo>
                    <a:pt x="73791" y="550"/>
                  </a:moveTo>
                  <a:cubicBezTo>
                    <a:pt x="74709" y="550"/>
                    <a:pt x="75631" y="583"/>
                    <a:pt x="76558" y="652"/>
                  </a:cubicBezTo>
                  <a:cubicBezTo>
                    <a:pt x="81249" y="997"/>
                    <a:pt x="85833" y="2473"/>
                    <a:pt x="89691" y="5188"/>
                  </a:cubicBezTo>
                  <a:cubicBezTo>
                    <a:pt x="93239" y="7712"/>
                    <a:pt x="96013" y="11236"/>
                    <a:pt x="97918" y="15118"/>
                  </a:cubicBezTo>
                  <a:cubicBezTo>
                    <a:pt x="102133" y="23690"/>
                    <a:pt x="102466" y="33882"/>
                    <a:pt x="100668" y="43133"/>
                  </a:cubicBezTo>
                  <a:cubicBezTo>
                    <a:pt x="99704" y="48110"/>
                    <a:pt x="98037" y="52980"/>
                    <a:pt x="95715" y="57504"/>
                  </a:cubicBezTo>
                  <a:cubicBezTo>
                    <a:pt x="92727" y="63350"/>
                    <a:pt x="88345" y="68231"/>
                    <a:pt x="84178" y="73280"/>
                  </a:cubicBezTo>
                  <a:cubicBezTo>
                    <a:pt x="78499" y="80185"/>
                    <a:pt x="72820" y="87127"/>
                    <a:pt x="67640" y="94425"/>
                  </a:cubicBezTo>
                  <a:cubicBezTo>
                    <a:pt x="64985" y="98199"/>
                    <a:pt x="62437" y="102033"/>
                    <a:pt x="60163" y="106057"/>
                  </a:cubicBezTo>
                  <a:cubicBezTo>
                    <a:pt x="57913" y="110010"/>
                    <a:pt x="55948" y="114118"/>
                    <a:pt x="53996" y="118226"/>
                  </a:cubicBezTo>
                  <a:cubicBezTo>
                    <a:pt x="52043" y="122333"/>
                    <a:pt x="50126" y="126453"/>
                    <a:pt x="47971" y="130465"/>
                  </a:cubicBezTo>
                  <a:cubicBezTo>
                    <a:pt x="46078" y="133989"/>
                    <a:pt x="44090" y="137526"/>
                    <a:pt x="41351" y="140478"/>
                  </a:cubicBezTo>
                  <a:cubicBezTo>
                    <a:pt x="36958" y="145205"/>
                    <a:pt x="30707" y="148586"/>
                    <a:pt x="24147" y="148586"/>
                  </a:cubicBezTo>
                  <a:cubicBezTo>
                    <a:pt x="20932" y="148586"/>
                    <a:pt x="17801" y="147682"/>
                    <a:pt x="15062" y="146039"/>
                  </a:cubicBezTo>
                  <a:cubicBezTo>
                    <a:pt x="11800" y="144098"/>
                    <a:pt x="9288" y="141121"/>
                    <a:pt x="7395" y="137859"/>
                  </a:cubicBezTo>
                  <a:cubicBezTo>
                    <a:pt x="5287" y="134192"/>
                    <a:pt x="4037" y="130084"/>
                    <a:pt x="3144" y="125977"/>
                  </a:cubicBezTo>
                  <a:cubicBezTo>
                    <a:pt x="2156" y="121428"/>
                    <a:pt x="1561" y="116785"/>
                    <a:pt x="1227" y="112153"/>
                  </a:cubicBezTo>
                  <a:cubicBezTo>
                    <a:pt x="1001" y="109165"/>
                    <a:pt x="894" y="106177"/>
                    <a:pt x="906" y="103176"/>
                  </a:cubicBezTo>
                  <a:cubicBezTo>
                    <a:pt x="904" y="103143"/>
                    <a:pt x="896" y="103113"/>
                    <a:pt x="883" y="103087"/>
                  </a:cubicBezTo>
                  <a:lnTo>
                    <a:pt x="883" y="103087"/>
                  </a:lnTo>
                  <a:cubicBezTo>
                    <a:pt x="1015" y="85365"/>
                    <a:pt x="5194" y="67705"/>
                    <a:pt x="13276" y="51908"/>
                  </a:cubicBezTo>
                  <a:cubicBezTo>
                    <a:pt x="16705" y="45217"/>
                    <a:pt x="20801" y="38799"/>
                    <a:pt x="25135" y="32679"/>
                  </a:cubicBezTo>
                  <a:cubicBezTo>
                    <a:pt x="29469" y="26583"/>
                    <a:pt x="34267" y="20773"/>
                    <a:pt x="39756" y="15689"/>
                  </a:cubicBezTo>
                  <a:cubicBezTo>
                    <a:pt x="49023" y="7077"/>
                    <a:pt x="60946" y="550"/>
                    <a:pt x="73791" y="550"/>
                  </a:cubicBezTo>
                  <a:close/>
                  <a:moveTo>
                    <a:pt x="74139" y="1"/>
                  </a:moveTo>
                  <a:cubicBezTo>
                    <a:pt x="73085" y="1"/>
                    <a:pt x="72033" y="45"/>
                    <a:pt x="70986" y="128"/>
                  </a:cubicBezTo>
                  <a:cubicBezTo>
                    <a:pt x="64283" y="664"/>
                    <a:pt x="57770" y="2735"/>
                    <a:pt x="51900" y="5998"/>
                  </a:cubicBezTo>
                  <a:cubicBezTo>
                    <a:pt x="39053" y="13106"/>
                    <a:pt x="29338" y="24893"/>
                    <a:pt x="21337" y="36966"/>
                  </a:cubicBezTo>
                  <a:cubicBezTo>
                    <a:pt x="16955" y="43550"/>
                    <a:pt x="12919" y="50360"/>
                    <a:pt x="9728" y="57599"/>
                  </a:cubicBezTo>
                  <a:cubicBezTo>
                    <a:pt x="6168" y="65612"/>
                    <a:pt x="3597" y="74065"/>
                    <a:pt x="1965" y="82697"/>
                  </a:cubicBezTo>
                  <a:cubicBezTo>
                    <a:pt x="704" y="89471"/>
                    <a:pt x="61" y="96376"/>
                    <a:pt x="25" y="103269"/>
                  </a:cubicBezTo>
                  <a:lnTo>
                    <a:pt x="25" y="103269"/>
                  </a:lnTo>
                  <a:cubicBezTo>
                    <a:pt x="25" y="103270"/>
                    <a:pt x="25" y="103271"/>
                    <a:pt x="25" y="103271"/>
                  </a:cubicBezTo>
                  <a:cubicBezTo>
                    <a:pt x="1" y="108058"/>
                    <a:pt x="275" y="112856"/>
                    <a:pt x="858" y="117618"/>
                  </a:cubicBezTo>
                  <a:cubicBezTo>
                    <a:pt x="1370" y="121988"/>
                    <a:pt x="2120" y="126381"/>
                    <a:pt x="3382" y="130608"/>
                  </a:cubicBezTo>
                  <a:cubicBezTo>
                    <a:pt x="5502" y="137704"/>
                    <a:pt x="9693" y="144729"/>
                    <a:pt x="16777" y="147729"/>
                  </a:cubicBezTo>
                  <a:cubicBezTo>
                    <a:pt x="19060" y="148695"/>
                    <a:pt x="21469" y="149132"/>
                    <a:pt x="23884" y="149132"/>
                  </a:cubicBezTo>
                  <a:cubicBezTo>
                    <a:pt x="27512" y="149132"/>
                    <a:pt x="31152" y="148145"/>
                    <a:pt x="34398" y="146479"/>
                  </a:cubicBezTo>
                  <a:cubicBezTo>
                    <a:pt x="37256" y="145003"/>
                    <a:pt x="39827" y="143002"/>
                    <a:pt x="42030" y="140669"/>
                  </a:cubicBezTo>
                  <a:cubicBezTo>
                    <a:pt x="44697" y="137823"/>
                    <a:pt x="46650" y="134406"/>
                    <a:pt x="48507" y="131001"/>
                  </a:cubicBezTo>
                  <a:cubicBezTo>
                    <a:pt x="52865" y="123024"/>
                    <a:pt x="56258" y="114535"/>
                    <a:pt x="60699" y="106593"/>
                  </a:cubicBezTo>
                  <a:cubicBezTo>
                    <a:pt x="65164" y="98580"/>
                    <a:pt x="70688" y="91151"/>
                    <a:pt x="76368" y="83971"/>
                  </a:cubicBezTo>
                  <a:cubicBezTo>
                    <a:pt x="79166" y="80435"/>
                    <a:pt x="82023" y="76959"/>
                    <a:pt x="84881" y="73470"/>
                  </a:cubicBezTo>
                  <a:cubicBezTo>
                    <a:pt x="87417" y="70410"/>
                    <a:pt x="90036" y="67398"/>
                    <a:pt x="92393" y="64207"/>
                  </a:cubicBezTo>
                  <a:cubicBezTo>
                    <a:pt x="95394" y="60171"/>
                    <a:pt x="97680" y="55647"/>
                    <a:pt x="99359" y="50932"/>
                  </a:cubicBezTo>
                  <a:cubicBezTo>
                    <a:pt x="102621" y="41776"/>
                    <a:pt x="103609" y="31489"/>
                    <a:pt x="101299" y="21999"/>
                  </a:cubicBezTo>
                  <a:cubicBezTo>
                    <a:pt x="99228" y="13439"/>
                    <a:pt x="94025" y="5688"/>
                    <a:pt x="85726" y="2176"/>
                  </a:cubicBezTo>
                  <a:cubicBezTo>
                    <a:pt x="82059" y="624"/>
                    <a:pt x="78095" y="1"/>
                    <a:pt x="74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" name="Google Shape;345;p24"/>
          <p:cNvGrpSpPr/>
          <p:nvPr/>
        </p:nvGrpSpPr>
        <p:grpSpPr>
          <a:xfrm rot="-9922065" flipH="1">
            <a:off x="18248" y="-495968"/>
            <a:ext cx="1084883" cy="1649230"/>
            <a:chOff x="-62625" y="1699112"/>
            <a:chExt cx="2226294" cy="3569797"/>
          </a:xfrm>
        </p:grpSpPr>
        <p:sp>
          <p:nvSpPr>
            <p:cNvPr id="346" name="Google Shape;346;p24"/>
            <p:cNvSpPr/>
            <p:nvPr/>
          </p:nvSpPr>
          <p:spPr>
            <a:xfrm>
              <a:off x="298075" y="1951373"/>
              <a:ext cx="1135534" cy="3317536"/>
            </a:xfrm>
            <a:custGeom>
              <a:avLst/>
              <a:gdLst/>
              <a:ahLst/>
              <a:cxnLst/>
              <a:rect l="l" t="t" r="r" b="b"/>
              <a:pathLst>
                <a:path w="35946" h="101843" extrusionOk="0">
                  <a:moveTo>
                    <a:pt x="35274" y="0"/>
                  </a:moveTo>
                  <a:cubicBezTo>
                    <a:pt x="35072" y="0"/>
                    <a:pt x="34876" y="95"/>
                    <a:pt x="34767" y="282"/>
                  </a:cubicBezTo>
                  <a:cubicBezTo>
                    <a:pt x="34731" y="354"/>
                    <a:pt x="32374" y="4140"/>
                    <a:pt x="28909" y="10415"/>
                  </a:cubicBezTo>
                  <a:cubicBezTo>
                    <a:pt x="28599" y="10962"/>
                    <a:pt x="28278" y="11558"/>
                    <a:pt x="27956" y="12153"/>
                  </a:cubicBezTo>
                  <a:cubicBezTo>
                    <a:pt x="25528" y="16642"/>
                    <a:pt x="22670" y="22178"/>
                    <a:pt x="19729" y="28393"/>
                  </a:cubicBezTo>
                  <a:cubicBezTo>
                    <a:pt x="19277" y="29334"/>
                    <a:pt x="18836" y="30298"/>
                    <a:pt x="18384" y="31286"/>
                  </a:cubicBezTo>
                  <a:cubicBezTo>
                    <a:pt x="18205" y="31679"/>
                    <a:pt x="18027" y="32084"/>
                    <a:pt x="17836" y="32489"/>
                  </a:cubicBezTo>
                  <a:cubicBezTo>
                    <a:pt x="17431" y="33406"/>
                    <a:pt x="17003" y="34346"/>
                    <a:pt x="16586" y="35299"/>
                  </a:cubicBezTo>
                  <a:lnTo>
                    <a:pt x="15598" y="37537"/>
                  </a:lnTo>
                  <a:cubicBezTo>
                    <a:pt x="14812" y="39347"/>
                    <a:pt x="14026" y="41240"/>
                    <a:pt x="13240" y="43192"/>
                  </a:cubicBezTo>
                  <a:cubicBezTo>
                    <a:pt x="13014" y="43728"/>
                    <a:pt x="12800" y="44276"/>
                    <a:pt x="12586" y="44824"/>
                  </a:cubicBezTo>
                  <a:cubicBezTo>
                    <a:pt x="12312" y="45502"/>
                    <a:pt x="12026" y="46217"/>
                    <a:pt x="11764" y="46943"/>
                  </a:cubicBezTo>
                  <a:cubicBezTo>
                    <a:pt x="11538" y="47514"/>
                    <a:pt x="11312" y="48098"/>
                    <a:pt x="11097" y="48693"/>
                  </a:cubicBezTo>
                  <a:cubicBezTo>
                    <a:pt x="11073" y="48741"/>
                    <a:pt x="11050" y="48788"/>
                    <a:pt x="11038" y="48848"/>
                  </a:cubicBezTo>
                  <a:cubicBezTo>
                    <a:pt x="10883" y="49217"/>
                    <a:pt x="10752" y="49574"/>
                    <a:pt x="10621" y="49955"/>
                  </a:cubicBezTo>
                  <a:cubicBezTo>
                    <a:pt x="9573" y="52717"/>
                    <a:pt x="8597" y="55575"/>
                    <a:pt x="7644" y="58468"/>
                  </a:cubicBezTo>
                  <a:cubicBezTo>
                    <a:pt x="7311" y="59444"/>
                    <a:pt x="7001" y="60421"/>
                    <a:pt x="6704" y="61421"/>
                  </a:cubicBezTo>
                  <a:cubicBezTo>
                    <a:pt x="5537" y="65148"/>
                    <a:pt x="4489" y="68981"/>
                    <a:pt x="3572" y="72839"/>
                  </a:cubicBezTo>
                  <a:cubicBezTo>
                    <a:pt x="3430" y="73446"/>
                    <a:pt x="3299" y="74065"/>
                    <a:pt x="3144" y="74696"/>
                  </a:cubicBezTo>
                  <a:cubicBezTo>
                    <a:pt x="1156" y="83614"/>
                    <a:pt x="1" y="92639"/>
                    <a:pt x="322" y="101152"/>
                  </a:cubicBezTo>
                  <a:lnTo>
                    <a:pt x="1537" y="101843"/>
                  </a:lnTo>
                  <a:cubicBezTo>
                    <a:pt x="1120" y="92937"/>
                    <a:pt x="2358" y="83376"/>
                    <a:pt x="4573" y="73780"/>
                  </a:cubicBezTo>
                  <a:cubicBezTo>
                    <a:pt x="4727" y="73149"/>
                    <a:pt x="4870" y="72506"/>
                    <a:pt x="5037" y="71863"/>
                  </a:cubicBezTo>
                  <a:cubicBezTo>
                    <a:pt x="6037" y="67826"/>
                    <a:pt x="7192" y="63778"/>
                    <a:pt x="8478" y="59814"/>
                  </a:cubicBezTo>
                  <a:cubicBezTo>
                    <a:pt x="8799" y="58778"/>
                    <a:pt x="9145" y="57754"/>
                    <a:pt x="9490" y="56742"/>
                  </a:cubicBezTo>
                  <a:cubicBezTo>
                    <a:pt x="10038" y="55134"/>
                    <a:pt x="10585" y="53539"/>
                    <a:pt x="11169" y="51979"/>
                  </a:cubicBezTo>
                  <a:cubicBezTo>
                    <a:pt x="11312" y="51539"/>
                    <a:pt x="11478" y="51122"/>
                    <a:pt x="11633" y="50681"/>
                  </a:cubicBezTo>
                  <a:cubicBezTo>
                    <a:pt x="12669" y="47884"/>
                    <a:pt x="13752" y="45133"/>
                    <a:pt x="14860" y="42454"/>
                  </a:cubicBezTo>
                  <a:cubicBezTo>
                    <a:pt x="15110" y="41859"/>
                    <a:pt x="15360" y="41252"/>
                    <a:pt x="15598" y="40656"/>
                  </a:cubicBezTo>
                  <a:cubicBezTo>
                    <a:pt x="16967" y="37394"/>
                    <a:pt x="18360" y="34251"/>
                    <a:pt x="19741" y="31251"/>
                  </a:cubicBezTo>
                  <a:cubicBezTo>
                    <a:pt x="19944" y="30822"/>
                    <a:pt x="20146" y="30381"/>
                    <a:pt x="20348" y="29953"/>
                  </a:cubicBezTo>
                  <a:cubicBezTo>
                    <a:pt x="20396" y="29846"/>
                    <a:pt x="20444" y="29727"/>
                    <a:pt x="20503" y="29631"/>
                  </a:cubicBezTo>
                  <a:cubicBezTo>
                    <a:pt x="20896" y="28774"/>
                    <a:pt x="21301" y="27929"/>
                    <a:pt x="21694" y="27107"/>
                  </a:cubicBezTo>
                  <a:cubicBezTo>
                    <a:pt x="23980" y="22345"/>
                    <a:pt x="26171" y="18058"/>
                    <a:pt x="28135" y="14391"/>
                  </a:cubicBezTo>
                  <a:cubicBezTo>
                    <a:pt x="28337" y="13986"/>
                    <a:pt x="28564" y="13582"/>
                    <a:pt x="28778" y="13201"/>
                  </a:cubicBezTo>
                  <a:cubicBezTo>
                    <a:pt x="29909" y="11093"/>
                    <a:pt x="30933" y="9236"/>
                    <a:pt x="31838" y="7629"/>
                  </a:cubicBezTo>
                  <a:cubicBezTo>
                    <a:pt x="32659" y="6176"/>
                    <a:pt x="33374" y="4926"/>
                    <a:pt x="33969" y="3926"/>
                  </a:cubicBezTo>
                  <a:cubicBezTo>
                    <a:pt x="35065" y="2045"/>
                    <a:pt x="35743" y="973"/>
                    <a:pt x="35779" y="902"/>
                  </a:cubicBezTo>
                  <a:cubicBezTo>
                    <a:pt x="35946" y="628"/>
                    <a:pt x="35874" y="259"/>
                    <a:pt x="35588" y="80"/>
                  </a:cubicBezTo>
                  <a:cubicBezTo>
                    <a:pt x="35490" y="27"/>
                    <a:pt x="35381" y="0"/>
                    <a:pt x="35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128781" y="2022809"/>
              <a:ext cx="735384" cy="1093543"/>
            </a:xfrm>
            <a:custGeom>
              <a:avLst/>
              <a:gdLst/>
              <a:ahLst/>
              <a:cxnLst/>
              <a:rect l="l" t="t" r="r" b="b"/>
              <a:pathLst>
                <a:path w="23279" h="33570" extrusionOk="0">
                  <a:moveTo>
                    <a:pt x="10048" y="1"/>
                  </a:moveTo>
                  <a:cubicBezTo>
                    <a:pt x="1" y="1"/>
                    <a:pt x="22255" y="33570"/>
                    <a:pt x="22255" y="33570"/>
                  </a:cubicBezTo>
                  <a:lnTo>
                    <a:pt x="23279" y="31736"/>
                  </a:lnTo>
                  <a:cubicBezTo>
                    <a:pt x="23279" y="31736"/>
                    <a:pt x="22290" y="1435"/>
                    <a:pt x="10694" y="42"/>
                  </a:cubicBezTo>
                  <a:cubicBezTo>
                    <a:pt x="10465" y="14"/>
                    <a:pt x="10250" y="1"/>
                    <a:pt x="100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884457" y="2723626"/>
              <a:ext cx="823362" cy="249622"/>
            </a:xfrm>
            <a:custGeom>
              <a:avLst/>
              <a:gdLst/>
              <a:ahLst/>
              <a:cxnLst/>
              <a:rect l="l" t="t" r="r" b="b"/>
              <a:pathLst>
                <a:path w="26064" h="7663" extrusionOk="0">
                  <a:moveTo>
                    <a:pt x="20203" y="1"/>
                  </a:moveTo>
                  <a:cubicBezTo>
                    <a:pt x="13914" y="1"/>
                    <a:pt x="754" y="6200"/>
                    <a:pt x="882" y="6543"/>
                  </a:cubicBezTo>
                  <a:lnTo>
                    <a:pt x="0" y="7663"/>
                  </a:lnTo>
                  <a:cubicBezTo>
                    <a:pt x="0" y="7663"/>
                    <a:pt x="26063" y="4841"/>
                    <a:pt x="23099" y="971"/>
                  </a:cubicBezTo>
                  <a:cubicBezTo>
                    <a:pt x="22580" y="285"/>
                    <a:pt x="21549" y="1"/>
                    <a:pt x="20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740784" y="1708494"/>
              <a:ext cx="472428" cy="645767"/>
            </a:xfrm>
            <a:custGeom>
              <a:avLst/>
              <a:gdLst/>
              <a:ahLst/>
              <a:cxnLst/>
              <a:rect l="l" t="t" r="r" b="b"/>
              <a:pathLst>
                <a:path w="14955" h="19824" extrusionOk="0">
                  <a:moveTo>
                    <a:pt x="7362" y="1"/>
                  </a:moveTo>
                  <a:cubicBezTo>
                    <a:pt x="7118" y="1"/>
                    <a:pt x="6867" y="31"/>
                    <a:pt x="6608" y="95"/>
                  </a:cubicBezTo>
                  <a:cubicBezTo>
                    <a:pt x="0" y="1726"/>
                    <a:pt x="14121" y="19823"/>
                    <a:pt x="14121" y="19823"/>
                  </a:cubicBezTo>
                  <a:lnTo>
                    <a:pt x="14955" y="18347"/>
                  </a:lnTo>
                  <a:cubicBezTo>
                    <a:pt x="14955" y="18347"/>
                    <a:pt x="13350" y="1"/>
                    <a:pt x="7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1262090" y="1699112"/>
              <a:ext cx="901579" cy="517063"/>
            </a:xfrm>
            <a:custGeom>
              <a:avLst/>
              <a:gdLst/>
              <a:ahLst/>
              <a:cxnLst/>
              <a:rect l="l" t="t" r="r" b="b"/>
              <a:pathLst>
                <a:path w="28540" h="15873" extrusionOk="0">
                  <a:moveTo>
                    <a:pt x="21389" y="0"/>
                  </a:moveTo>
                  <a:cubicBezTo>
                    <a:pt x="14816" y="0"/>
                    <a:pt x="1131" y="13884"/>
                    <a:pt x="1131" y="13884"/>
                  </a:cubicBezTo>
                  <a:lnTo>
                    <a:pt x="0" y="15873"/>
                  </a:lnTo>
                  <a:cubicBezTo>
                    <a:pt x="0" y="15873"/>
                    <a:pt x="28540" y="4800"/>
                    <a:pt x="23408" y="645"/>
                  </a:cubicBezTo>
                  <a:cubicBezTo>
                    <a:pt x="22861" y="199"/>
                    <a:pt x="22176" y="0"/>
                    <a:pt x="213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1152629" y="2323737"/>
              <a:ext cx="494573" cy="100201"/>
            </a:xfrm>
            <a:custGeom>
              <a:avLst/>
              <a:gdLst/>
              <a:ahLst/>
              <a:cxnLst/>
              <a:rect l="l" t="t" r="r" b="b"/>
              <a:pathLst>
                <a:path w="15656" h="3076" extrusionOk="0">
                  <a:moveTo>
                    <a:pt x="11358" y="0"/>
                  </a:moveTo>
                  <a:cubicBezTo>
                    <a:pt x="7077" y="0"/>
                    <a:pt x="394" y="2139"/>
                    <a:pt x="394" y="2139"/>
                  </a:cubicBezTo>
                  <a:lnTo>
                    <a:pt x="1" y="2865"/>
                  </a:lnTo>
                  <a:cubicBezTo>
                    <a:pt x="1" y="2865"/>
                    <a:pt x="3098" y="3076"/>
                    <a:pt x="6457" y="3076"/>
                  </a:cubicBezTo>
                  <a:cubicBezTo>
                    <a:pt x="10834" y="3076"/>
                    <a:pt x="15656" y="2718"/>
                    <a:pt x="14645" y="1067"/>
                  </a:cubicBezTo>
                  <a:cubicBezTo>
                    <a:pt x="14167" y="286"/>
                    <a:pt x="12923" y="0"/>
                    <a:pt x="11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741163" y="3234629"/>
              <a:ext cx="714913" cy="188088"/>
            </a:xfrm>
            <a:custGeom>
              <a:avLst/>
              <a:gdLst/>
              <a:ahLst/>
              <a:cxnLst/>
              <a:rect l="l" t="t" r="r" b="b"/>
              <a:pathLst>
                <a:path w="22631" h="5774" extrusionOk="0">
                  <a:moveTo>
                    <a:pt x="13833" y="0"/>
                  </a:moveTo>
                  <a:cubicBezTo>
                    <a:pt x="7726" y="0"/>
                    <a:pt x="584" y="1441"/>
                    <a:pt x="584" y="1441"/>
                  </a:cubicBezTo>
                  <a:lnTo>
                    <a:pt x="0" y="2846"/>
                  </a:lnTo>
                  <a:cubicBezTo>
                    <a:pt x="0" y="2846"/>
                    <a:pt x="10737" y="5774"/>
                    <a:pt x="17335" y="5774"/>
                  </a:cubicBezTo>
                  <a:cubicBezTo>
                    <a:pt x="20441" y="5774"/>
                    <a:pt x="22630" y="5125"/>
                    <a:pt x="22348" y="3215"/>
                  </a:cubicBezTo>
                  <a:cubicBezTo>
                    <a:pt x="21987" y="728"/>
                    <a:pt x="18171" y="0"/>
                    <a:pt x="13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-62625" y="3479364"/>
              <a:ext cx="744355" cy="343080"/>
            </a:xfrm>
            <a:custGeom>
              <a:avLst/>
              <a:gdLst/>
              <a:ahLst/>
              <a:cxnLst/>
              <a:rect l="l" t="t" r="r" b="b"/>
              <a:pathLst>
                <a:path w="23563" h="10532" extrusionOk="0">
                  <a:moveTo>
                    <a:pt x="23563" y="0"/>
                  </a:moveTo>
                  <a:cubicBezTo>
                    <a:pt x="23562" y="0"/>
                    <a:pt x="1" y="965"/>
                    <a:pt x="2596" y="8394"/>
                  </a:cubicBezTo>
                  <a:cubicBezTo>
                    <a:pt x="3131" y="9924"/>
                    <a:pt x="4310" y="10532"/>
                    <a:pt x="5846" y="10532"/>
                  </a:cubicBezTo>
                  <a:cubicBezTo>
                    <a:pt x="11768" y="10532"/>
                    <a:pt x="22991" y="1500"/>
                    <a:pt x="22991" y="1500"/>
                  </a:cubicBezTo>
                  <a:lnTo>
                    <a:pt x="235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322621" y="2918522"/>
              <a:ext cx="399740" cy="501134"/>
            </a:xfrm>
            <a:custGeom>
              <a:avLst/>
              <a:gdLst/>
              <a:ahLst/>
              <a:cxnLst/>
              <a:rect l="l" t="t" r="r" b="b"/>
              <a:pathLst>
                <a:path w="12654" h="15384" extrusionOk="0">
                  <a:moveTo>
                    <a:pt x="4692" y="0"/>
                  </a:moveTo>
                  <a:cubicBezTo>
                    <a:pt x="0" y="0"/>
                    <a:pt x="12011" y="15384"/>
                    <a:pt x="12011" y="15384"/>
                  </a:cubicBezTo>
                  <a:lnTo>
                    <a:pt x="12654" y="14253"/>
                  </a:lnTo>
                  <a:cubicBezTo>
                    <a:pt x="12654" y="14253"/>
                    <a:pt x="9534" y="84"/>
                    <a:pt x="4736" y="1"/>
                  </a:cubicBezTo>
                  <a:cubicBezTo>
                    <a:pt x="4721" y="1"/>
                    <a:pt x="4707" y="0"/>
                    <a:pt x="46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5"/>
          <p:cNvGrpSpPr/>
          <p:nvPr/>
        </p:nvGrpSpPr>
        <p:grpSpPr>
          <a:xfrm>
            <a:off x="-1743075" y="847725"/>
            <a:ext cx="2244904" cy="2834950"/>
            <a:chOff x="-1743075" y="847725"/>
            <a:chExt cx="2244904" cy="2834950"/>
          </a:xfrm>
        </p:grpSpPr>
        <p:sp>
          <p:nvSpPr>
            <p:cNvPr id="357" name="Google Shape;357;p25"/>
            <p:cNvSpPr/>
            <p:nvPr/>
          </p:nvSpPr>
          <p:spPr>
            <a:xfrm>
              <a:off x="-1143361" y="1869942"/>
              <a:ext cx="1466900" cy="1773422"/>
            </a:xfrm>
            <a:custGeom>
              <a:avLst/>
              <a:gdLst/>
              <a:ahLst/>
              <a:cxnLst/>
              <a:rect l="l" t="t" r="r" b="b"/>
              <a:pathLst>
                <a:path w="44546" h="46228" extrusionOk="0">
                  <a:moveTo>
                    <a:pt x="30067" y="0"/>
                  </a:moveTo>
                  <a:cubicBezTo>
                    <a:pt x="26418" y="0"/>
                    <a:pt x="22856" y="1407"/>
                    <a:pt x="20736" y="4404"/>
                  </a:cubicBezTo>
                  <a:cubicBezTo>
                    <a:pt x="14988" y="12541"/>
                    <a:pt x="18380" y="14446"/>
                    <a:pt x="11881" y="17136"/>
                  </a:cubicBezTo>
                  <a:cubicBezTo>
                    <a:pt x="1655" y="21380"/>
                    <a:pt x="1" y="32842"/>
                    <a:pt x="7018" y="40512"/>
                  </a:cubicBezTo>
                  <a:cubicBezTo>
                    <a:pt x="10550" y="44379"/>
                    <a:pt x="15695" y="46228"/>
                    <a:pt x="20860" y="46228"/>
                  </a:cubicBezTo>
                  <a:cubicBezTo>
                    <a:pt x="24151" y="46228"/>
                    <a:pt x="27450" y="45477"/>
                    <a:pt x="30344" y="44020"/>
                  </a:cubicBezTo>
                  <a:cubicBezTo>
                    <a:pt x="36325" y="41030"/>
                    <a:pt x="39450" y="34764"/>
                    <a:pt x="41505" y="28715"/>
                  </a:cubicBezTo>
                  <a:cubicBezTo>
                    <a:pt x="43761" y="22015"/>
                    <a:pt x="44546" y="14513"/>
                    <a:pt x="42173" y="7729"/>
                  </a:cubicBezTo>
                  <a:cubicBezTo>
                    <a:pt x="40430" y="2744"/>
                    <a:pt x="35164" y="0"/>
                    <a:pt x="30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-1743075" y="847725"/>
              <a:ext cx="2244904" cy="2834950"/>
            </a:xfrm>
            <a:custGeom>
              <a:avLst/>
              <a:gdLst/>
              <a:ahLst/>
              <a:cxnLst/>
              <a:rect l="l" t="t" r="r" b="b"/>
              <a:pathLst>
                <a:path w="68172" h="73899" extrusionOk="0">
                  <a:moveTo>
                    <a:pt x="44638" y="469"/>
                  </a:moveTo>
                  <a:cubicBezTo>
                    <a:pt x="52007" y="469"/>
                    <a:pt x="59615" y="4372"/>
                    <a:pt x="62808" y="10933"/>
                  </a:cubicBezTo>
                  <a:cubicBezTo>
                    <a:pt x="64696" y="14826"/>
                    <a:pt x="65448" y="19438"/>
                    <a:pt x="65732" y="23715"/>
                  </a:cubicBezTo>
                  <a:cubicBezTo>
                    <a:pt x="66033" y="28578"/>
                    <a:pt x="65582" y="33507"/>
                    <a:pt x="64562" y="38269"/>
                  </a:cubicBezTo>
                  <a:cubicBezTo>
                    <a:pt x="62841" y="46289"/>
                    <a:pt x="59834" y="54609"/>
                    <a:pt x="54972" y="61259"/>
                  </a:cubicBezTo>
                  <a:cubicBezTo>
                    <a:pt x="52582" y="64518"/>
                    <a:pt x="49658" y="67358"/>
                    <a:pt x="46150" y="69396"/>
                  </a:cubicBezTo>
                  <a:cubicBezTo>
                    <a:pt x="42708" y="71368"/>
                    <a:pt x="38781" y="72588"/>
                    <a:pt x="34838" y="73089"/>
                  </a:cubicBezTo>
                  <a:cubicBezTo>
                    <a:pt x="33465" y="73260"/>
                    <a:pt x="32079" y="73346"/>
                    <a:pt x="30691" y="73346"/>
                  </a:cubicBezTo>
                  <a:cubicBezTo>
                    <a:pt x="24477" y="73346"/>
                    <a:pt x="18242" y="71618"/>
                    <a:pt x="13133" y="68026"/>
                  </a:cubicBezTo>
                  <a:cubicBezTo>
                    <a:pt x="11630" y="66957"/>
                    <a:pt x="10209" y="65721"/>
                    <a:pt x="8940" y="64334"/>
                  </a:cubicBezTo>
                  <a:cubicBezTo>
                    <a:pt x="4529" y="59472"/>
                    <a:pt x="1838" y="53056"/>
                    <a:pt x="2239" y="46422"/>
                  </a:cubicBezTo>
                  <a:cubicBezTo>
                    <a:pt x="2624" y="39856"/>
                    <a:pt x="6166" y="33908"/>
                    <a:pt x="11529" y="30198"/>
                  </a:cubicBezTo>
                  <a:cubicBezTo>
                    <a:pt x="15773" y="27241"/>
                    <a:pt x="21638" y="26472"/>
                    <a:pt x="23827" y="21276"/>
                  </a:cubicBezTo>
                  <a:cubicBezTo>
                    <a:pt x="24746" y="19104"/>
                    <a:pt x="25381" y="16798"/>
                    <a:pt x="26350" y="14659"/>
                  </a:cubicBezTo>
                  <a:cubicBezTo>
                    <a:pt x="27854" y="11334"/>
                    <a:pt x="29775" y="7775"/>
                    <a:pt x="32365" y="5219"/>
                  </a:cubicBezTo>
                  <a:cubicBezTo>
                    <a:pt x="35636" y="1955"/>
                    <a:pt x="40091" y="469"/>
                    <a:pt x="44638" y="469"/>
                  </a:cubicBezTo>
                  <a:close/>
                  <a:moveTo>
                    <a:pt x="45277" y="1"/>
                  </a:moveTo>
                  <a:cubicBezTo>
                    <a:pt x="42481" y="1"/>
                    <a:pt x="39689" y="502"/>
                    <a:pt x="37094" y="1543"/>
                  </a:cubicBezTo>
                  <a:cubicBezTo>
                    <a:pt x="30611" y="4133"/>
                    <a:pt x="26851" y="10415"/>
                    <a:pt x="24412" y="16648"/>
                  </a:cubicBezTo>
                  <a:cubicBezTo>
                    <a:pt x="23593" y="18720"/>
                    <a:pt x="23092" y="20975"/>
                    <a:pt x="21956" y="22897"/>
                  </a:cubicBezTo>
                  <a:cubicBezTo>
                    <a:pt x="20569" y="25186"/>
                    <a:pt x="18113" y="26372"/>
                    <a:pt x="15740" y="27391"/>
                  </a:cubicBezTo>
                  <a:cubicBezTo>
                    <a:pt x="9374" y="30098"/>
                    <a:pt x="4027" y="34994"/>
                    <a:pt x="1939" y="41744"/>
                  </a:cubicBezTo>
                  <a:cubicBezTo>
                    <a:pt x="1" y="48060"/>
                    <a:pt x="1187" y="54977"/>
                    <a:pt x="4629" y="60574"/>
                  </a:cubicBezTo>
                  <a:cubicBezTo>
                    <a:pt x="5548" y="62061"/>
                    <a:pt x="6617" y="63465"/>
                    <a:pt x="7786" y="64751"/>
                  </a:cubicBezTo>
                  <a:lnTo>
                    <a:pt x="7786" y="64751"/>
                  </a:lnTo>
                  <a:cubicBezTo>
                    <a:pt x="7786" y="64751"/>
                    <a:pt x="7787" y="64751"/>
                    <a:pt x="7787" y="64752"/>
                  </a:cubicBezTo>
                  <a:cubicBezTo>
                    <a:pt x="13486" y="70892"/>
                    <a:pt x="21849" y="73898"/>
                    <a:pt x="30241" y="73898"/>
                  </a:cubicBezTo>
                  <a:cubicBezTo>
                    <a:pt x="37421" y="73898"/>
                    <a:pt x="44623" y="71697"/>
                    <a:pt x="50193" y="67375"/>
                  </a:cubicBezTo>
                  <a:cubicBezTo>
                    <a:pt x="56826" y="62212"/>
                    <a:pt x="60669" y="54325"/>
                    <a:pt x="63393" y="46573"/>
                  </a:cubicBezTo>
                  <a:cubicBezTo>
                    <a:pt x="66601" y="37299"/>
                    <a:pt x="68172" y="27157"/>
                    <a:pt x="66166" y="17433"/>
                  </a:cubicBezTo>
                  <a:cubicBezTo>
                    <a:pt x="65415" y="13757"/>
                    <a:pt x="64262" y="10115"/>
                    <a:pt x="61822" y="7191"/>
                  </a:cubicBezTo>
                  <a:cubicBezTo>
                    <a:pt x="59834" y="4835"/>
                    <a:pt x="57244" y="3047"/>
                    <a:pt x="54404" y="1827"/>
                  </a:cubicBezTo>
                  <a:cubicBezTo>
                    <a:pt x="51537" y="628"/>
                    <a:pt x="48405" y="1"/>
                    <a:pt x="45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" name="Google Shape;359;p25"/>
          <p:cNvGrpSpPr/>
          <p:nvPr/>
        </p:nvGrpSpPr>
        <p:grpSpPr>
          <a:xfrm>
            <a:off x="-1143346" y="3902423"/>
            <a:ext cx="6459516" cy="5294332"/>
            <a:chOff x="-17434900" y="12159725"/>
            <a:chExt cx="4903975" cy="3450200"/>
          </a:xfrm>
        </p:grpSpPr>
        <p:sp>
          <p:nvSpPr>
            <p:cNvPr id="360" name="Google Shape;360;p25"/>
            <p:cNvSpPr/>
            <p:nvPr/>
          </p:nvSpPr>
          <p:spPr>
            <a:xfrm>
              <a:off x="-17434900" y="12348850"/>
              <a:ext cx="4903975" cy="3261075"/>
            </a:xfrm>
            <a:custGeom>
              <a:avLst/>
              <a:gdLst/>
              <a:ahLst/>
              <a:cxnLst/>
              <a:rect l="l" t="t" r="r" b="b"/>
              <a:pathLst>
                <a:path w="196159" h="130443" extrusionOk="0">
                  <a:moveTo>
                    <a:pt x="72740" y="1"/>
                  </a:moveTo>
                  <a:cubicBezTo>
                    <a:pt x="52737" y="1"/>
                    <a:pt x="30806" y="9690"/>
                    <a:pt x="17678" y="29627"/>
                  </a:cubicBezTo>
                  <a:cubicBezTo>
                    <a:pt x="0" y="56461"/>
                    <a:pt x="4462" y="79786"/>
                    <a:pt x="24930" y="103412"/>
                  </a:cubicBezTo>
                  <a:cubicBezTo>
                    <a:pt x="41321" y="122376"/>
                    <a:pt x="66968" y="128091"/>
                    <a:pt x="90895" y="129945"/>
                  </a:cubicBezTo>
                  <a:cubicBezTo>
                    <a:pt x="95122" y="130270"/>
                    <a:pt x="99385" y="130443"/>
                    <a:pt x="103656" y="130443"/>
                  </a:cubicBezTo>
                  <a:cubicBezTo>
                    <a:pt x="126181" y="130443"/>
                    <a:pt x="148941" y="125645"/>
                    <a:pt x="167888" y="113103"/>
                  </a:cubicBezTo>
                  <a:cubicBezTo>
                    <a:pt x="196159" y="94423"/>
                    <a:pt x="191046" y="43963"/>
                    <a:pt x="160269" y="32100"/>
                  </a:cubicBezTo>
                  <a:cubicBezTo>
                    <a:pt x="125315" y="18616"/>
                    <a:pt x="125231" y="29343"/>
                    <a:pt x="105732" y="11549"/>
                  </a:cubicBezTo>
                  <a:cubicBezTo>
                    <a:pt x="97335" y="3897"/>
                    <a:pt x="85425" y="1"/>
                    <a:pt x="72740" y="1"/>
                  </a:cubicBezTo>
                  <a:close/>
                </a:path>
              </a:pathLst>
            </a:custGeom>
            <a:solidFill>
              <a:srgbClr val="F4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5"/>
            <p:cNvSpPr/>
            <p:nvPr/>
          </p:nvSpPr>
          <p:spPr>
            <a:xfrm>
              <a:off x="-17348425" y="12159725"/>
              <a:ext cx="4719350" cy="3445800"/>
            </a:xfrm>
            <a:custGeom>
              <a:avLst/>
              <a:gdLst/>
              <a:ahLst/>
              <a:cxnLst/>
              <a:rect l="l" t="t" r="r" b="b"/>
              <a:pathLst>
                <a:path w="188774" h="137832" extrusionOk="0">
                  <a:moveTo>
                    <a:pt x="69753" y="865"/>
                  </a:moveTo>
                  <a:cubicBezTo>
                    <a:pt x="78729" y="865"/>
                    <a:pt x="87688" y="2795"/>
                    <a:pt x="95523" y="7167"/>
                  </a:cubicBezTo>
                  <a:cubicBezTo>
                    <a:pt x="98497" y="8805"/>
                    <a:pt x="101204" y="10793"/>
                    <a:pt x="103693" y="13099"/>
                  </a:cubicBezTo>
                  <a:cubicBezTo>
                    <a:pt x="106233" y="15438"/>
                    <a:pt x="108890" y="17710"/>
                    <a:pt x="111730" y="19699"/>
                  </a:cubicBezTo>
                  <a:cubicBezTo>
                    <a:pt x="115590" y="22389"/>
                    <a:pt x="119767" y="24176"/>
                    <a:pt x="124362" y="25145"/>
                  </a:cubicBezTo>
                  <a:cubicBezTo>
                    <a:pt x="129742" y="26265"/>
                    <a:pt x="135172" y="26900"/>
                    <a:pt x="140519" y="28186"/>
                  </a:cubicBezTo>
                  <a:cubicBezTo>
                    <a:pt x="144696" y="29189"/>
                    <a:pt x="148807" y="30442"/>
                    <a:pt x="152883" y="31846"/>
                  </a:cubicBezTo>
                  <a:cubicBezTo>
                    <a:pt x="157127" y="33316"/>
                    <a:pt x="161438" y="34753"/>
                    <a:pt x="165331" y="37042"/>
                  </a:cubicBezTo>
                  <a:cubicBezTo>
                    <a:pt x="177378" y="44143"/>
                    <a:pt x="184346" y="57476"/>
                    <a:pt x="186401" y="70994"/>
                  </a:cubicBezTo>
                  <a:cubicBezTo>
                    <a:pt x="188489" y="84862"/>
                    <a:pt x="185599" y="100016"/>
                    <a:pt x="176610" y="111044"/>
                  </a:cubicBezTo>
                  <a:cubicBezTo>
                    <a:pt x="171046" y="117828"/>
                    <a:pt x="163209" y="122322"/>
                    <a:pt x="155373" y="126015"/>
                  </a:cubicBezTo>
                  <a:cubicBezTo>
                    <a:pt x="145665" y="130576"/>
                    <a:pt x="135273" y="133534"/>
                    <a:pt x="124696" y="135205"/>
                  </a:cubicBezTo>
                  <a:cubicBezTo>
                    <a:pt x="117151" y="136393"/>
                    <a:pt x="109522" y="136939"/>
                    <a:pt x="101892" y="136939"/>
                  </a:cubicBezTo>
                  <a:cubicBezTo>
                    <a:pt x="98792" y="136939"/>
                    <a:pt x="95693" y="136849"/>
                    <a:pt x="92599" y="136675"/>
                  </a:cubicBezTo>
                  <a:cubicBezTo>
                    <a:pt x="82824" y="136123"/>
                    <a:pt x="73033" y="134937"/>
                    <a:pt x="63509" y="132682"/>
                  </a:cubicBezTo>
                  <a:cubicBezTo>
                    <a:pt x="54136" y="130476"/>
                    <a:pt x="44946" y="127168"/>
                    <a:pt x="36675" y="122172"/>
                  </a:cubicBezTo>
                  <a:cubicBezTo>
                    <a:pt x="32548" y="119699"/>
                    <a:pt x="28672" y="116775"/>
                    <a:pt x="25180" y="113450"/>
                  </a:cubicBezTo>
                  <a:cubicBezTo>
                    <a:pt x="21354" y="109808"/>
                    <a:pt x="18012" y="105681"/>
                    <a:pt x="14954" y="101420"/>
                  </a:cubicBezTo>
                  <a:cubicBezTo>
                    <a:pt x="9123" y="93333"/>
                    <a:pt x="4444" y="84244"/>
                    <a:pt x="2640" y="74369"/>
                  </a:cubicBezTo>
                  <a:cubicBezTo>
                    <a:pt x="919" y="64778"/>
                    <a:pt x="2206" y="54970"/>
                    <a:pt x="5764" y="45931"/>
                  </a:cubicBezTo>
                  <a:cubicBezTo>
                    <a:pt x="7736" y="40918"/>
                    <a:pt x="10326" y="36156"/>
                    <a:pt x="13250" y="31612"/>
                  </a:cubicBezTo>
                  <a:cubicBezTo>
                    <a:pt x="13255" y="31604"/>
                    <a:pt x="13260" y="31596"/>
                    <a:pt x="13265" y="31589"/>
                  </a:cubicBezTo>
                  <a:lnTo>
                    <a:pt x="13265" y="31589"/>
                  </a:lnTo>
                  <a:cubicBezTo>
                    <a:pt x="22438" y="17566"/>
                    <a:pt x="36684" y="7349"/>
                    <a:pt x="52899" y="3074"/>
                  </a:cubicBezTo>
                  <a:cubicBezTo>
                    <a:pt x="58335" y="1645"/>
                    <a:pt x="64047" y="865"/>
                    <a:pt x="69753" y="865"/>
                  </a:cubicBezTo>
                  <a:close/>
                  <a:moveTo>
                    <a:pt x="69845" y="0"/>
                  </a:moveTo>
                  <a:cubicBezTo>
                    <a:pt x="67470" y="0"/>
                    <a:pt x="65105" y="131"/>
                    <a:pt x="62774" y="383"/>
                  </a:cubicBezTo>
                  <a:cubicBezTo>
                    <a:pt x="46617" y="2138"/>
                    <a:pt x="31212" y="9707"/>
                    <a:pt x="20000" y="21486"/>
                  </a:cubicBezTo>
                  <a:cubicBezTo>
                    <a:pt x="17064" y="24572"/>
                    <a:pt x="14461" y="27908"/>
                    <a:pt x="12125" y="31477"/>
                  </a:cubicBezTo>
                  <a:lnTo>
                    <a:pt x="12125" y="31477"/>
                  </a:lnTo>
                  <a:cubicBezTo>
                    <a:pt x="12121" y="31483"/>
                    <a:pt x="12117" y="31489"/>
                    <a:pt x="12114" y="31495"/>
                  </a:cubicBezTo>
                  <a:cubicBezTo>
                    <a:pt x="12114" y="31495"/>
                    <a:pt x="12114" y="31495"/>
                    <a:pt x="12114" y="31495"/>
                  </a:cubicBezTo>
                  <a:lnTo>
                    <a:pt x="12114" y="31495"/>
                  </a:lnTo>
                  <a:cubicBezTo>
                    <a:pt x="12102" y="31511"/>
                    <a:pt x="12092" y="31527"/>
                    <a:pt x="12083" y="31542"/>
                  </a:cubicBezTo>
                  <a:lnTo>
                    <a:pt x="12083" y="31542"/>
                  </a:lnTo>
                  <a:cubicBezTo>
                    <a:pt x="6284" y="40503"/>
                    <a:pt x="1853" y="50545"/>
                    <a:pt x="869" y="61269"/>
                  </a:cubicBezTo>
                  <a:cubicBezTo>
                    <a:pt x="0" y="70827"/>
                    <a:pt x="2038" y="80317"/>
                    <a:pt x="6115" y="88972"/>
                  </a:cubicBezTo>
                  <a:cubicBezTo>
                    <a:pt x="8321" y="93650"/>
                    <a:pt x="11044" y="98078"/>
                    <a:pt x="14085" y="102272"/>
                  </a:cubicBezTo>
                  <a:cubicBezTo>
                    <a:pt x="17260" y="106633"/>
                    <a:pt x="20719" y="110860"/>
                    <a:pt x="24662" y="114536"/>
                  </a:cubicBezTo>
                  <a:cubicBezTo>
                    <a:pt x="31796" y="121169"/>
                    <a:pt x="40385" y="126065"/>
                    <a:pt x="49474" y="129490"/>
                  </a:cubicBezTo>
                  <a:cubicBezTo>
                    <a:pt x="58647" y="132949"/>
                    <a:pt x="68305" y="134987"/>
                    <a:pt x="78029" y="136240"/>
                  </a:cubicBezTo>
                  <a:cubicBezTo>
                    <a:pt x="85900" y="137259"/>
                    <a:pt x="93838" y="137832"/>
                    <a:pt x="101785" y="137832"/>
                  </a:cubicBezTo>
                  <a:cubicBezTo>
                    <a:pt x="104265" y="137832"/>
                    <a:pt x="106745" y="137776"/>
                    <a:pt x="109224" y="137661"/>
                  </a:cubicBezTo>
                  <a:cubicBezTo>
                    <a:pt x="120051" y="137159"/>
                    <a:pt x="130845" y="135489"/>
                    <a:pt x="141204" y="132347"/>
                  </a:cubicBezTo>
                  <a:cubicBezTo>
                    <a:pt x="151263" y="129323"/>
                    <a:pt x="161188" y="124912"/>
                    <a:pt x="169776" y="118797"/>
                  </a:cubicBezTo>
                  <a:cubicBezTo>
                    <a:pt x="181622" y="110342"/>
                    <a:pt x="187671" y="96023"/>
                    <a:pt x="188239" y="81754"/>
                  </a:cubicBezTo>
                  <a:cubicBezTo>
                    <a:pt x="188773" y="67769"/>
                    <a:pt x="184329" y="52965"/>
                    <a:pt x="174404" y="42790"/>
                  </a:cubicBezTo>
                  <a:cubicBezTo>
                    <a:pt x="172048" y="40367"/>
                    <a:pt x="169375" y="38228"/>
                    <a:pt x="166468" y="36491"/>
                  </a:cubicBezTo>
                  <a:cubicBezTo>
                    <a:pt x="162658" y="34202"/>
                    <a:pt x="158414" y="32748"/>
                    <a:pt x="154237" y="31278"/>
                  </a:cubicBezTo>
                  <a:cubicBezTo>
                    <a:pt x="146985" y="28755"/>
                    <a:pt x="139600" y="26816"/>
                    <a:pt x="132031" y="25563"/>
                  </a:cubicBezTo>
                  <a:cubicBezTo>
                    <a:pt x="127503" y="24795"/>
                    <a:pt x="122858" y="24227"/>
                    <a:pt x="118597" y="22389"/>
                  </a:cubicBezTo>
                  <a:cubicBezTo>
                    <a:pt x="112749" y="19866"/>
                    <a:pt x="108188" y="15421"/>
                    <a:pt x="103443" y="11328"/>
                  </a:cubicBezTo>
                  <a:cubicBezTo>
                    <a:pt x="94227" y="3383"/>
                    <a:pt x="81919" y="0"/>
                    <a:pt x="69845" y="0"/>
                  </a:cubicBezTo>
                  <a:close/>
                </a:path>
              </a:pathLst>
            </a:custGeom>
            <a:solidFill>
              <a:srgbClr val="F4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" name="Google Shape;362;p25"/>
          <p:cNvGrpSpPr/>
          <p:nvPr/>
        </p:nvGrpSpPr>
        <p:grpSpPr>
          <a:xfrm>
            <a:off x="4719071" y="3737694"/>
            <a:ext cx="6381933" cy="4799724"/>
            <a:chOff x="-14622425" y="12074075"/>
            <a:chExt cx="4845075" cy="3127875"/>
          </a:xfrm>
        </p:grpSpPr>
        <p:sp>
          <p:nvSpPr>
            <p:cNvPr id="363" name="Google Shape;363;p25"/>
            <p:cNvSpPr/>
            <p:nvPr/>
          </p:nvSpPr>
          <p:spPr>
            <a:xfrm>
              <a:off x="-14622425" y="12306300"/>
              <a:ext cx="4325025" cy="2895650"/>
            </a:xfrm>
            <a:custGeom>
              <a:avLst/>
              <a:gdLst/>
              <a:ahLst/>
              <a:cxnLst/>
              <a:rect l="l" t="t" r="r" b="b"/>
              <a:pathLst>
                <a:path w="173001" h="115826" extrusionOk="0">
                  <a:moveTo>
                    <a:pt x="97066" y="0"/>
                  </a:moveTo>
                  <a:cubicBezTo>
                    <a:pt x="92442" y="0"/>
                    <a:pt x="87828" y="252"/>
                    <a:pt x="83309" y="652"/>
                  </a:cubicBezTo>
                  <a:cubicBezTo>
                    <a:pt x="60803" y="2641"/>
                    <a:pt x="37912" y="9876"/>
                    <a:pt x="21086" y="25531"/>
                  </a:cubicBezTo>
                  <a:cubicBezTo>
                    <a:pt x="0" y="45164"/>
                    <a:pt x="11345" y="86768"/>
                    <a:pt x="38831" y="92399"/>
                  </a:cubicBezTo>
                  <a:cubicBezTo>
                    <a:pt x="46505" y="93978"/>
                    <a:pt x="52366" y="94420"/>
                    <a:pt x="57081" y="94420"/>
                  </a:cubicBezTo>
                  <a:cubicBezTo>
                    <a:pt x="63058" y="94420"/>
                    <a:pt x="67196" y="93711"/>
                    <a:pt x="70857" y="93711"/>
                  </a:cubicBezTo>
                  <a:cubicBezTo>
                    <a:pt x="76043" y="93711"/>
                    <a:pt x="80273" y="95133"/>
                    <a:pt x="87419" y="102006"/>
                  </a:cubicBezTo>
                  <a:cubicBezTo>
                    <a:pt x="97281" y="111486"/>
                    <a:pt x="108661" y="115826"/>
                    <a:pt x="119686" y="115826"/>
                  </a:cubicBezTo>
                  <a:cubicBezTo>
                    <a:pt x="137147" y="115826"/>
                    <a:pt x="153715" y="104940"/>
                    <a:pt x="161940" y="86351"/>
                  </a:cubicBezTo>
                  <a:cubicBezTo>
                    <a:pt x="173001" y="61371"/>
                    <a:pt x="162775" y="30628"/>
                    <a:pt x="142357" y="13668"/>
                  </a:cubicBezTo>
                  <a:cubicBezTo>
                    <a:pt x="129580" y="3088"/>
                    <a:pt x="113263" y="0"/>
                    <a:pt x="970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5"/>
            <p:cNvSpPr/>
            <p:nvPr/>
          </p:nvSpPr>
          <p:spPr>
            <a:xfrm>
              <a:off x="-14529275" y="12074075"/>
              <a:ext cx="4751925" cy="2911350"/>
            </a:xfrm>
            <a:custGeom>
              <a:avLst/>
              <a:gdLst/>
              <a:ahLst/>
              <a:cxnLst/>
              <a:rect l="l" t="t" r="r" b="b"/>
              <a:pathLst>
                <a:path w="190077" h="116454" extrusionOk="0">
                  <a:moveTo>
                    <a:pt x="104937" y="612"/>
                  </a:moveTo>
                  <a:cubicBezTo>
                    <a:pt x="112115" y="612"/>
                    <a:pt x="119293" y="1039"/>
                    <a:pt x="126400" y="2139"/>
                  </a:cubicBezTo>
                  <a:cubicBezTo>
                    <a:pt x="135874" y="3626"/>
                    <a:pt x="145281" y="6366"/>
                    <a:pt x="153686" y="11094"/>
                  </a:cubicBezTo>
                  <a:cubicBezTo>
                    <a:pt x="161522" y="15472"/>
                    <a:pt x="168456" y="21571"/>
                    <a:pt x="174020" y="28605"/>
                  </a:cubicBezTo>
                  <a:cubicBezTo>
                    <a:pt x="184329" y="41688"/>
                    <a:pt x="190077" y="58998"/>
                    <a:pt x="186217" y="75556"/>
                  </a:cubicBezTo>
                  <a:cubicBezTo>
                    <a:pt x="185282" y="79449"/>
                    <a:pt x="183845" y="83208"/>
                    <a:pt x="181990" y="86751"/>
                  </a:cubicBezTo>
                  <a:cubicBezTo>
                    <a:pt x="174705" y="100485"/>
                    <a:pt x="161589" y="110360"/>
                    <a:pt x="146568" y="114119"/>
                  </a:cubicBezTo>
                  <a:cubicBezTo>
                    <a:pt x="141957" y="115274"/>
                    <a:pt x="137247" y="115836"/>
                    <a:pt x="132547" y="115836"/>
                  </a:cubicBezTo>
                  <a:cubicBezTo>
                    <a:pt x="121272" y="115836"/>
                    <a:pt x="110059" y="112600"/>
                    <a:pt x="100435" y="106550"/>
                  </a:cubicBezTo>
                  <a:cubicBezTo>
                    <a:pt x="94838" y="103041"/>
                    <a:pt x="90109" y="98179"/>
                    <a:pt x="83977" y="95589"/>
                  </a:cubicBezTo>
                  <a:cubicBezTo>
                    <a:pt x="80679" y="94211"/>
                    <a:pt x="77261" y="93763"/>
                    <a:pt x="73772" y="93763"/>
                  </a:cubicBezTo>
                  <a:cubicBezTo>
                    <a:pt x="73160" y="93763"/>
                    <a:pt x="72546" y="93777"/>
                    <a:pt x="71931" y="93802"/>
                  </a:cubicBezTo>
                  <a:cubicBezTo>
                    <a:pt x="67016" y="93995"/>
                    <a:pt x="62115" y="94441"/>
                    <a:pt x="57204" y="94441"/>
                  </a:cubicBezTo>
                  <a:cubicBezTo>
                    <a:pt x="56604" y="94441"/>
                    <a:pt x="56005" y="94434"/>
                    <a:pt x="55406" y="94420"/>
                  </a:cubicBezTo>
                  <a:cubicBezTo>
                    <a:pt x="51128" y="94336"/>
                    <a:pt x="46834" y="93985"/>
                    <a:pt x="42574" y="93417"/>
                  </a:cubicBezTo>
                  <a:cubicBezTo>
                    <a:pt x="38279" y="92849"/>
                    <a:pt x="33952" y="92248"/>
                    <a:pt x="29842" y="90844"/>
                  </a:cubicBezTo>
                  <a:cubicBezTo>
                    <a:pt x="17060" y="86533"/>
                    <a:pt x="7051" y="75740"/>
                    <a:pt x="3476" y="62757"/>
                  </a:cubicBezTo>
                  <a:cubicBezTo>
                    <a:pt x="0" y="50109"/>
                    <a:pt x="3208" y="36274"/>
                    <a:pt x="13167" y="27419"/>
                  </a:cubicBezTo>
                  <a:cubicBezTo>
                    <a:pt x="16575" y="24394"/>
                    <a:pt x="20468" y="21838"/>
                    <a:pt x="24345" y="19499"/>
                  </a:cubicBezTo>
                  <a:cubicBezTo>
                    <a:pt x="28622" y="16959"/>
                    <a:pt x="33083" y="14703"/>
                    <a:pt x="37678" y="12765"/>
                  </a:cubicBezTo>
                  <a:cubicBezTo>
                    <a:pt x="46985" y="8805"/>
                    <a:pt x="56759" y="6015"/>
                    <a:pt x="66701" y="4110"/>
                  </a:cubicBezTo>
                  <a:cubicBezTo>
                    <a:pt x="76609" y="2205"/>
                    <a:pt x="86651" y="1186"/>
                    <a:pt x="96709" y="785"/>
                  </a:cubicBezTo>
                  <a:cubicBezTo>
                    <a:pt x="99449" y="674"/>
                    <a:pt x="102193" y="612"/>
                    <a:pt x="104937" y="612"/>
                  </a:cubicBezTo>
                  <a:close/>
                  <a:moveTo>
                    <a:pt x="104918" y="0"/>
                  </a:moveTo>
                  <a:cubicBezTo>
                    <a:pt x="96807" y="0"/>
                    <a:pt x="88690" y="516"/>
                    <a:pt x="80669" y="1437"/>
                  </a:cubicBezTo>
                  <a:cubicBezTo>
                    <a:pt x="60619" y="3743"/>
                    <a:pt x="40401" y="9023"/>
                    <a:pt x="23025" y="19566"/>
                  </a:cubicBezTo>
                  <a:cubicBezTo>
                    <a:pt x="16258" y="23676"/>
                    <a:pt x="9624" y="28404"/>
                    <a:pt x="5497" y="35355"/>
                  </a:cubicBezTo>
                  <a:cubicBezTo>
                    <a:pt x="2273" y="40802"/>
                    <a:pt x="735" y="47118"/>
                    <a:pt x="852" y="53450"/>
                  </a:cubicBezTo>
                  <a:cubicBezTo>
                    <a:pt x="1069" y="66834"/>
                    <a:pt x="8488" y="79683"/>
                    <a:pt x="19683" y="86951"/>
                  </a:cubicBezTo>
                  <a:cubicBezTo>
                    <a:pt x="22573" y="88822"/>
                    <a:pt x="25698" y="90326"/>
                    <a:pt x="28973" y="91429"/>
                  </a:cubicBezTo>
                  <a:cubicBezTo>
                    <a:pt x="33133" y="92832"/>
                    <a:pt x="37477" y="93434"/>
                    <a:pt x="41822" y="94002"/>
                  </a:cubicBezTo>
                  <a:cubicBezTo>
                    <a:pt x="47028" y="94676"/>
                    <a:pt x="52250" y="95019"/>
                    <a:pt x="57478" y="95019"/>
                  </a:cubicBezTo>
                  <a:cubicBezTo>
                    <a:pt x="59766" y="95019"/>
                    <a:pt x="62056" y="94953"/>
                    <a:pt x="64345" y="94821"/>
                  </a:cubicBezTo>
                  <a:cubicBezTo>
                    <a:pt x="67325" y="94654"/>
                    <a:pt x="70357" y="94310"/>
                    <a:pt x="73376" y="94310"/>
                  </a:cubicBezTo>
                  <a:cubicBezTo>
                    <a:pt x="74894" y="94310"/>
                    <a:pt x="76409" y="94397"/>
                    <a:pt x="77912" y="94637"/>
                  </a:cubicBezTo>
                  <a:cubicBezTo>
                    <a:pt x="83109" y="95439"/>
                    <a:pt x="87670" y="98313"/>
                    <a:pt x="91764" y="101487"/>
                  </a:cubicBezTo>
                  <a:cubicBezTo>
                    <a:pt x="95139" y="104094"/>
                    <a:pt x="98514" y="106617"/>
                    <a:pt x="102240" y="108706"/>
                  </a:cubicBezTo>
                  <a:cubicBezTo>
                    <a:pt x="105949" y="110777"/>
                    <a:pt x="109842" y="112448"/>
                    <a:pt x="113902" y="113718"/>
                  </a:cubicBezTo>
                  <a:cubicBezTo>
                    <a:pt x="119740" y="115534"/>
                    <a:pt x="125839" y="116454"/>
                    <a:pt x="131950" y="116454"/>
                  </a:cubicBezTo>
                  <a:cubicBezTo>
                    <a:pt x="133710" y="116454"/>
                    <a:pt x="135471" y="116378"/>
                    <a:pt x="137228" y="116224"/>
                  </a:cubicBezTo>
                  <a:cubicBezTo>
                    <a:pt x="152483" y="114888"/>
                    <a:pt x="167136" y="107753"/>
                    <a:pt x="176994" y="95940"/>
                  </a:cubicBezTo>
                  <a:cubicBezTo>
                    <a:pt x="179400" y="93066"/>
                    <a:pt x="181489" y="89908"/>
                    <a:pt x="183260" y="86583"/>
                  </a:cubicBezTo>
                  <a:cubicBezTo>
                    <a:pt x="183271" y="86546"/>
                    <a:pt x="183260" y="86515"/>
                    <a:pt x="183233" y="86491"/>
                  </a:cubicBezTo>
                  <a:lnTo>
                    <a:pt x="183233" y="86491"/>
                  </a:lnTo>
                  <a:cubicBezTo>
                    <a:pt x="187115" y="79025"/>
                    <a:pt x="188939" y="70682"/>
                    <a:pt x="188540" y="62306"/>
                  </a:cubicBezTo>
                  <a:cubicBezTo>
                    <a:pt x="188172" y="53801"/>
                    <a:pt x="185599" y="45464"/>
                    <a:pt x="181589" y="37995"/>
                  </a:cubicBezTo>
                  <a:cubicBezTo>
                    <a:pt x="177428" y="30259"/>
                    <a:pt x="171731" y="23392"/>
                    <a:pt x="165014" y="17744"/>
                  </a:cubicBezTo>
                  <a:cubicBezTo>
                    <a:pt x="157662" y="11562"/>
                    <a:pt x="149141" y="7134"/>
                    <a:pt x="139951" y="4411"/>
                  </a:cubicBezTo>
                  <a:cubicBezTo>
                    <a:pt x="130561" y="1604"/>
                    <a:pt x="120786" y="418"/>
                    <a:pt x="111045" y="100"/>
                  </a:cubicBezTo>
                  <a:cubicBezTo>
                    <a:pt x="109004" y="33"/>
                    <a:pt x="106961" y="0"/>
                    <a:pt x="1049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25"/>
          <p:cNvGrpSpPr/>
          <p:nvPr/>
        </p:nvGrpSpPr>
        <p:grpSpPr>
          <a:xfrm>
            <a:off x="8316163" y="1944967"/>
            <a:ext cx="1238036" cy="2305203"/>
            <a:chOff x="-11558925" y="11768600"/>
            <a:chExt cx="939900" cy="1502250"/>
          </a:xfrm>
        </p:grpSpPr>
        <p:sp>
          <p:nvSpPr>
            <p:cNvPr id="366" name="Google Shape;366;p25"/>
            <p:cNvSpPr/>
            <p:nvPr/>
          </p:nvSpPr>
          <p:spPr>
            <a:xfrm>
              <a:off x="-10660425" y="12119550"/>
              <a:ext cx="38475" cy="57175"/>
            </a:xfrm>
            <a:custGeom>
              <a:avLst/>
              <a:gdLst/>
              <a:ahLst/>
              <a:cxnLst/>
              <a:rect l="l" t="t" r="r" b="b"/>
              <a:pathLst>
                <a:path w="1539" h="2287" extrusionOk="0">
                  <a:moveTo>
                    <a:pt x="1077" y="0"/>
                  </a:moveTo>
                  <a:cubicBezTo>
                    <a:pt x="539" y="0"/>
                    <a:pt x="1" y="390"/>
                    <a:pt x="1" y="1138"/>
                  </a:cubicBezTo>
                  <a:cubicBezTo>
                    <a:pt x="1" y="1904"/>
                    <a:pt x="555" y="2286"/>
                    <a:pt x="1092" y="2286"/>
                  </a:cubicBezTo>
                  <a:cubicBezTo>
                    <a:pt x="1247" y="2286"/>
                    <a:pt x="1400" y="2255"/>
                    <a:pt x="1538" y="2191"/>
                  </a:cubicBezTo>
                  <a:lnTo>
                    <a:pt x="1538" y="102"/>
                  </a:lnTo>
                  <a:cubicBezTo>
                    <a:pt x="1394" y="34"/>
                    <a:pt x="1235" y="0"/>
                    <a:pt x="1077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-10656650" y="12276050"/>
              <a:ext cx="34700" cy="61700"/>
            </a:xfrm>
            <a:custGeom>
              <a:avLst/>
              <a:gdLst/>
              <a:ahLst/>
              <a:cxnLst/>
              <a:rect l="l" t="t" r="r" b="b"/>
              <a:pathLst>
                <a:path w="1388" h="2468" extrusionOk="0">
                  <a:moveTo>
                    <a:pt x="1151" y="0"/>
                  </a:moveTo>
                  <a:cubicBezTo>
                    <a:pt x="580" y="0"/>
                    <a:pt x="0" y="421"/>
                    <a:pt x="0" y="1228"/>
                  </a:cubicBezTo>
                  <a:cubicBezTo>
                    <a:pt x="0" y="2070"/>
                    <a:pt x="588" y="2468"/>
                    <a:pt x="1163" y="2468"/>
                  </a:cubicBezTo>
                  <a:cubicBezTo>
                    <a:pt x="1239" y="2468"/>
                    <a:pt x="1314" y="2461"/>
                    <a:pt x="1387" y="2447"/>
                  </a:cubicBezTo>
                  <a:lnTo>
                    <a:pt x="1387" y="25"/>
                  </a:lnTo>
                  <a:cubicBezTo>
                    <a:pt x="1310" y="8"/>
                    <a:pt x="1231" y="0"/>
                    <a:pt x="1151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-10649975" y="12444575"/>
              <a:ext cx="28025" cy="66450"/>
            </a:xfrm>
            <a:custGeom>
              <a:avLst/>
              <a:gdLst/>
              <a:ahLst/>
              <a:cxnLst/>
              <a:rect l="l" t="t" r="r" b="b"/>
              <a:pathLst>
                <a:path w="1121" h="2658" extrusionOk="0">
                  <a:moveTo>
                    <a:pt x="1120" y="0"/>
                  </a:moveTo>
                  <a:cubicBezTo>
                    <a:pt x="502" y="67"/>
                    <a:pt x="1" y="652"/>
                    <a:pt x="1" y="1337"/>
                  </a:cubicBezTo>
                  <a:cubicBezTo>
                    <a:pt x="1" y="2005"/>
                    <a:pt x="502" y="2590"/>
                    <a:pt x="1120" y="2657"/>
                  </a:cubicBezTo>
                  <a:lnTo>
                    <a:pt x="1120" y="0"/>
                  </a:ln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5"/>
            <p:cNvSpPr/>
            <p:nvPr/>
          </p:nvSpPr>
          <p:spPr>
            <a:xfrm>
              <a:off x="-10649550" y="12620850"/>
              <a:ext cx="28425" cy="75200"/>
            </a:xfrm>
            <a:custGeom>
              <a:avLst/>
              <a:gdLst/>
              <a:ahLst/>
              <a:cxnLst/>
              <a:rect l="l" t="t" r="r" b="b"/>
              <a:pathLst>
                <a:path w="1137" h="3008" extrusionOk="0">
                  <a:moveTo>
                    <a:pt x="1103" y="0"/>
                  </a:moveTo>
                  <a:cubicBezTo>
                    <a:pt x="568" y="201"/>
                    <a:pt x="167" y="619"/>
                    <a:pt x="84" y="1270"/>
                  </a:cubicBezTo>
                  <a:cubicBezTo>
                    <a:pt x="0" y="1888"/>
                    <a:pt x="268" y="2473"/>
                    <a:pt x="752" y="2807"/>
                  </a:cubicBezTo>
                  <a:cubicBezTo>
                    <a:pt x="802" y="2807"/>
                    <a:pt x="819" y="2841"/>
                    <a:pt x="836" y="2858"/>
                  </a:cubicBezTo>
                  <a:cubicBezTo>
                    <a:pt x="919" y="2908"/>
                    <a:pt x="1020" y="2958"/>
                    <a:pt x="1103" y="3008"/>
                  </a:cubicBezTo>
                  <a:lnTo>
                    <a:pt x="1137" y="3008"/>
                  </a:lnTo>
                  <a:lnTo>
                    <a:pt x="1137" y="0"/>
                  </a:ln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-10630350" y="12820925"/>
              <a:ext cx="8400" cy="39725"/>
            </a:xfrm>
            <a:custGeom>
              <a:avLst/>
              <a:gdLst/>
              <a:ahLst/>
              <a:cxnLst/>
              <a:rect l="l" t="t" r="r" b="b"/>
              <a:pathLst>
                <a:path w="336" h="1589" extrusionOk="0">
                  <a:moveTo>
                    <a:pt x="335" y="1"/>
                  </a:moveTo>
                  <a:cubicBezTo>
                    <a:pt x="135" y="168"/>
                    <a:pt x="1" y="452"/>
                    <a:pt x="1" y="803"/>
                  </a:cubicBezTo>
                  <a:cubicBezTo>
                    <a:pt x="1" y="1154"/>
                    <a:pt x="135" y="1421"/>
                    <a:pt x="335" y="1588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-10669175" y="11937475"/>
              <a:ext cx="50150" cy="52650"/>
            </a:xfrm>
            <a:custGeom>
              <a:avLst/>
              <a:gdLst/>
              <a:ahLst/>
              <a:cxnLst/>
              <a:rect l="l" t="t" r="r" b="b"/>
              <a:pathLst>
                <a:path w="2006" h="2106" extrusionOk="0">
                  <a:moveTo>
                    <a:pt x="1003" y="0"/>
                  </a:moveTo>
                  <a:cubicBezTo>
                    <a:pt x="501" y="0"/>
                    <a:pt x="0" y="351"/>
                    <a:pt x="0" y="1053"/>
                  </a:cubicBezTo>
                  <a:cubicBezTo>
                    <a:pt x="0" y="1755"/>
                    <a:pt x="501" y="2106"/>
                    <a:pt x="1003" y="2106"/>
                  </a:cubicBezTo>
                  <a:cubicBezTo>
                    <a:pt x="1504" y="2106"/>
                    <a:pt x="2005" y="1755"/>
                    <a:pt x="2005" y="1053"/>
                  </a:cubicBezTo>
                  <a:cubicBezTo>
                    <a:pt x="2005" y="351"/>
                    <a:pt x="1504" y="0"/>
                    <a:pt x="1003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-10713050" y="13175775"/>
              <a:ext cx="53500" cy="56425"/>
            </a:xfrm>
            <a:custGeom>
              <a:avLst/>
              <a:gdLst/>
              <a:ahLst/>
              <a:cxnLst/>
              <a:rect l="l" t="t" r="r" b="b"/>
              <a:pathLst>
                <a:path w="2140" h="2257" extrusionOk="0">
                  <a:moveTo>
                    <a:pt x="1070" y="1"/>
                  </a:moveTo>
                  <a:cubicBezTo>
                    <a:pt x="535" y="1"/>
                    <a:pt x="1" y="377"/>
                    <a:pt x="1" y="1128"/>
                  </a:cubicBezTo>
                  <a:cubicBezTo>
                    <a:pt x="1" y="1880"/>
                    <a:pt x="535" y="2256"/>
                    <a:pt x="1070" y="2256"/>
                  </a:cubicBezTo>
                  <a:cubicBezTo>
                    <a:pt x="1605" y="2256"/>
                    <a:pt x="2139" y="1880"/>
                    <a:pt x="2139" y="1128"/>
                  </a:cubicBezTo>
                  <a:cubicBezTo>
                    <a:pt x="2139" y="377"/>
                    <a:pt x="1605" y="1"/>
                    <a:pt x="1070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-10725150" y="13040800"/>
              <a:ext cx="54725" cy="57525"/>
            </a:xfrm>
            <a:custGeom>
              <a:avLst/>
              <a:gdLst/>
              <a:ahLst/>
              <a:cxnLst/>
              <a:rect l="l" t="t" r="r" b="b"/>
              <a:pathLst>
                <a:path w="2189" h="2301" extrusionOk="0">
                  <a:moveTo>
                    <a:pt x="1090" y="1"/>
                  </a:moveTo>
                  <a:cubicBezTo>
                    <a:pt x="544" y="1"/>
                    <a:pt x="0" y="381"/>
                    <a:pt x="0" y="1147"/>
                  </a:cubicBezTo>
                  <a:cubicBezTo>
                    <a:pt x="0" y="1916"/>
                    <a:pt x="547" y="2300"/>
                    <a:pt x="1095" y="2300"/>
                  </a:cubicBezTo>
                  <a:cubicBezTo>
                    <a:pt x="1642" y="2300"/>
                    <a:pt x="2189" y="1916"/>
                    <a:pt x="2189" y="1147"/>
                  </a:cubicBezTo>
                  <a:cubicBezTo>
                    <a:pt x="2189" y="385"/>
                    <a:pt x="1639" y="1"/>
                    <a:pt x="1090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5"/>
            <p:cNvSpPr/>
            <p:nvPr/>
          </p:nvSpPr>
          <p:spPr>
            <a:xfrm>
              <a:off x="-10739350" y="12874825"/>
              <a:ext cx="60575" cy="66025"/>
            </a:xfrm>
            <a:custGeom>
              <a:avLst/>
              <a:gdLst/>
              <a:ahLst/>
              <a:cxnLst/>
              <a:rect l="l" t="t" r="r" b="b"/>
              <a:pathLst>
                <a:path w="2423" h="2641" extrusionOk="0">
                  <a:moveTo>
                    <a:pt x="1220" y="0"/>
                  </a:moveTo>
                  <a:cubicBezTo>
                    <a:pt x="568" y="0"/>
                    <a:pt x="0" y="602"/>
                    <a:pt x="0" y="1320"/>
                  </a:cubicBezTo>
                  <a:cubicBezTo>
                    <a:pt x="0" y="2039"/>
                    <a:pt x="568" y="2640"/>
                    <a:pt x="1220" y="2640"/>
                  </a:cubicBezTo>
                  <a:cubicBezTo>
                    <a:pt x="1855" y="2640"/>
                    <a:pt x="2423" y="2039"/>
                    <a:pt x="2423" y="1320"/>
                  </a:cubicBezTo>
                  <a:cubicBezTo>
                    <a:pt x="2423" y="602"/>
                    <a:pt x="1855" y="0"/>
                    <a:pt x="1220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5"/>
            <p:cNvSpPr/>
            <p:nvPr/>
          </p:nvSpPr>
          <p:spPr>
            <a:xfrm>
              <a:off x="-10761925" y="12724025"/>
              <a:ext cx="60175" cy="62675"/>
            </a:xfrm>
            <a:custGeom>
              <a:avLst/>
              <a:gdLst/>
              <a:ahLst/>
              <a:cxnLst/>
              <a:rect l="l" t="t" r="r" b="b"/>
              <a:pathLst>
                <a:path w="2407" h="2507" extrusionOk="0">
                  <a:moveTo>
                    <a:pt x="1204" y="0"/>
                  </a:moveTo>
                  <a:cubicBezTo>
                    <a:pt x="602" y="0"/>
                    <a:pt x="1" y="418"/>
                    <a:pt x="1" y="1254"/>
                  </a:cubicBezTo>
                  <a:cubicBezTo>
                    <a:pt x="17" y="2089"/>
                    <a:pt x="619" y="2507"/>
                    <a:pt x="1216" y="2507"/>
                  </a:cubicBezTo>
                  <a:cubicBezTo>
                    <a:pt x="1814" y="2507"/>
                    <a:pt x="2407" y="2089"/>
                    <a:pt x="2407" y="1254"/>
                  </a:cubicBezTo>
                  <a:cubicBezTo>
                    <a:pt x="2407" y="418"/>
                    <a:pt x="1805" y="0"/>
                    <a:pt x="1204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5"/>
            <p:cNvSpPr/>
            <p:nvPr/>
          </p:nvSpPr>
          <p:spPr>
            <a:xfrm>
              <a:off x="-10767350" y="12573225"/>
              <a:ext cx="60600" cy="65600"/>
            </a:xfrm>
            <a:custGeom>
              <a:avLst/>
              <a:gdLst/>
              <a:ahLst/>
              <a:cxnLst/>
              <a:rect l="l" t="t" r="r" b="b"/>
              <a:pathLst>
                <a:path w="2424" h="2624" extrusionOk="0">
                  <a:moveTo>
                    <a:pt x="1204" y="1"/>
                  </a:moveTo>
                  <a:cubicBezTo>
                    <a:pt x="569" y="1"/>
                    <a:pt x="1" y="602"/>
                    <a:pt x="1" y="1321"/>
                  </a:cubicBezTo>
                  <a:cubicBezTo>
                    <a:pt x="1" y="2022"/>
                    <a:pt x="569" y="2624"/>
                    <a:pt x="1204" y="2624"/>
                  </a:cubicBezTo>
                  <a:cubicBezTo>
                    <a:pt x="1872" y="2624"/>
                    <a:pt x="2423" y="2022"/>
                    <a:pt x="2423" y="1321"/>
                  </a:cubicBezTo>
                  <a:cubicBezTo>
                    <a:pt x="2423" y="602"/>
                    <a:pt x="1855" y="1"/>
                    <a:pt x="1204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-10772350" y="12384850"/>
              <a:ext cx="59750" cy="64350"/>
            </a:xfrm>
            <a:custGeom>
              <a:avLst/>
              <a:gdLst/>
              <a:ahLst/>
              <a:cxnLst/>
              <a:rect l="l" t="t" r="r" b="b"/>
              <a:pathLst>
                <a:path w="2390" h="2574" extrusionOk="0">
                  <a:moveTo>
                    <a:pt x="1203" y="0"/>
                  </a:moveTo>
                  <a:cubicBezTo>
                    <a:pt x="551" y="0"/>
                    <a:pt x="0" y="585"/>
                    <a:pt x="0" y="1287"/>
                  </a:cubicBezTo>
                  <a:cubicBezTo>
                    <a:pt x="0" y="2005"/>
                    <a:pt x="551" y="2573"/>
                    <a:pt x="1203" y="2573"/>
                  </a:cubicBezTo>
                  <a:cubicBezTo>
                    <a:pt x="1211" y="2573"/>
                    <a:pt x="1220" y="2574"/>
                    <a:pt x="1228" y="2574"/>
                  </a:cubicBezTo>
                  <a:cubicBezTo>
                    <a:pt x="1852" y="2574"/>
                    <a:pt x="2389" y="1963"/>
                    <a:pt x="2389" y="1287"/>
                  </a:cubicBezTo>
                  <a:cubicBezTo>
                    <a:pt x="2389" y="568"/>
                    <a:pt x="1838" y="0"/>
                    <a:pt x="1203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5"/>
            <p:cNvSpPr/>
            <p:nvPr/>
          </p:nvSpPr>
          <p:spPr>
            <a:xfrm>
              <a:off x="-10770700" y="12204800"/>
              <a:ext cx="55600" cy="57975"/>
            </a:xfrm>
            <a:custGeom>
              <a:avLst/>
              <a:gdLst/>
              <a:ahLst/>
              <a:cxnLst/>
              <a:rect l="l" t="t" r="r" b="b"/>
              <a:pathLst>
                <a:path w="2224" h="2319" extrusionOk="0">
                  <a:moveTo>
                    <a:pt x="1112" y="1"/>
                  </a:moveTo>
                  <a:cubicBezTo>
                    <a:pt x="556" y="1"/>
                    <a:pt x="1" y="385"/>
                    <a:pt x="1" y="1154"/>
                  </a:cubicBezTo>
                  <a:cubicBezTo>
                    <a:pt x="9" y="1931"/>
                    <a:pt x="565" y="2319"/>
                    <a:pt x="1118" y="2319"/>
                  </a:cubicBezTo>
                  <a:cubicBezTo>
                    <a:pt x="1672" y="2319"/>
                    <a:pt x="2223" y="1931"/>
                    <a:pt x="2223" y="1154"/>
                  </a:cubicBezTo>
                  <a:cubicBezTo>
                    <a:pt x="2223" y="385"/>
                    <a:pt x="1668" y="1"/>
                    <a:pt x="1112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5"/>
            <p:cNvSpPr/>
            <p:nvPr/>
          </p:nvSpPr>
          <p:spPr>
            <a:xfrm>
              <a:off x="-10777375" y="12044500"/>
              <a:ext cx="58500" cy="61125"/>
            </a:xfrm>
            <a:custGeom>
              <a:avLst/>
              <a:gdLst/>
              <a:ahLst/>
              <a:cxnLst/>
              <a:rect l="l" t="t" r="r" b="b"/>
              <a:pathLst>
                <a:path w="2340" h="2445" extrusionOk="0">
                  <a:moveTo>
                    <a:pt x="1170" y="1"/>
                  </a:moveTo>
                  <a:cubicBezTo>
                    <a:pt x="585" y="1"/>
                    <a:pt x="1" y="406"/>
                    <a:pt x="1" y="1216"/>
                  </a:cubicBezTo>
                  <a:cubicBezTo>
                    <a:pt x="1" y="2035"/>
                    <a:pt x="585" y="2444"/>
                    <a:pt x="1170" y="2444"/>
                  </a:cubicBezTo>
                  <a:cubicBezTo>
                    <a:pt x="1755" y="2444"/>
                    <a:pt x="2340" y="2035"/>
                    <a:pt x="2340" y="1216"/>
                  </a:cubicBezTo>
                  <a:cubicBezTo>
                    <a:pt x="2340" y="406"/>
                    <a:pt x="1755" y="1"/>
                    <a:pt x="1170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5"/>
            <p:cNvSpPr/>
            <p:nvPr/>
          </p:nvSpPr>
          <p:spPr>
            <a:xfrm>
              <a:off x="-10798675" y="11862900"/>
              <a:ext cx="55575" cy="58300"/>
            </a:xfrm>
            <a:custGeom>
              <a:avLst/>
              <a:gdLst/>
              <a:ahLst/>
              <a:cxnLst/>
              <a:rect l="l" t="t" r="r" b="b"/>
              <a:pathLst>
                <a:path w="2223" h="2332" extrusionOk="0">
                  <a:moveTo>
                    <a:pt x="1112" y="1"/>
                  </a:moveTo>
                  <a:cubicBezTo>
                    <a:pt x="556" y="1"/>
                    <a:pt x="0" y="393"/>
                    <a:pt x="0" y="1179"/>
                  </a:cubicBezTo>
                  <a:cubicBezTo>
                    <a:pt x="0" y="1947"/>
                    <a:pt x="556" y="2332"/>
                    <a:pt x="1112" y="2332"/>
                  </a:cubicBezTo>
                  <a:cubicBezTo>
                    <a:pt x="1667" y="2332"/>
                    <a:pt x="2223" y="1947"/>
                    <a:pt x="2223" y="1179"/>
                  </a:cubicBezTo>
                  <a:cubicBezTo>
                    <a:pt x="2223" y="393"/>
                    <a:pt x="1667" y="1"/>
                    <a:pt x="1112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5"/>
            <p:cNvSpPr/>
            <p:nvPr/>
          </p:nvSpPr>
          <p:spPr>
            <a:xfrm>
              <a:off x="-10679625" y="11802550"/>
              <a:ext cx="54325" cy="57050"/>
            </a:xfrm>
            <a:custGeom>
              <a:avLst/>
              <a:gdLst/>
              <a:ahLst/>
              <a:cxnLst/>
              <a:rect l="l" t="t" r="r" b="b"/>
              <a:pathLst>
                <a:path w="2173" h="2282" extrusionOk="0">
                  <a:moveTo>
                    <a:pt x="1086" y="0"/>
                  </a:moveTo>
                  <a:cubicBezTo>
                    <a:pt x="543" y="0"/>
                    <a:pt x="0" y="385"/>
                    <a:pt x="0" y="1153"/>
                  </a:cubicBezTo>
                  <a:cubicBezTo>
                    <a:pt x="0" y="1901"/>
                    <a:pt x="549" y="2281"/>
                    <a:pt x="1095" y="2281"/>
                  </a:cubicBezTo>
                  <a:cubicBezTo>
                    <a:pt x="1635" y="2281"/>
                    <a:pt x="2172" y="1909"/>
                    <a:pt x="2172" y="1153"/>
                  </a:cubicBezTo>
                  <a:cubicBezTo>
                    <a:pt x="2172" y="385"/>
                    <a:pt x="1629" y="0"/>
                    <a:pt x="1086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5"/>
            <p:cNvSpPr/>
            <p:nvPr/>
          </p:nvSpPr>
          <p:spPr>
            <a:xfrm>
              <a:off x="-10876800" y="11965875"/>
              <a:ext cx="60600" cy="66025"/>
            </a:xfrm>
            <a:custGeom>
              <a:avLst/>
              <a:gdLst/>
              <a:ahLst/>
              <a:cxnLst/>
              <a:rect l="l" t="t" r="r" b="b"/>
              <a:pathLst>
                <a:path w="2424" h="2641" extrusionOk="0">
                  <a:moveTo>
                    <a:pt x="1221" y="0"/>
                  </a:moveTo>
                  <a:cubicBezTo>
                    <a:pt x="552" y="0"/>
                    <a:pt x="1" y="602"/>
                    <a:pt x="1" y="1320"/>
                  </a:cubicBezTo>
                  <a:cubicBezTo>
                    <a:pt x="1" y="2022"/>
                    <a:pt x="569" y="2640"/>
                    <a:pt x="1221" y="2640"/>
                  </a:cubicBezTo>
                  <a:cubicBezTo>
                    <a:pt x="1872" y="2640"/>
                    <a:pt x="2424" y="2022"/>
                    <a:pt x="2424" y="1320"/>
                  </a:cubicBezTo>
                  <a:cubicBezTo>
                    <a:pt x="2424" y="602"/>
                    <a:pt x="1872" y="0"/>
                    <a:pt x="1221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5"/>
            <p:cNvSpPr/>
            <p:nvPr/>
          </p:nvSpPr>
          <p:spPr>
            <a:xfrm>
              <a:off x="-10865100" y="12150700"/>
              <a:ext cx="53925" cy="56425"/>
            </a:xfrm>
            <a:custGeom>
              <a:avLst/>
              <a:gdLst/>
              <a:ahLst/>
              <a:cxnLst/>
              <a:rect l="l" t="t" r="r" b="b"/>
              <a:pathLst>
                <a:path w="2157" h="2257" extrusionOk="0">
                  <a:moveTo>
                    <a:pt x="1078" y="1"/>
                  </a:moveTo>
                  <a:cubicBezTo>
                    <a:pt x="540" y="1"/>
                    <a:pt x="1" y="377"/>
                    <a:pt x="1" y="1129"/>
                  </a:cubicBezTo>
                  <a:cubicBezTo>
                    <a:pt x="1" y="1881"/>
                    <a:pt x="540" y="2257"/>
                    <a:pt x="1078" y="2257"/>
                  </a:cubicBezTo>
                  <a:cubicBezTo>
                    <a:pt x="1617" y="2257"/>
                    <a:pt x="2156" y="1881"/>
                    <a:pt x="2156" y="1129"/>
                  </a:cubicBezTo>
                  <a:cubicBezTo>
                    <a:pt x="2156" y="377"/>
                    <a:pt x="1617" y="1"/>
                    <a:pt x="1078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5"/>
            <p:cNvSpPr/>
            <p:nvPr/>
          </p:nvSpPr>
          <p:spPr>
            <a:xfrm>
              <a:off x="-10873450" y="12290000"/>
              <a:ext cx="64775" cy="70250"/>
            </a:xfrm>
            <a:custGeom>
              <a:avLst/>
              <a:gdLst/>
              <a:ahLst/>
              <a:cxnLst/>
              <a:rect l="l" t="t" r="r" b="b"/>
              <a:pathLst>
                <a:path w="2591" h="2810" extrusionOk="0">
                  <a:moveTo>
                    <a:pt x="1335" y="0"/>
                  </a:moveTo>
                  <a:cubicBezTo>
                    <a:pt x="1319" y="0"/>
                    <a:pt x="1303" y="0"/>
                    <a:pt x="1287" y="1"/>
                  </a:cubicBezTo>
                  <a:cubicBezTo>
                    <a:pt x="585" y="51"/>
                    <a:pt x="1" y="636"/>
                    <a:pt x="1" y="1405"/>
                  </a:cubicBezTo>
                  <a:cubicBezTo>
                    <a:pt x="1" y="2123"/>
                    <a:pt x="575" y="2809"/>
                    <a:pt x="1240" y="2809"/>
                  </a:cubicBezTo>
                  <a:cubicBezTo>
                    <a:pt x="1256" y="2809"/>
                    <a:pt x="1271" y="2809"/>
                    <a:pt x="1287" y="2808"/>
                  </a:cubicBezTo>
                  <a:cubicBezTo>
                    <a:pt x="2006" y="2775"/>
                    <a:pt x="2590" y="2207"/>
                    <a:pt x="2590" y="1405"/>
                  </a:cubicBezTo>
                  <a:cubicBezTo>
                    <a:pt x="2590" y="686"/>
                    <a:pt x="2016" y="0"/>
                    <a:pt x="1335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5"/>
            <p:cNvSpPr/>
            <p:nvPr/>
          </p:nvSpPr>
          <p:spPr>
            <a:xfrm>
              <a:off x="-10860075" y="12496775"/>
              <a:ext cx="60575" cy="66025"/>
            </a:xfrm>
            <a:custGeom>
              <a:avLst/>
              <a:gdLst/>
              <a:ahLst/>
              <a:cxnLst/>
              <a:rect l="l" t="t" r="r" b="b"/>
              <a:pathLst>
                <a:path w="2423" h="2641" extrusionOk="0">
                  <a:moveTo>
                    <a:pt x="1220" y="1"/>
                  </a:moveTo>
                  <a:cubicBezTo>
                    <a:pt x="552" y="1"/>
                    <a:pt x="0" y="619"/>
                    <a:pt x="0" y="1321"/>
                  </a:cubicBezTo>
                  <a:cubicBezTo>
                    <a:pt x="0" y="2039"/>
                    <a:pt x="568" y="2641"/>
                    <a:pt x="1220" y="2641"/>
                  </a:cubicBezTo>
                  <a:cubicBezTo>
                    <a:pt x="1872" y="2641"/>
                    <a:pt x="2423" y="2023"/>
                    <a:pt x="2423" y="1321"/>
                  </a:cubicBezTo>
                  <a:cubicBezTo>
                    <a:pt x="2423" y="619"/>
                    <a:pt x="1872" y="1"/>
                    <a:pt x="1220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5"/>
            <p:cNvSpPr/>
            <p:nvPr/>
          </p:nvSpPr>
          <p:spPr>
            <a:xfrm>
              <a:off x="-10860075" y="12671900"/>
              <a:ext cx="60575" cy="63325"/>
            </a:xfrm>
            <a:custGeom>
              <a:avLst/>
              <a:gdLst/>
              <a:ahLst/>
              <a:cxnLst/>
              <a:rect l="l" t="t" r="r" b="b"/>
              <a:pathLst>
                <a:path w="2423" h="2533" extrusionOk="0">
                  <a:moveTo>
                    <a:pt x="1212" y="1"/>
                  </a:moveTo>
                  <a:cubicBezTo>
                    <a:pt x="606" y="1"/>
                    <a:pt x="0" y="423"/>
                    <a:pt x="0" y="1267"/>
                  </a:cubicBezTo>
                  <a:cubicBezTo>
                    <a:pt x="0" y="2110"/>
                    <a:pt x="606" y="2532"/>
                    <a:pt x="1212" y="2532"/>
                  </a:cubicBezTo>
                  <a:cubicBezTo>
                    <a:pt x="1817" y="2532"/>
                    <a:pt x="2423" y="2110"/>
                    <a:pt x="2423" y="1267"/>
                  </a:cubicBezTo>
                  <a:cubicBezTo>
                    <a:pt x="2423" y="423"/>
                    <a:pt x="1817" y="1"/>
                    <a:pt x="1212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5"/>
            <p:cNvSpPr/>
            <p:nvPr/>
          </p:nvSpPr>
          <p:spPr>
            <a:xfrm>
              <a:off x="-10850050" y="12834300"/>
              <a:ext cx="62675" cy="67700"/>
            </a:xfrm>
            <a:custGeom>
              <a:avLst/>
              <a:gdLst/>
              <a:ahLst/>
              <a:cxnLst/>
              <a:rect l="l" t="t" r="r" b="b"/>
              <a:pathLst>
                <a:path w="2507" h="2708" extrusionOk="0">
                  <a:moveTo>
                    <a:pt x="1253" y="0"/>
                  </a:moveTo>
                  <a:cubicBezTo>
                    <a:pt x="585" y="0"/>
                    <a:pt x="0" y="619"/>
                    <a:pt x="0" y="1354"/>
                  </a:cubicBezTo>
                  <a:cubicBezTo>
                    <a:pt x="0" y="2089"/>
                    <a:pt x="568" y="2707"/>
                    <a:pt x="1253" y="2707"/>
                  </a:cubicBezTo>
                  <a:cubicBezTo>
                    <a:pt x="1938" y="2707"/>
                    <a:pt x="2507" y="2089"/>
                    <a:pt x="2507" y="1354"/>
                  </a:cubicBezTo>
                  <a:cubicBezTo>
                    <a:pt x="2507" y="619"/>
                    <a:pt x="1938" y="0"/>
                    <a:pt x="1253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5"/>
            <p:cNvSpPr/>
            <p:nvPr/>
          </p:nvSpPr>
          <p:spPr>
            <a:xfrm>
              <a:off x="-10838350" y="12980925"/>
              <a:ext cx="62675" cy="67675"/>
            </a:xfrm>
            <a:custGeom>
              <a:avLst/>
              <a:gdLst/>
              <a:ahLst/>
              <a:cxnLst/>
              <a:rect l="l" t="t" r="r" b="b"/>
              <a:pathLst>
                <a:path w="2507" h="2707" extrusionOk="0">
                  <a:moveTo>
                    <a:pt x="1253" y="0"/>
                  </a:moveTo>
                  <a:cubicBezTo>
                    <a:pt x="585" y="0"/>
                    <a:pt x="0" y="618"/>
                    <a:pt x="0" y="1354"/>
                  </a:cubicBezTo>
                  <a:cubicBezTo>
                    <a:pt x="0" y="2089"/>
                    <a:pt x="551" y="2707"/>
                    <a:pt x="1253" y="2707"/>
                  </a:cubicBezTo>
                  <a:cubicBezTo>
                    <a:pt x="1922" y="2707"/>
                    <a:pt x="2506" y="2089"/>
                    <a:pt x="2506" y="1354"/>
                  </a:cubicBezTo>
                  <a:cubicBezTo>
                    <a:pt x="2506" y="618"/>
                    <a:pt x="1938" y="0"/>
                    <a:pt x="1253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5"/>
            <p:cNvSpPr/>
            <p:nvPr/>
          </p:nvSpPr>
          <p:spPr>
            <a:xfrm>
              <a:off x="-10822075" y="13124825"/>
              <a:ext cx="63525" cy="66425"/>
            </a:xfrm>
            <a:custGeom>
              <a:avLst/>
              <a:gdLst/>
              <a:ahLst/>
              <a:cxnLst/>
              <a:rect l="l" t="t" r="r" b="b"/>
              <a:pathLst>
                <a:path w="2541" h="2657" extrusionOk="0">
                  <a:moveTo>
                    <a:pt x="1279" y="0"/>
                  </a:moveTo>
                  <a:cubicBezTo>
                    <a:pt x="648" y="0"/>
                    <a:pt x="17" y="443"/>
                    <a:pt x="17" y="1329"/>
                  </a:cubicBezTo>
                  <a:cubicBezTo>
                    <a:pt x="1" y="2214"/>
                    <a:pt x="631" y="2657"/>
                    <a:pt x="1266" y="2657"/>
                  </a:cubicBezTo>
                  <a:cubicBezTo>
                    <a:pt x="1901" y="2657"/>
                    <a:pt x="2540" y="2214"/>
                    <a:pt x="2540" y="1329"/>
                  </a:cubicBezTo>
                  <a:cubicBezTo>
                    <a:pt x="2540" y="443"/>
                    <a:pt x="1910" y="0"/>
                    <a:pt x="1279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5"/>
            <p:cNvSpPr/>
            <p:nvPr/>
          </p:nvSpPr>
          <p:spPr>
            <a:xfrm>
              <a:off x="-10927750" y="13203975"/>
              <a:ext cx="61425" cy="66875"/>
            </a:xfrm>
            <a:custGeom>
              <a:avLst/>
              <a:gdLst/>
              <a:ahLst/>
              <a:cxnLst/>
              <a:rect l="l" t="t" r="r" b="b"/>
              <a:pathLst>
                <a:path w="2457" h="2675" extrusionOk="0">
                  <a:moveTo>
                    <a:pt x="1237" y="0"/>
                  </a:moveTo>
                  <a:cubicBezTo>
                    <a:pt x="569" y="0"/>
                    <a:pt x="0" y="602"/>
                    <a:pt x="0" y="1337"/>
                  </a:cubicBezTo>
                  <a:cubicBezTo>
                    <a:pt x="0" y="2072"/>
                    <a:pt x="569" y="2674"/>
                    <a:pt x="1237" y="2674"/>
                  </a:cubicBezTo>
                  <a:cubicBezTo>
                    <a:pt x="1246" y="2674"/>
                    <a:pt x="1255" y="2674"/>
                    <a:pt x="1263" y="2674"/>
                  </a:cubicBezTo>
                  <a:cubicBezTo>
                    <a:pt x="1920" y="2674"/>
                    <a:pt x="2457" y="2063"/>
                    <a:pt x="2457" y="1337"/>
                  </a:cubicBezTo>
                  <a:cubicBezTo>
                    <a:pt x="2457" y="602"/>
                    <a:pt x="1905" y="0"/>
                    <a:pt x="1237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5"/>
            <p:cNvSpPr/>
            <p:nvPr/>
          </p:nvSpPr>
          <p:spPr>
            <a:xfrm>
              <a:off x="-10907275" y="11768600"/>
              <a:ext cx="71450" cy="59875"/>
            </a:xfrm>
            <a:custGeom>
              <a:avLst/>
              <a:gdLst/>
              <a:ahLst/>
              <a:cxnLst/>
              <a:rect l="l" t="t" r="r" b="b"/>
              <a:pathLst>
                <a:path w="2858" h="2395" extrusionOk="0">
                  <a:moveTo>
                    <a:pt x="1431" y="1"/>
                  </a:moveTo>
                  <a:cubicBezTo>
                    <a:pt x="1257" y="1"/>
                    <a:pt x="1086" y="47"/>
                    <a:pt x="953" y="139"/>
                  </a:cubicBezTo>
                  <a:cubicBezTo>
                    <a:pt x="936" y="172"/>
                    <a:pt x="919" y="189"/>
                    <a:pt x="902" y="189"/>
                  </a:cubicBezTo>
                  <a:cubicBezTo>
                    <a:pt x="0" y="807"/>
                    <a:pt x="334" y="2394"/>
                    <a:pt x="1454" y="2394"/>
                  </a:cubicBezTo>
                  <a:cubicBezTo>
                    <a:pt x="2540" y="2394"/>
                    <a:pt x="2857" y="807"/>
                    <a:pt x="1972" y="189"/>
                  </a:cubicBezTo>
                  <a:lnTo>
                    <a:pt x="1922" y="139"/>
                  </a:lnTo>
                  <a:cubicBezTo>
                    <a:pt x="1780" y="47"/>
                    <a:pt x="1604" y="1"/>
                    <a:pt x="1431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5"/>
            <p:cNvSpPr/>
            <p:nvPr/>
          </p:nvSpPr>
          <p:spPr>
            <a:xfrm>
              <a:off x="-10975375" y="11884375"/>
              <a:ext cx="61025" cy="64075"/>
            </a:xfrm>
            <a:custGeom>
              <a:avLst/>
              <a:gdLst/>
              <a:ahLst/>
              <a:cxnLst/>
              <a:rect l="l" t="t" r="r" b="b"/>
              <a:pathLst>
                <a:path w="2441" h="2563" extrusionOk="0">
                  <a:moveTo>
                    <a:pt x="1216" y="0"/>
                  </a:moveTo>
                  <a:cubicBezTo>
                    <a:pt x="608" y="0"/>
                    <a:pt x="1" y="422"/>
                    <a:pt x="1" y="1272"/>
                  </a:cubicBezTo>
                  <a:cubicBezTo>
                    <a:pt x="1" y="2133"/>
                    <a:pt x="611" y="2563"/>
                    <a:pt x="1220" y="2563"/>
                  </a:cubicBezTo>
                  <a:cubicBezTo>
                    <a:pt x="1830" y="2563"/>
                    <a:pt x="2440" y="2133"/>
                    <a:pt x="2440" y="1272"/>
                  </a:cubicBezTo>
                  <a:cubicBezTo>
                    <a:pt x="2440" y="426"/>
                    <a:pt x="1827" y="0"/>
                    <a:pt x="1216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5"/>
            <p:cNvSpPr/>
            <p:nvPr/>
          </p:nvSpPr>
          <p:spPr>
            <a:xfrm>
              <a:off x="-10964500" y="12051925"/>
              <a:ext cx="61825" cy="64875"/>
            </a:xfrm>
            <a:custGeom>
              <a:avLst/>
              <a:gdLst/>
              <a:ahLst/>
              <a:cxnLst/>
              <a:rect l="l" t="t" r="r" b="b"/>
              <a:pathLst>
                <a:path w="2473" h="2595" extrusionOk="0">
                  <a:moveTo>
                    <a:pt x="1237" y="0"/>
                  </a:moveTo>
                  <a:cubicBezTo>
                    <a:pt x="618" y="0"/>
                    <a:pt x="0" y="435"/>
                    <a:pt x="0" y="1304"/>
                  </a:cubicBezTo>
                  <a:cubicBezTo>
                    <a:pt x="0" y="2160"/>
                    <a:pt x="624" y="2594"/>
                    <a:pt x="1246" y="2594"/>
                  </a:cubicBezTo>
                  <a:cubicBezTo>
                    <a:pt x="1861" y="2594"/>
                    <a:pt x="2473" y="2168"/>
                    <a:pt x="2473" y="1304"/>
                  </a:cubicBezTo>
                  <a:cubicBezTo>
                    <a:pt x="2473" y="435"/>
                    <a:pt x="1855" y="0"/>
                    <a:pt x="1237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5"/>
            <p:cNvSpPr/>
            <p:nvPr/>
          </p:nvSpPr>
          <p:spPr>
            <a:xfrm>
              <a:off x="-10981225" y="12212325"/>
              <a:ext cx="66875" cy="73125"/>
            </a:xfrm>
            <a:custGeom>
              <a:avLst/>
              <a:gdLst/>
              <a:ahLst/>
              <a:cxnLst/>
              <a:rect l="l" t="t" r="r" b="b"/>
              <a:pathLst>
                <a:path w="2675" h="2925" extrusionOk="0">
                  <a:moveTo>
                    <a:pt x="1362" y="0"/>
                  </a:moveTo>
                  <a:cubicBezTo>
                    <a:pt x="1354" y="0"/>
                    <a:pt x="1346" y="0"/>
                    <a:pt x="1337" y="0"/>
                  </a:cubicBezTo>
                  <a:cubicBezTo>
                    <a:pt x="619" y="34"/>
                    <a:pt x="1" y="652"/>
                    <a:pt x="1" y="1471"/>
                  </a:cubicBezTo>
                  <a:cubicBezTo>
                    <a:pt x="1" y="2214"/>
                    <a:pt x="605" y="2925"/>
                    <a:pt x="1313" y="2925"/>
                  </a:cubicBezTo>
                  <a:cubicBezTo>
                    <a:pt x="1321" y="2925"/>
                    <a:pt x="1329" y="2925"/>
                    <a:pt x="1337" y="2924"/>
                  </a:cubicBezTo>
                  <a:cubicBezTo>
                    <a:pt x="2073" y="2891"/>
                    <a:pt x="2674" y="2273"/>
                    <a:pt x="2674" y="1471"/>
                  </a:cubicBezTo>
                  <a:cubicBezTo>
                    <a:pt x="2674" y="727"/>
                    <a:pt x="2086" y="0"/>
                    <a:pt x="1362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5"/>
            <p:cNvSpPr/>
            <p:nvPr/>
          </p:nvSpPr>
          <p:spPr>
            <a:xfrm>
              <a:off x="-10972875" y="12408175"/>
              <a:ext cx="66875" cy="71975"/>
            </a:xfrm>
            <a:custGeom>
              <a:avLst/>
              <a:gdLst/>
              <a:ahLst/>
              <a:cxnLst/>
              <a:rect l="l" t="t" r="r" b="b"/>
              <a:pathLst>
                <a:path w="2675" h="2879" extrusionOk="0">
                  <a:moveTo>
                    <a:pt x="1409" y="0"/>
                  </a:moveTo>
                  <a:cubicBezTo>
                    <a:pt x="1385" y="0"/>
                    <a:pt x="1361" y="1"/>
                    <a:pt x="1338" y="3"/>
                  </a:cubicBezTo>
                  <a:cubicBezTo>
                    <a:pt x="636" y="36"/>
                    <a:pt x="1" y="621"/>
                    <a:pt x="1" y="1440"/>
                  </a:cubicBezTo>
                  <a:cubicBezTo>
                    <a:pt x="1" y="2167"/>
                    <a:pt x="580" y="2879"/>
                    <a:pt x="1268" y="2879"/>
                  </a:cubicBezTo>
                  <a:cubicBezTo>
                    <a:pt x="1291" y="2879"/>
                    <a:pt x="1314" y="2878"/>
                    <a:pt x="1338" y="2877"/>
                  </a:cubicBezTo>
                  <a:cubicBezTo>
                    <a:pt x="2056" y="2860"/>
                    <a:pt x="2674" y="2258"/>
                    <a:pt x="2674" y="1440"/>
                  </a:cubicBezTo>
                  <a:cubicBezTo>
                    <a:pt x="2674" y="712"/>
                    <a:pt x="2111" y="0"/>
                    <a:pt x="1409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-10952825" y="12613800"/>
              <a:ext cx="61025" cy="63775"/>
            </a:xfrm>
            <a:custGeom>
              <a:avLst/>
              <a:gdLst/>
              <a:ahLst/>
              <a:cxnLst/>
              <a:rect l="l" t="t" r="r" b="b"/>
              <a:pathLst>
                <a:path w="2441" h="2551" extrusionOk="0">
                  <a:moveTo>
                    <a:pt x="1216" y="0"/>
                  </a:moveTo>
                  <a:cubicBezTo>
                    <a:pt x="608" y="0"/>
                    <a:pt x="1" y="426"/>
                    <a:pt x="1" y="1285"/>
                  </a:cubicBezTo>
                  <a:cubicBezTo>
                    <a:pt x="1" y="2129"/>
                    <a:pt x="611" y="2551"/>
                    <a:pt x="1221" y="2551"/>
                  </a:cubicBezTo>
                  <a:cubicBezTo>
                    <a:pt x="1831" y="2551"/>
                    <a:pt x="2440" y="2129"/>
                    <a:pt x="2440" y="1285"/>
                  </a:cubicBezTo>
                  <a:cubicBezTo>
                    <a:pt x="2440" y="431"/>
                    <a:pt x="1828" y="0"/>
                    <a:pt x="1216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5"/>
            <p:cNvSpPr/>
            <p:nvPr/>
          </p:nvSpPr>
          <p:spPr>
            <a:xfrm>
              <a:off x="-10952400" y="12787100"/>
              <a:ext cx="59750" cy="64775"/>
            </a:xfrm>
            <a:custGeom>
              <a:avLst/>
              <a:gdLst/>
              <a:ahLst/>
              <a:cxnLst/>
              <a:rect l="l" t="t" r="r" b="b"/>
              <a:pathLst>
                <a:path w="2390" h="2591" extrusionOk="0">
                  <a:moveTo>
                    <a:pt x="1187" y="0"/>
                  </a:moveTo>
                  <a:cubicBezTo>
                    <a:pt x="552" y="0"/>
                    <a:pt x="1" y="585"/>
                    <a:pt x="1" y="1304"/>
                  </a:cubicBezTo>
                  <a:cubicBezTo>
                    <a:pt x="1" y="1989"/>
                    <a:pt x="552" y="2590"/>
                    <a:pt x="1187" y="2590"/>
                  </a:cubicBezTo>
                  <a:cubicBezTo>
                    <a:pt x="1839" y="2590"/>
                    <a:pt x="2390" y="1989"/>
                    <a:pt x="2390" y="1304"/>
                  </a:cubicBezTo>
                  <a:cubicBezTo>
                    <a:pt x="2390" y="619"/>
                    <a:pt x="1839" y="0"/>
                    <a:pt x="1187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5"/>
            <p:cNvSpPr/>
            <p:nvPr/>
          </p:nvSpPr>
          <p:spPr>
            <a:xfrm>
              <a:off x="-10935275" y="12934650"/>
              <a:ext cx="48075" cy="50475"/>
            </a:xfrm>
            <a:custGeom>
              <a:avLst/>
              <a:gdLst/>
              <a:ahLst/>
              <a:cxnLst/>
              <a:rect l="l" t="t" r="r" b="b"/>
              <a:pathLst>
                <a:path w="1923" h="2019" extrusionOk="0">
                  <a:moveTo>
                    <a:pt x="961" y="1"/>
                  </a:moveTo>
                  <a:cubicBezTo>
                    <a:pt x="481" y="1"/>
                    <a:pt x="1" y="339"/>
                    <a:pt x="1" y="1016"/>
                  </a:cubicBezTo>
                  <a:cubicBezTo>
                    <a:pt x="1" y="1684"/>
                    <a:pt x="481" y="2018"/>
                    <a:pt x="961" y="2018"/>
                  </a:cubicBezTo>
                  <a:cubicBezTo>
                    <a:pt x="1442" y="2018"/>
                    <a:pt x="1922" y="1684"/>
                    <a:pt x="1922" y="1016"/>
                  </a:cubicBezTo>
                  <a:cubicBezTo>
                    <a:pt x="1922" y="339"/>
                    <a:pt x="1442" y="1"/>
                    <a:pt x="961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5"/>
            <p:cNvSpPr/>
            <p:nvPr/>
          </p:nvSpPr>
          <p:spPr>
            <a:xfrm>
              <a:off x="-10938600" y="13052750"/>
              <a:ext cx="66850" cy="70525"/>
            </a:xfrm>
            <a:custGeom>
              <a:avLst/>
              <a:gdLst/>
              <a:ahLst/>
              <a:cxnLst/>
              <a:rect l="l" t="t" r="r" b="b"/>
              <a:pathLst>
                <a:path w="2674" h="2821" extrusionOk="0">
                  <a:moveTo>
                    <a:pt x="1337" y="1"/>
                  </a:moveTo>
                  <a:cubicBezTo>
                    <a:pt x="668" y="1"/>
                    <a:pt x="0" y="469"/>
                    <a:pt x="0" y="1405"/>
                  </a:cubicBezTo>
                  <a:cubicBezTo>
                    <a:pt x="0" y="2349"/>
                    <a:pt x="668" y="2821"/>
                    <a:pt x="1337" y="2821"/>
                  </a:cubicBezTo>
                  <a:cubicBezTo>
                    <a:pt x="2005" y="2821"/>
                    <a:pt x="2673" y="2349"/>
                    <a:pt x="2673" y="1405"/>
                  </a:cubicBezTo>
                  <a:cubicBezTo>
                    <a:pt x="2673" y="469"/>
                    <a:pt x="2005" y="1"/>
                    <a:pt x="1337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5"/>
            <p:cNvSpPr/>
            <p:nvPr/>
          </p:nvSpPr>
          <p:spPr>
            <a:xfrm>
              <a:off x="-11050150" y="12979250"/>
              <a:ext cx="80650" cy="66325"/>
            </a:xfrm>
            <a:custGeom>
              <a:avLst/>
              <a:gdLst/>
              <a:ahLst/>
              <a:cxnLst/>
              <a:rect l="l" t="t" r="r" b="b"/>
              <a:pathLst>
                <a:path w="3226" h="2653" extrusionOk="0">
                  <a:moveTo>
                    <a:pt x="1622" y="0"/>
                  </a:moveTo>
                  <a:cubicBezTo>
                    <a:pt x="786" y="0"/>
                    <a:pt x="1" y="1153"/>
                    <a:pt x="569" y="1972"/>
                  </a:cubicBezTo>
                  <a:cubicBezTo>
                    <a:pt x="586" y="2005"/>
                    <a:pt x="636" y="2055"/>
                    <a:pt x="652" y="2089"/>
                  </a:cubicBezTo>
                  <a:cubicBezTo>
                    <a:pt x="928" y="2465"/>
                    <a:pt x="1279" y="2653"/>
                    <a:pt x="1626" y="2653"/>
                  </a:cubicBezTo>
                  <a:cubicBezTo>
                    <a:pt x="1972" y="2653"/>
                    <a:pt x="2315" y="2465"/>
                    <a:pt x="2574" y="2089"/>
                  </a:cubicBezTo>
                  <a:cubicBezTo>
                    <a:pt x="2591" y="2055"/>
                    <a:pt x="2641" y="2005"/>
                    <a:pt x="2658" y="1972"/>
                  </a:cubicBezTo>
                  <a:cubicBezTo>
                    <a:pt x="3226" y="1153"/>
                    <a:pt x="2457" y="0"/>
                    <a:pt x="1622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5"/>
            <p:cNvSpPr/>
            <p:nvPr/>
          </p:nvSpPr>
          <p:spPr>
            <a:xfrm>
              <a:off x="-11025075" y="13141250"/>
              <a:ext cx="64775" cy="69900"/>
            </a:xfrm>
            <a:custGeom>
              <a:avLst/>
              <a:gdLst/>
              <a:ahLst/>
              <a:cxnLst/>
              <a:rect l="l" t="t" r="r" b="b"/>
              <a:pathLst>
                <a:path w="2591" h="2796" extrusionOk="0">
                  <a:moveTo>
                    <a:pt x="1371" y="1"/>
                  </a:moveTo>
                  <a:cubicBezTo>
                    <a:pt x="1349" y="1"/>
                    <a:pt x="1326" y="2"/>
                    <a:pt x="1304" y="3"/>
                  </a:cubicBezTo>
                  <a:cubicBezTo>
                    <a:pt x="585" y="37"/>
                    <a:pt x="0" y="621"/>
                    <a:pt x="0" y="1407"/>
                  </a:cubicBezTo>
                  <a:cubicBezTo>
                    <a:pt x="0" y="2101"/>
                    <a:pt x="578" y="2796"/>
                    <a:pt x="1236" y="2796"/>
                  </a:cubicBezTo>
                  <a:cubicBezTo>
                    <a:pt x="1258" y="2796"/>
                    <a:pt x="1281" y="2795"/>
                    <a:pt x="1304" y="2794"/>
                  </a:cubicBezTo>
                  <a:cubicBezTo>
                    <a:pt x="2005" y="2777"/>
                    <a:pt x="2590" y="2192"/>
                    <a:pt x="2590" y="1407"/>
                  </a:cubicBezTo>
                  <a:cubicBezTo>
                    <a:pt x="2590" y="696"/>
                    <a:pt x="2028" y="1"/>
                    <a:pt x="1371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5"/>
            <p:cNvSpPr/>
            <p:nvPr/>
          </p:nvSpPr>
          <p:spPr>
            <a:xfrm>
              <a:off x="-11057650" y="12822175"/>
              <a:ext cx="62675" cy="68125"/>
            </a:xfrm>
            <a:custGeom>
              <a:avLst/>
              <a:gdLst/>
              <a:ahLst/>
              <a:cxnLst/>
              <a:rect l="l" t="t" r="r" b="b"/>
              <a:pathLst>
                <a:path w="2507" h="2725" extrusionOk="0">
                  <a:moveTo>
                    <a:pt x="1253" y="1"/>
                  </a:moveTo>
                  <a:cubicBezTo>
                    <a:pt x="585" y="1"/>
                    <a:pt x="0" y="636"/>
                    <a:pt x="0" y="1354"/>
                  </a:cubicBezTo>
                  <a:cubicBezTo>
                    <a:pt x="0" y="2089"/>
                    <a:pt x="551" y="2724"/>
                    <a:pt x="1253" y="2724"/>
                  </a:cubicBezTo>
                  <a:cubicBezTo>
                    <a:pt x="1938" y="2724"/>
                    <a:pt x="2506" y="2089"/>
                    <a:pt x="2506" y="1354"/>
                  </a:cubicBezTo>
                  <a:cubicBezTo>
                    <a:pt x="2506" y="636"/>
                    <a:pt x="1938" y="1"/>
                    <a:pt x="1253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5"/>
            <p:cNvSpPr/>
            <p:nvPr/>
          </p:nvSpPr>
          <p:spPr>
            <a:xfrm>
              <a:off x="-11073125" y="12674275"/>
              <a:ext cx="64775" cy="70275"/>
            </a:xfrm>
            <a:custGeom>
              <a:avLst/>
              <a:gdLst/>
              <a:ahLst/>
              <a:cxnLst/>
              <a:rect l="l" t="t" r="r" b="b"/>
              <a:pathLst>
                <a:path w="2591" h="2811" extrusionOk="0">
                  <a:moveTo>
                    <a:pt x="1352" y="1"/>
                  </a:moveTo>
                  <a:cubicBezTo>
                    <a:pt x="1336" y="1"/>
                    <a:pt x="1320" y="1"/>
                    <a:pt x="1304" y="2"/>
                  </a:cubicBezTo>
                  <a:cubicBezTo>
                    <a:pt x="619" y="52"/>
                    <a:pt x="1" y="620"/>
                    <a:pt x="1" y="1406"/>
                  </a:cubicBezTo>
                  <a:cubicBezTo>
                    <a:pt x="1" y="2124"/>
                    <a:pt x="559" y="2810"/>
                    <a:pt x="1255" y="2810"/>
                  </a:cubicBezTo>
                  <a:cubicBezTo>
                    <a:pt x="1271" y="2810"/>
                    <a:pt x="1288" y="2810"/>
                    <a:pt x="1304" y="2809"/>
                  </a:cubicBezTo>
                  <a:cubicBezTo>
                    <a:pt x="2006" y="2792"/>
                    <a:pt x="2591" y="2208"/>
                    <a:pt x="2591" y="1406"/>
                  </a:cubicBezTo>
                  <a:cubicBezTo>
                    <a:pt x="2591" y="687"/>
                    <a:pt x="2032" y="1"/>
                    <a:pt x="1352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-11070200" y="12516350"/>
              <a:ext cx="64775" cy="69925"/>
            </a:xfrm>
            <a:custGeom>
              <a:avLst/>
              <a:gdLst/>
              <a:ahLst/>
              <a:cxnLst/>
              <a:rect l="l" t="t" r="r" b="b"/>
              <a:pathLst>
                <a:path w="2591" h="2797" extrusionOk="0">
                  <a:moveTo>
                    <a:pt x="1358" y="1"/>
                  </a:moveTo>
                  <a:cubicBezTo>
                    <a:pt x="1335" y="1"/>
                    <a:pt x="1311" y="2"/>
                    <a:pt x="1287" y="3"/>
                  </a:cubicBezTo>
                  <a:cubicBezTo>
                    <a:pt x="602" y="37"/>
                    <a:pt x="1" y="605"/>
                    <a:pt x="1" y="1390"/>
                  </a:cubicBezTo>
                  <a:cubicBezTo>
                    <a:pt x="1" y="2101"/>
                    <a:pt x="548" y="2796"/>
                    <a:pt x="1218" y="2796"/>
                  </a:cubicBezTo>
                  <a:cubicBezTo>
                    <a:pt x="1241" y="2796"/>
                    <a:pt x="1264" y="2795"/>
                    <a:pt x="1287" y="2794"/>
                  </a:cubicBezTo>
                  <a:cubicBezTo>
                    <a:pt x="2006" y="2760"/>
                    <a:pt x="2591" y="2175"/>
                    <a:pt x="2591" y="1390"/>
                  </a:cubicBezTo>
                  <a:cubicBezTo>
                    <a:pt x="2591" y="695"/>
                    <a:pt x="2044" y="1"/>
                    <a:pt x="1358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-11065600" y="12291700"/>
              <a:ext cx="61425" cy="66850"/>
            </a:xfrm>
            <a:custGeom>
              <a:avLst/>
              <a:gdLst/>
              <a:ahLst/>
              <a:cxnLst/>
              <a:rect l="l" t="t" r="r" b="b"/>
              <a:pathLst>
                <a:path w="2457" h="2674" extrusionOk="0">
                  <a:moveTo>
                    <a:pt x="1237" y="0"/>
                  </a:moveTo>
                  <a:cubicBezTo>
                    <a:pt x="569" y="0"/>
                    <a:pt x="1" y="602"/>
                    <a:pt x="1" y="1337"/>
                  </a:cubicBezTo>
                  <a:cubicBezTo>
                    <a:pt x="1" y="2055"/>
                    <a:pt x="569" y="2673"/>
                    <a:pt x="1237" y="2673"/>
                  </a:cubicBezTo>
                  <a:cubicBezTo>
                    <a:pt x="1905" y="2673"/>
                    <a:pt x="2457" y="2072"/>
                    <a:pt x="2457" y="1337"/>
                  </a:cubicBezTo>
                  <a:cubicBezTo>
                    <a:pt x="2457" y="618"/>
                    <a:pt x="1905" y="0"/>
                    <a:pt x="1237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-11065600" y="12116200"/>
              <a:ext cx="61025" cy="64100"/>
            </a:xfrm>
            <a:custGeom>
              <a:avLst/>
              <a:gdLst/>
              <a:ahLst/>
              <a:cxnLst/>
              <a:rect l="l" t="t" r="r" b="b"/>
              <a:pathLst>
                <a:path w="2441" h="2564" extrusionOk="0">
                  <a:moveTo>
                    <a:pt x="1216" y="0"/>
                  </a:moveTo>
                  <a:cubicBezTo>
                    <a:pt x="607" y="0"/>
                    <a:pt x="1" y="422"/>
                    <a:pt x="1" y="1272"/>
                  </a:cubicBezTo>
                  <a:cubicBezTo>
                    <a:pt x="9" y="2133"/>
                    <a:pt x="619" y="2563"/>
                    <a:pt x="1227" y="2563"/>
                  </a:cubicBezTo>
                  <a:cubicBezTo>
                    <a:pt x="1834" y="2563"/>
                    <a:pt x="2440" y="2133"/>
                    <a:pt x="2440" y="1272"/>
                  </a:cubicBezTo>
                  <a:cubicBezTo>
                    <a:pt x="2440" y="426"/>
                    <a:pt x="1827" y="0"/>
                    <a:pt x="1216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-11061825" y="11977975"/>
              <a:ext cx="60575" cy="65650"/>
            </a:xfrm>
            <a:custGeom>
              <a:avLst/>
              <a:gdLst/>
              <a:ahLst/>
              <a:cxnLst/>
              <a:rect l="l" t="t" r="r" b="b"/>
              <a:pathLst>
                <a:path w="2423" h="2626" extrusionOk="0">
                  <a:moveTo>
                    <a:pt x="1203" y="1"/>
                  </a:moveTo>
                  <a:cubicBezTo>
                    <a:pt x="535" y="1"/>
                    <a:pt x="0" y="602"/>
                    <a:pt x="0" y="1321"/>
                  </a:cubicBezTo>
                  <a:cubicBezTo>
                    <a:pt x="0" y="2023"/>
                    <a:pt x="551" y="2624"/>
                    <a:pt x="1203" y="2624"/>
                  </a:cubicBezTo>
                  <a:cubicBezTo>
                    <a:pt x="1220" y="2625"/>
                    <a:pt x="1237" y="2625"/>
                    <a:pt x="1254" y="2625"/>
                  </a:cubicBezTo>
                  <a:cubicBezTo>
                    <a:pt x="1884" y="2625"/>
                    <a:pt x="2423" y="2021"/>
                    <a:pt x="2423" y="1321"/>
                  </a:cubicBezTo>
                  <a:cubicBezTo>
                    <a:pt x="2423" y="602"/>
                    <a:pt x="1855" y="1"/>
                    <a:pt x="1203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5"/>
            <p:cNvSpPr/>
            <p:nvPr/>
          </p:nvSpPr>
          <p:spPr>
            <a:xfrm>
              <a:off x="-11083550" y="11804225"/>
              <a:ext cx="57650" cy="59850"/>
            </a:xfrm>
            <a:custGeom>
              <a:avLst/>
              <a:gdLst/>
              <a:ahLst/>
              <a:cxnLst/>
              <a:rect l="l" t="t" r="r" b="b"/>
              <a:pathLst>
                <a:path w="2306" h="2394" extrusionOk="0">
                  <a:moveTo>
                    <a:pt x="1153" y="0"/>
                  </a:moveTo>
                  <a:cubicBezTo>
                    <a:pt x="577" y="0"/>
                    <a:pt x="0" y="401"/>
                    <a:pt x="0" y="1203"/>
                  </a:cubicBezTo>
                  <a:cubicBezTo>
                    <a:pt x="17" y="1997"/>
                    <a:pt x="593" y="2394"/>
                    <a:pt x="1166" y="2394"/>
                  </a:cubicBezTo>
                  <a:cubicBezTo>
                    <a:pt x="1738" y="2394"/>
                    <a:pt x="2306" y="1997"/>
                    <a:pt x="2306" y="1203"/>
                  </a:cubicBezTo>
                  <a:cubicBezTo>
                    <a:pt x="2306" y="401"/>
                    <a:pt x="1729" y="0"/>
                    <a:pt x="1153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5"/>
            <p:cNvSpPr/>
            <p:nvPr/>
          </p:nvSpPr>
          <p:spPr>
            <a:xfrm>
              <a:off x="-11172325" y="11917675"/>
              <a:ext cx="62475" cy="65025"/>
            </a:xfrm>
            <a:custGeom>
              <a:avLst/>
              <a:gdLst/>
              <a:ahLst/>
              <a:cxnLst/>
              <a:rect l="l" t="t" r="r" b="b"/>
              <a:pathLst>
                <a:path w="2499" h="2601" extrusionOk="0">
                  <a:moveTo>
                    <a:pt x="1249" y="1"/>
                  </a:moveTo>
                  <a:cubicBezTo>
                    <a:pt x="628" y="1"/>
                    <a:pt x="9" y="435"/>
                    <a:pt x="9" y="1310"/>
                  </a:cubicBezTo>
                  <a:cubicBezTo>
                    <a:pt x="1" y="2171"/>
                    <a:pt x="623" y="2601"/>
                    <a:pt x="1247" y="2601"/>
                  </a:cubicBezTo>
                  <a:cubicBezTo>
                    <a:pt x="1872" y="2601"/>
                    <a:pt x="2499" y="2171"/>
                    <a:pt x="2499" y="1310"/>
                  </a:cubicBezTo>
                  <a:cubicBezTo>
                    <a:pt x="2499" y="439"/>
                    <a:pt x="1873" y="1"/>
                    <a:pt x="1249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5"/>
            <p:cNvSpPr/>
            <p:nvPr/>
          </p:nvSpPr>
          <p:spPr>
            <a:xfrm>
              <a:off x="-11165850" y="12075325"/>
              <a:ext cx="60600" cy="66025"/>
            </a:xfrm>
            <a:custGeom>
              <a:avLst/>
              <a:gdLst/>
              <a:ahLst/>
              <a:cxnLst/>
              <a:rect l="l" t="t" r="r" b="b"/>
              <a:pathLst>
                <a:path w="2424" h="2641" extrusionOk="0">
                  <a:moveTo>
                    <a:pt x="1204" y="0"/>
                  </a:moveTo>
                  <a:cubicBezTo>
                    <a:pt x="535" y="0"/>
                    <a:pt x="1" y="618"/>
                    <a:pt x="1" y="1320"/>
                  </a:cubicBezTo>
                  <a:cubicBezTo>
                    <a:pt x="1" y="2038"/>
                    <a:pt x="569" y="2640"/>
                    <a:pt x="1204" y="2640"/>
                  </a:cubicBezTo>
                  <a:cubicBezTo>
                    <a:pt x="1212" y="2640"/>
                    <a:pt x="1221" y="2640"/>
                    <a:pt x="1230" y="2640"/>
                  </a:cubicBezTo>
                  <a:cubicBezTo>
                    <a:pt x="1871" y="2640"/>
                    <a:pt x="2423" y="2045"/>
                    <a:pt x="2423" y="1320"/>
                  </a:cubicBezTo>
                  <a:cubicBezTo>
                    <a:pt x="2423" y="618"/>
                    <a:pt x="1855" y="0"/>
                    <a:pt x="1204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5"/>
            <p:cNvSpPr/>
            <p:nvPr/>
          </p:nvSpPr>
          <p:spPr>
            <a:xfrm>
              <a:off x="-11160825" y="12235100"/>
              <a:ext cx="61425" cy="64400"/>
            </a:xfrm>
            <a:custGeom>
              <a:avLst/>
              <a:gdLst/>
              <a:ahLst/>
              <a:cxnLst/>
              <a:rect l="l" t="t" r="r" b="b"/>
              <a:pathLst>
                <a:path w="2457" h="2576" extrusionOk="0">
                  <a:moveTo>
                    <a:pt x="1228" y="0"/>
                  </a:moveTo>
                  <a:cubicBezTo>
                    <a:pt x="614" y="0"/>
                    <a:pt x="0" y="426"/>
                    <a:pt x="0" y="1278"/>
                  </a:cubicBezTo>
                  <a:cubicBezTo>
                    <a:pt x="0" y="2141"/>
                    <a:pt x="617" y="2575"/>
                    <a:pt x="1233" y="2575"/>
                  </a:cubicBezTo>
                  <a:cubicBezTo>
                    <a:pt x="1845" y="2575"/>
                    <a:pt x="2456" y="2145"/>
                    <a:pt x="2456" y="1278"/>
                  </a:cubicBezTo>
                  <a:cubicBezTo>
                    <a:pt x="2456" y="426"/>
                    <a:pt x="1842" y="0"/>
                    <a:pt x="1228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5"/>
            <p:cNvSpPr/>
            <p:nvPr/>
          </p:nvSpPr>
          <p:spPr>
            <a:xfrm>
              <a:off x="-11166275" y="12378775"/>
              <a:ext cx="61025" cy="63950"/>
            </a:xfrm>
            <a:custGeom>
              <a:avLst/>
              <a:gdLst/>
              <a:ahLst/>
              <a:cxnLst/>
              <a:rect l="l" t="t" r="r" b="b"/>
              <a:pathLst>
                <a:path w="2441" h="2558" extrusionOk="0">
                  <a:moveTo>
                    <a:pt x="1221" y="1"/>
                  </a:moveTo>
                  <a:cubicBezTo>
                    <a:pt x="611" y="1"/>
                    <a:pt x="1" y="427"/>
                    <a:pt x="1" y="1279"/>
                  </a:cubicBezTo>
                  <a:cubicBezTo>
                    <a:pt x="1" y="2131"/>
                    <a:pt x="611" y="2557"/>
                    <a:pt x="1221" y="2557"/>
                  </a:cubicBezTo>
                  <a:cubicBezTo>
                    <a:pt x="1830" y="2557"/>
                    <a:pt x="2440" y="2131"/>
                    <a:pt x="2440" y="1279"/>
                  </a:cubicBezTo>
                  <a:cubicBezTo>
                    <a:pt x="2440" y="427"/>
                    <a:pt x="1830" y="1"/>
                    <a:pt x="1221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5"/>
            <p:cNvSpPr/>
            <p:nvPr/>
          </p:nvSpPr>
          <p:spPr>
            <a:xfrm>
              <a:off x="-11146225" y="12592750"/>
              <a:ext cx="43050" cy="44825"/>
            </a:xfrm>
            <a:custGeom>
              <a:avLst/>
              <a:gdLst/>
              <a:ahLst/>
              <a:cxnLst/>
              <a:rect l="l" t="t" r="r" b="b"/>
              <a:pathLst>
                <a:path w="1722" h="1793" extrusionOk="0">
                  <a:moveTo>
                    <a:pt x="861" y="1"/>
                  </a:moveTo>
                  <a:cubicBezTo>
                    <a:pt x="431" y="1"/>
                    <a:pt x="1" y="297"/>
                    <a:pt x="1" y="890"/>
                  </a:cubicBezTo>
                  <a:cubicBezTo>
                    <a:pt x="1" y="1492"/>
                    <a:pt x="431" y="1793"/>
                    <a:pt x="861" y="1793"/>
                  </a:cubicBezTo>
                  <a:cubicBezTo>
                    <a:pt x="1292" y="1793"/>
                    <a:pt x="1722" y="1492"/>
                    <a:pt x="1722" y="890"/>
                  </a:cubicBezTo>
                  <a:cubicBezTo>
                    <a:pt x="1722" y="297"/>
                    <a:pt x="1292" y="1"/>
                    <a:pt x="861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5"/>
            <p:cNvSpPr/>
            <p:nvPr/>
          </p:nvSpPr>
          <p:spPr>
            <a:xfrm>
              <a:off x="-11157900" y="12762025"/>
              <a:ext cx="60575" cy="66025"/>
            </a:xfrm>
            <a:custGeom>
              <a:avLst/>
              <a:gdLst/>
              <a:ahLst/>
              <a:cxnLst/>
              <a:rect l="l" t="t" r="r" b="b"/>
              <a:pathLst>
                <a:path w="2423" h="2641" extrusionOk="0">
                  <a:moveTo>
                    <a:pt x="1203" y="1"/>
                  </a:moveTo>
                  <a:cubicBezTo>
                    <a:pt x="551" y="1"/>
                    <a:pt x="0" y="602"/>
                    <a:pt x="0" y="1321"/>
                  </a:cubicBezTo>
                  <a:cubicBezTo>
                    <a:pt x="0" y="2039"/>
                    <a:pt x="551" y="2641"/>
                    <a:pt x="1203" y="2641"/>
                  </a:cubicBezTo>
                  <a:cubicBezTo>
                    <a:pt x="1871" y="2641"/>
                    <a:pt x="2423" y="2039"/>
                    <a:pt x="2423" y="1321"/>
                  </a:cubicBezTo>
                  <a:cubicBezTo>
                    <a:pt x="2423" y="602"/>
                    <a:pt x="1855" y="1"/>
                    <a:pt x="1203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-11149350" y="12924825"/>
              <a:ext cx="61225" cy="64250"/>
            </a:xfrm>
            <a:custGeom>
              <a:avLst/>
              <a:gdLst/>
              <a:ahLst/>
              <a:cxnLst/>
              <a:rect l="l" t="t" r="r" b="b"/>
              <a:pathLst>
                <a:path w="2449" h="2570" extrusionOk="0">
                  <a:moveTo>
                    <a:pt x="1229" y="1"/>
                  </a:moveTo>
                  <a:cubicBezTo>
                    <a:pt x="619" y="1"/>
                    <a:pt x="9" y="431"/>
                    <a:pt x="9" y="1292"/>
                  </a:cubicBezTo>
                  <a:cubicBezTo>
                    <a:pt x="1" y="2144"/>
                    <a:pt x="610" y="2570"/>
                    <a:pt x="1222" y="2570"/>
                  </a:cubicBezTo>
                  <a:cubicBezTo>
                    <a:pt x="1834" y="2570"/>
                    <a:pt x="2448" y="2144"/>
                    <a:pt x="2448" y="1292"/>
                  </a:cubicBezTo>
                  <a:cubicBezTo>
                    <a:pt x="2448" y="431"/>
                    <a:pt x="1839" y="1"/>
                    <a:pt x="1229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-11146625" y="13075200"/>
              <a:ext cx="71250" cy="68175"/>
            </a:xfrm>
            <a:custGeom>
              <a:avLst/>
              <a:gdLst/>
              <a:ahLst/>
              <a:cxnLst/>
              <a:rect l="l" t="t" r="r" b="b"/>
              <a:pathLst>
                <a:path w="2850" h="2727" extrusionOk="0">
                  <a:moveTo>
                    <a:pt x="1535" y="0"/>
                  </a:moveTo>
                  <a:cubicBezTo>
                    <a:pt x="1503" y="0"/>
                    <a:pt x="1470" y="2"/>
                    <a:pt x="1437" y="5"/>
                  </a:cubicBezTo>
                  <a:cubicBezTo>
                    <a:pt x="919" y="55"/>
                    <a:pt x="501" y="306"/>
                    <a:pt x="301" y="841"/>
                  </a:cubicBezTo>
                  <a:cubicBezTo>
                    <a:pt x="0" y="1576"/>
                    <a:pt x="384" y="2461"/>
                    <a:pt x="1120" y="2679"/>
                  </a:cubicBezTo>
                  <a:cubicBezTo>
                    <a:pt x="1222" y="2711"/>
                    <a:pt x="1327" y="2726"/>
                    <a:pt x="1432" y="2726"/>
                  </a:cubicBezTo>
                  <a:cubicBezTo>
                    <a:pt x="1973" y="2726"/>
                    <a:pt x="2503" y="2314"/>
                    <a:pt x="2657" y="1726"/>
                  </a:cubicBezTo>
                  <a:cubicBezTo>
                    <a:pt x="2849" y="956"/>
                    <a:pt x="2317" y="0"/>
                    <a:pt x="1535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-11247725" y="12485600"/>
              <a:ext cx="60600" cy="63325"/>
            </a:xfrm>
            <a:custGeom>
              <a:avLst/>
              <a:gdLst/>
              <a:ahLst/>
              <a:cxnLst/>
              <a:rect l="l" t="t" r="r" b="b"/>
              <a:pathLst>
                <a:path w="2424" h="2533" extrusionOk="0">
                  <a:moveTo>
                    <a:pt x="1212" y="1"/>
                  </a:moveTo>
                  <a:cubicBezTo>
                    <a:pt x="606" y="1"/>
                    <a:pt x="1" y="423"/>
                    <a:pt x="1" y="1267"/>
                  </a:cubicBezTo>
                  <a:cubicBezTo>
                    <a:pt x="9" y="2110"/>
                    <a:pt x="615" y="2532"/>
                    <a:pt x="1218" y="2532"/>
                  </a:cubicBezTo>
                  <a:cubicBezTo>
                    <a:pt x="1822" y="2532"/>
                    <a:pt x="2423" y="2110"/>
                    <a:pt x="2423" y="1267"/>
                  </a:cubicBezTo>
                  <a:cubicBezTo>
                    <a:pt x="2423" y="423"/>
                    <a:pt x="1818" y="1"/>
                    <a:pt x="1212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5"/>
            <p:cNvSpPr/>
            <p:nvPr/>
          </p:nvSpPr>
          <p:spPr>
            <a:xfrm>
              <a:off x="-11247300" y="12668025"/>
              <a:ext cx="65600" cy="71125"/>
            </a:xfrm>
            <a:custGeom>
              <a:avLst/>
              <a:gdLst/>
              <a:ahLst/>
              <a:cxnLst/>
              <a:rect l="l" t="t" r="r" b="b"/>
              <a:pathLst>
                <a:path w="2624" h="2845" extrusionOk="0">
                  <a:moveTo>
                    <a:pt x="1369" y="0"/>
                  </a:moveTo>
                  <a:cubicBezTo>
                    <a:pt x="1353" y="0"/>
                    <a:pt x="1336" y="1"/>
                    <a:pt x="1320" y="1"/>
                  </a:cubicBezTo>
                  <a:cubicBezTo>
                    <a:pt x="602" y="52"/>
                    <a:pt x="0" y="636"/>
                    <a:pt x="0" y="1422"/>
                  </a:cubicBezTo>
                  <a:cubicBezTo>
                    <a:pt x="0" y="2149"/>
                    <a:pt x="563" y="2844"/>
                    <a:pt x="1249" y="2844"/>
                  </a:cubicBezTo>
                  <a:cubicBezTo>
                    <a:pt x="1273" y="2844"/>
                    <a:pt x="1297" y="2844"/>
                    <a:pt x="1320" y="2842"/>
                  </a:cubicBezTo>
                  <a:cubicBezTo>
                    <a:pt x="2022" y="2808"/>
                    <a:pt x="2624" y="2224"/>
                    <a:pt x="2624" y="1422"/>
                  </a:cubicBezTo>
                  <a:cubicBezTo>
                    <a:pt x="2624" y="687"/>
                    <a:pt x="2049" y="0"/>
                    <a:pt x="1369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5"/>
            <p:cNvSpPr/>
            <p:nvPr/>
          </p:nvSpPr>
          <p:spPr>
            <a:xfrm>
              <a:off x="-11249400" y="12842600"/>
              <a:ext cx="69800" cy="76150"/>
            </a:xfrm>
            <a:custGeom>
              <a:avLst/>
              <a:gdLst/>
              <a:ahLst/>
              <a:cxnLst/>
              <a:rect l="l" t="t" r="r" b="b"/>
              <a:pathLst>
                <a:path w="2792" h="3046" extrusionOk="0">
                  <a:moveTo>
                    <a:pt x="1474" y="0"/>
                  </a:moveTo>
                  <a:cubicBezTo>
                    <a:pt x="1451" y="0"/>
                    <a:pt x="1428" y="1"/>
                    <a:pt x="1404" y="3"/>
                  </a:cubicBezTo>
                  <a:cubicBezTo>
                    <a:pt x="619" y="36"/>
                    <a:pt x="1" y="671"/>
                    <a:pt x="1" y="1523"/>
                  </a:cubicBezTo>
                  <a:cubicBezTo>
                    <a:pt x="1" y="2300"/>
                    <a:pt x="613" y="3046"/>
                    <a:pt x="1335" y="3046"/>
                  </a:cubicBezTo>
                  <a:cubicBezTo>
                    <a:pt x="1358" y="3046"/>
                    <a:pt x="1381" y="3045"/>
                    <a:pt x="1404" y="3044"/>
                  </a:cubicBezTo>
                  <a:cubicBezTo>
                    <a:pt x="2156" y="3010"/>
                    <a:pt x="2791" y="2375"/>
                    <a:pt x="2791" y="1523"/>
                  </a:cubicBezTo>
                  <a:cubicBezTo>
                    <a:pt x="2791" y="746"/>
                    <a:pt x="2195" y="0"/>
                    <a:pt x="1474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-11256075" y="12992100"/>
              <a:ext cx="66025" cy="69550"/>
            </a:xfrm>
            <a:custGeom>
              <a:avLst/>
              <a:gdLst/>
              <a:ahLst/>
              <a:cxnLst/>
              <a:rect l="l" t="t" r="r" b="b"/>
              <a:pathLst>
                <a:path w="2641" h="2782" extrusionOk="0">
                  <a:moveTo>
                    <a:pt x="1320" y="0"/>
                  </a:moveTo>
                  <a:cubicBezTo>
                    <a:pt x="661" y="0"/>
                    <a:pt x="1" y="464"/>
                    <a:pt x="1" y="1391"/>
                  </a:cubicBezTo>
                  <a:cubicBezTo>
                    <a:pt x="1" y="2318"/>
                    <a:pt x="661" y="2782"/>
                    <a:pt x="1320" y="2782"/>
                  </a:cubicBezTo>
                  <a:cubicBezTo>
                    <a:pt x="1980" y="2782"/>
                    <a:pt x="2640" y="2318"/>
                    <a:pt x="2640" y="1391"/>
                  </a:cubicBezTo>
                  <a:cubicBezTo>
                    <a:pt x="2640" y="464"/>
                    <a:pt x="1980" y="0"/>
                    <a:pt x="1320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-11231000" y="13121675"/>
              <a:ext cx="61425" cy="67275"/>
            </a:xfrm>
            <a:custGeom>
              <a:avLst/>
              <a:gdLst/>
              <a:ahLst/>
              <a:cxnLst/>
              <a:rect l="l" t="t" r="r" b="b"/>
              <a:pathLst>
                <a:path w="2457" h="2691" extrusionOk="0">
                  <a:moveTo>
                    <a:pt x="1220" y="1"/>
                  </a:moveTo>
                  <a:cubicBezTo>
                    <a:pt x="551" y="1"/>
                    <a:pt x="0" y="619"/>
                    <a:pt x="0" y="1354"/>
                  </a:cubicBezTo>
                  <a:cubicBezTo>
                    <a:pt x="0" y="2056"/>
                    <a:pt x="551" y="2691"/>
                    <a:pt x="1220" y="2691"/>
                  </a:cubicBezTo>
                  <a:cubicBezTo>
                    <a:pt x="1888" y="2658"/>
                    <a:pt x="2456" y="2056"/>
                    <a:pt x="2456" y="1354"/>
                  </a:cubicBezTo>
                  <a:cubicBezTo>
                    <a:pt x="2456" y="636"/>
                    <a:pt x="1888" y="1"/>
                    <a:pt x="1220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-11378875" y="12927875"/>
              <a:ext cx="59325" cy="64350"/>
            </a:xfrm>
            <a:custGeom>
              <a:avLst/>
              <a:gdLst/>
              <a:ahLst/>
              <a:cxnLst/>
              <a:rect l="l" t="t" r="r" b="b"/>
              <a:pathLst>
                <a:path w="2373" h="2574" extrusionOk="0">
                  <a:moveTo>
                    <a:pt x="1187" y="0"/>
                  </a:moveTo>
                  <a:cubicBezTo>
                    <a:pt x="535" y="0"/>
                    <a:pt x="0" y="585"/>
                    <a:pt x="0" y="1287"/>
                  </a:cubicBezTo>
                  <a:cubicBezTo>
                    <a:pt x="0" y="1972"/>
                    <a:pt x="535" y="2573"/>
                    <a:pt x="1187" y="2573"/>
                  </a:cubicBezTo>
                  <a:cubicBezTo>
                    <a:pt x="1838" y="2557"/>
                    <a:pt x="2373" y="1972"/>
                    <a:pt x="2373" y="1287"/>
                  </a:cubicBezTo>
                  <a:cubicBezTo>
                    <a:pt x="2373" y="602"/>
                    <a:pt x="1838" y="0"/>
                    <a:pt x="1187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-11379300" y="12755050"/>
              <a:ext cx="77300" cy="73825"/>
            </a:xfrm>
            <a:custGeom>
              <a:avLst/>
              <a:gdLst/>
              <a:ahLst/>
              <a:cxnLst/>
              <a:rect l="l" t="t" r="r" b="b"/>
              <a:pathLst>
                <a:path w="3092" h="2953" extrusionOk="0">
                  <a:moveTo>
                    <a:pt x="1559" y="1"/>
                  </a:moveTo>
                  <a:cubicBezTo>
                    <a:pt x="961" y="1"/>
                    <a:pt x="416" y="445"/>
                    <a:pt x="218" y="1082"/>
                  </a:cubicBezTo>
                  <a:cubicBezTo>
                    <a:pt x="0" y="1867"/>
                    <a:pt x="502" y="2602"/>
                    <a:pt x="1137" y="2870"/>
                  </a:cubicBezTo>
                  <a:cubicBezTo>
                    <a:pt x="1268" y="2927"/>
                    <a:pt x="1402" y="2953"/>
                    <a:pt x="1535" y="2953"/>
                  </a:cubicBezTo>
                  <a:cubicBezTo>
                    <a:pt x="2064" y="2953"/>
                    <a:pt x="2574" y="2542"/>
                    <a:pt x="2774" y="2034"/>
                  </a:cubicBezTo>
                  <a:cubicBezTo>
                    <a:pt x="3092" y="1216"/>
                    <a:pt x="2674" y="280"/>
                    <a:pt x="1889" y="46"/>
                  </a:cubicBezTo>
                  <a:cubicBezTo>
                    <a:pt x="1778" y="15"/>
                    <a:pt x="1668" y="1"/>
                    <a:pt x="1559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-11376800" y="12602875"/>
              <a:ext cx="66875" cy="73150"/>
            </a:xfrm>
            <a:custGeom>
              <a:avLst/>
              <a:gdLst/>
              <a:ahLst/>
              <a:cxnLst/>
              <a:rect l="l" t="t" r="r" b="b"/>
              <a:pathLst>
                <a:path w="2675" h="2926" extrusionOk="0">
                  <a:moveTo>
                    <a:pt x="1362" y="1"/>
                  </a:moveTo>
                  <a:cubicBezTo>
                    <a:pt x="1354" y="1"/>
                    <a:pt x="1346" y="1"/>
                    <a:pt x="1337" y="1"/>
                  </a:cubicBezTo>
                  <a:cubicBezTo>
                    <a:pt x="602" y="51"/>
                    <a:pt x="1" y="653"/>
                    <a:pt x="1" y="1471"/>
                  </a:cubicBezTo>
                  <a:cubicBezTo>
                    <a:pt x="1" y="2215"/>
                    <a:pt x="589" y="2925"/>
                    <a:pt x="1312" y="2925"/>
                  </a:cubicBezTo>
                  <a:cubicBezTo>
                    <a:pt x="1321" y="2925"/>
                    <a:pt x="1329" y="2925"/>
                    <a:pt x="1337" y="2925"/>
                  </a:cubicBezTo>
                  <a:cubicBezTo>
                    <a:pt x="2039" y="2891"/>
                    <a:pt x="2674" y="2273"/>
                    <a:pt x="2674" y="1471"/>
                  </a:cubicBezTo>
                  <a:cubicBezTo>
                    <a:pt x="2674" y="728"/>
                    <a:pt x="2086" y="1"/>
                    <a:pt x="1362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-11373875" y="12394650"/>
              <a:ext cx="66025" cy="68950"/>
            </a:xfrm>
            <a:custGeom>
              <a:avLst/>
              <a:gdLst/>
              <a:ahLst/>
              <a:cxnLst/>
              <a:rect l="l" t="t" r="r" b="b"/>
              <a:pathLst>
                <a:path w="2641" h="2758" extrusionOk="0">
                  <a:moveTo>
                    <a:pt x="1321" y="1"/>
                  </a:moveTo>
                  <a:cubicBezTo>
                    <a:pt x="661" y="1"/>
                    <a:pt x="1" y="460"/>
                    <a:pt x="1" y="1379"/>
                  </a:cubicBezTo>
                  <a:cubicBezTo>
                    <a:pt x="1" y="2298"/>
                    <a:pt x="661" y="2758"/>
                    <a:pt x="1321" y="2758"/>
                  </a:cubicBezTo>
                  <a:cubicBezTo>
                    <a:pt x="1981" y="2758"/>
                    <a:pt x="2641" y="2298"/>
                    <a:pt x="2641" y="1379"/>
                  </a:cubicBezTo>
                  <a:cubicBezTo>
                    <a:pt x="2641" y="460"/>
                    <a:pt x="1981" y="1"/>
                    <a:pt x="1321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-11279475" y="12302550"/>
              <a:ext cx="68550" cy="75250"/>
            </a:xfrm>
            <a:custGeom>
              <a:avLst/>
              <a:gdLst/>
              <a:ahLst/>
              <a:cxnLst/>
              <a:rect l="l" t="t" r="r" b="b"/>
              <a:pathLst>
                <a:path w="2742" h="3010" extrusionOk="0">
                  <a:moveTo>
                    <a:pt x="1396" y="0"/>
                  </a:moveTo>
                  <a:cubicBezTo>
                    <a:pt x="1387" y="0"/>
                    <a:pt x="1379" y="0"/>
                    <a:pt x="1371" y="0"/>
                  </a:cubicBezTo>
                  <a:cubicBezTo>
                    <a:pt x="619" y="51"/>
                    <a:pt x="1" y="652"/>
                    <a:pt x="1" y="1504"/>
                  </a:cubicBezTo>
                  <a:cubicBezTo>
                    <a:pt x="1" y="2257"/>
                    <a:pt x="593" y="3009"/>
                    <a:pt x="1324" y="3009"/>
                  </a:cubicBezTo>
                  <a:cubicBezTo>
                    <a:pt x="1339" y="3009"/>
                    <a:pt x="1355" y="3009"/>
                    <a:pt x="1371" y="3008"/>
                  </a:cubicBezTo>
                  <a:cubicBezTo>
                    <a:pt x="2123" y="2975"/>
                    <a:pt x="2741" y="2373"/>
                    <a:pt x="2741" y="1504"/>
                  </a:cubicBezTo>
                  <a:cubicBezTo>
                    <a:pt x="2741" y="744"/>
                    <a:pt x="2136" y="0"/>
                    <a:pt x="1396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-11273625" y="12155025"/>
              <a:ext cx="66875" cy="72000"/>
            </a:xfrm>
            <a:custGeom>
              <a:avLst/>
              <a:gdLst/>
              <a:ahLst/>
              <a:cxnLst/>
              <a:rect l="l" t="t" r="r" b="b"/>
              <a:pathLst>
                <a:path w="2675" h="2880" extrusionOk="0">
                  <a:moveTo>
                    <a:pt x="1409" y="1"/>
                  </a:moveTo>
                  <a:cubicBezTo>
                    <a:pt x="1385" y="1"/>
                    <a:pt x="1361" y="2"/>
                    <a:pt x="1337" y="3"/>
                  </a:cubicBezTo>
                  <a:cubicBezTo>
                    <a:pt x="636" y="37"/>
                    <a:pt x="1" y="622"/>
                    <a:pt x="1" y="1440"/>
                  </a:cubicBezTo>
                  <a:cubicBezTo>
                    <a:pt x="1" y="2168"/>
                    <a:pt x="580" y="2880"/>
                    <a:pt x="1268" y="2880"/>
                  </a:cubicBezTo>
                  <a:cubicBezTo>
                    <a:pt x="1291" y="2880"/>
                    <a:pt x="1314" y="2879"/>
                    <a:pt x="1337" y="2877"/>
                  </a:cubicBezTo>
                  <a:cubicBezTo>
                    <a:pt x="2073" y="2861"/>
                    <a:pt x="2674" y="2259"/>
                    <a:pt x="2674" y="1440"/>
                  </a:cubicBezTo>
                  <a:cubicBezTo>
                    <a:pt x="2674" y="713"/>
                    <a:pt x="2111" y="1"/>
                    <a:pt x="1409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-11268600" y="12022275"/>
              <a:ext cx="63500" cy="68925"/>
            </a:xfrm>
            <a:custGeom>
              <a:avLst/>
              <a:gdLst/>
              <a:ahLst/>
              <a:cxnLst/>
              <a:rect l="l" t="t" r="r" b="b"/>
              <a:pathLst>
                <a:path w="2540" h="2757" extrusionOk="0">
                  <a:moveTo>
                    <a:pt x="1270" y="0"/>
                  </a:moveTo>
                  <a:cubicBezTo>
                    <a:pt x="585" y="0"/>
                    <a:pt x="0" y="635"/>
                    <a:pt x="0" y="1370"/>
                  </a:cubicBezTo>
                  <a:cubicBezTo>
                    <a:pt x="0" y="2122"/>
                    <a:pt x="585" y="2757"/>
                    <a:pt x="1270" y="2757"/>
                  </a:cubicBezTo>
                  <a:cubicBezTo>
                    <a:pt x="1955" y="2757"/>
                    <a:pt x="2540" y="2139"/>
                    <a:pt x="2540" y="1370"/>
                  </a:cubicBezTo>
                  <a:cubicBezTo>
                    <a:pt x="2540" y="635"/>
                    <a:pt x="1955" y="0"/>
                    <a:pt x="1270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-11278625" y="11874400"/>
              <a:ext cx="60575" cy="66025"/>
            </a:xfrm>
            <a:custGeom>
              <a:avLst/>
              <a:gdLst/>
              <a:ahLst/>
              <a:cxnLst/>
              <a:rect l="l" t="t" r="r" b="b"/>
              <a:pathLst>
                <a:path w="2423" h="2641" extrusionOk="0">
                  <a:moveTo>
                    <a:pt x="1203" y="0"/>
                  </a:moveTo>
                  <a:cubicBezTo>
                    <a:pt x="568" y="0"/>
                    <a:pt x="0" y="602"/>
                    <a:pt x="0" y="1320"/>
                  </a:cubicBezTo>
                  <a:cubicBezTo>
                    <a:pt x="0" y="2039"/>
                    <a:pt x="568" y="2640"/>
                    <a:pt x="1203" y="2640"/>
                  </a:cubicBezTo>
                  <a:cubicBezTo>
                    <a:pt x="1872" y="2640"/>
                    <a:pt x="2423" y="2039"/>
                    <a:pt x="2423" y="1320"/>
                  </a:cubicBezTo>
                  <a:cubicBezTo>
                    <a:pt x="2423" y="602"/>
                    <a:pt x="1855" y="0"/>
                    <a:pt x="1203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-11386825" y="11989475"/>
              <a:ext cx="58500" cy="61425"/>
            </a:xfrm>
            <a:custGeom>
              <a:avLst/>
              <a:gdLst/>
              <a:ahLst/>
              <a:cxnLst/>
              <a:rect l="l" t="t" r="r" b="b"/>
              <a:pathLst>
                <a:path w="2340" h="2457" extrusionOk="0">
                  <a:moveTo>
                    <a:pt x="1170" y="0"/>
                  </a:moveTo>
                  <a:cubicBezTo>
                    <a:pt x="586" y="0"/>
                    <a:pt x="1" y="410"/>
                    <a:pt x="1" y="1229"/>
                  </a:cubicBezTo>
                  <a:cubicBezTo>
                    <a:pt x="1" y="2047"/>
                    <a:pt x="586" y="2457"/>
                    <a:pt x="1170" y="2457"/>
                  </a:cubicBezTo>
                  <a:cubicBezTo>
                    <a:pt x="1755" y="2457"/>
                    <a:pt x="2340" y="2047"/>
                    <a:pt x="2340" y="1229"/>
                  </a:cubicBezTo>
                  <a:cubicBezTo>
                    <a:pt x="2340" y="410"/>
                    <a:pt x="1755" y="0"/>
                    <a:pt x="1170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-11387225" y="12125425"/>
              <a:ext cx="69775" cy="76475"/>
            </a:xfrm>
            <a:custGeom>
              <a:avLst/>
              <a:gdLst/>
              <a:ahLst/>
              <a:cxnLst/>
              <a:rect l="l" t="t" r="r" b="b"/>
              <a:pathLst>
                <a:path w="2791" h="3059" extrusionOk="0">
                  <a:moveTo>
                    <a:pt x="1428" y="1"/>
                  </a:moveTo>
                  <a:cubicBezTo>
                    <a:pt x="1420" y="1"/>
                    <a:pt x="1412" y="1"/>
                    <a:pt x="1404" y="1"/>
                  </a:cubicBezTo>
                  <a:cubicBezTo>
                    <a:pt x="652" y="51"/>
                    <a:pt x="0" y="669"/>
                    <a:pt x="0" y="1538"/>
                  </a:cubicBezTo>
                  <a:cubicBezTo>
                    <a:pt x="0" y="2315"/>
                    <a:pt x="638" y="3059"/>
                    <a:pt x="1379" y="3059"/>
                  </a:cubicBezTo>
                  <a:cubicBezTo>
                    <a:pt x="1387" y="3059"/>
                    <a:pt x="1395" y="3059"/>
                    <a:pt x="1404" y="3059"/>
                  </a:cubicBezTo>
                  <a:cubicBezTo>
                    <a:pt x="2172" y="3025"/>
                    <a:pt x="2790" y="2374"/>
                    <a:pt x="2790" y="1538"/>
                  </a:cubicBezTo>
                  <a:cubicBezTo>
                    <a:pt x="2790" y="745"/>
                    <a:pt x="2169" y="1"/>
                    <a:pt x="1428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-11379300" y="12242600"/>
              <a:ext cx="71025" cy="74275"/>
            </a:xfrm>
            <a:custGeom>
              <a:avLst/>
              <a:gdLst/>
              <a:ahLst/>
              <a:cxnLst/>
              <a:rect l="l" t="t" r="r" b="b"/>
              <a:pathLst>
                <a:path w="2841" h="2971" extrusionOk="0">
                  <a:moveTo>
                    <a:pt x="1421" y="1"/>
                  </a:moveTo>
                  <a:cubicBezTo>
                    <a:pt x="711" y="1"/>
                    <a:pt x="0" y="494"/>
                    <a:pt x="0" y="1480"/>
                  </a:cubicBezTo>
                  <a:cubicBezTo>
                    <a:pt x="9" y="2474"/>
                    <a:pt x="719" y="2971"/>
                    <a:pt x="1427" y="2971"/>
                  </a:cubicBezTo>
                  <a:cubicBezTo>
                    <a:pt x="2135" y="2971"/>
                    <a:pt x="2841" y="2474"/>
                    <a:pt x="2841" y="1480"/>
                  </a:cubicBezTo>
                  <a:cubicBezTo>
                    <a:pt x="2841" y="494"/>
                    <a:pt x="2131" y="1"/>
                    <a:pt x="1421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-11476625" y="12206150"/>
              <a:ext cx="69350" cy="73200"/>
            </a:xfrm>
            <a:custGeom>
              <a:avLst/>
              <a:gdLst/>
              <a:ahLst/>
              <a:cxnLst/>
              <a:rect l="l" t="t" r="r" b="b"/>
              <a:pathLst>
                <a:path w="2774" h="2928" extrusionOk="0">
                  <a:moveTo>
                    <a:pt x="1387" y="1"/>
                  </a:moveTo>
                  <a:cubicBezTo>
                    <a:pt x="694" y="1"/>
                    <a:pt x="0" y="490"/>
                    <a:pt x="0" y="1467"/>
                  </a:cubicBezTo>
                  <a:cubicBezTo>
                    <a:pt x="0" y="2438"/>
                    <a:pt x="697" y="2927"/>
                    <a:pt x="1392" y="2927"/>
                  </a:cubicBezTo>
                  <a:cubicBezTo>
                    <a:pt x="2084" y="2927"/>
                    <a:pt x="2774" y="2443"/>
                    <a:pt x="2774" y="1467"/>
                  </a:cubicBezTo>
                  <a:cubicBezTo>
                    <a:pt x="2774" y="490"/>
                    <a:pt x="2081" y="1"/>
                    <a:pt x="1387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-11500850" y="12339250"/>
              <a:ext cx="70625" cy="77375"/>
            </a:xfrm>
            <a:custGeom>
              <a:avLst/>
              <a:gdLst/>
              <a:ahLst/>
              <a:cxnLst/>
              <a:rect l="l" t="t" r="r" b="b"/>
              <a:pathLst>
                <a:path w="2825" h="3095" extrusionOk="0">
                  <a:moveTo>
                    <a:pt x="1477" y="1"/>
                  </a:moveTo>
                  <a:cubicBezTo>
                    <a:pt x="1452" y="1"/>
                    <a:pt x="1428" y="1"/>
                    <a:pt x="1404" y="3"/>
                  </a:cubicBezTo>
                  <a:cubicBezTo>
                    <a:pt x="635" y="36"/>
                    <a:pt x="0" y="688"/>
                    <a:pt x="0" y="1540"/>
                  </a:cubicBezTo>
                  <a:cubicBezTo>
                    <a:pt x="0" y="2342"/>
                    <a:pt x="609" y="3095"/>
                    <a:pt x="1355" y="3095"/>
                  </a:cubicBezTo>
                  <a:cubicBezTo>
                    <a:pt x="1372" y="3095"/>
                    <a:pt x="1388" y="3095"/>
                    <a:pt x="1404" y="3094"/>
                  </a:cubicBezTo>
                  <a:cubicBezTo>
                    <a:pt x="2156" y="3077"/>
                    <a:pt x="2824" y="2426"/>
                    <a:pt x="2824" y="1540"/>
                  </a:cubicBezTo>
                  <a:cubicBezTo>
                    <a:pt x="2824" y="747"/>
                    <a:pt x="2228" y="1"/>
                    <a:pt x="1477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-11461600" y="12521325"/>
              <a:ext cx="45150" cy="47025"/>
            </a:xfrm>
            <a:custGeom>
              <a:avLst/>
              <a:gdLst/>
              <a:ahLst/>
              <a:cxnLst/>
              <a:rect l="l" t="t" r="r" b="b"/>
              <a:pathLst>
                <a:path w="1806" h="1881" extrusionOk="0">
                  <a:moveTo>
                    <a:pt x="903" y="1"/>
                  </a:moveTo>
                  <a:cubicBezTo>
                    <a:pt x="452" y="1"/>
                    <a:pt x="1" y="314"/>
                    <a:pt x="1" y="940"/>
                  </a:cubicBezTo>
                  <a:cubicBezTo>
                    <a:pt x="1" y="1567"/>
                    <a:pt x="452" y="1880"/>
                    <a:pt x="903" y="1880"/>
                  </a:cubicBezTo>
                  <a:cubicBezTo>
                    <a:pt x="1354" y="1880"/>
                    <a:pt x="1805" y="1567"/>
                    <a:pt x="1805" y="940"/>
                  </a:cubicBezTo>
                  <a:cubicBezTo>
                    <a:pt x="1805" y="314"/>
                    <a:pt x="1354" y="1"/>
                    <a:pt x="903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-11466175" y="12671400"/>
              <a:ext cx="74350" cy="76075"/>
            </a:xfrm>
            <a:custGeom>
              <a:avLst/>
              <a:gdLst/>
              <a:ahLst/>
              <a:cxnLst/>
              <a:rect l="l" t="t" r="r" b="b"/>
              <a:pathLst>
                <a:path w="2974" h="3043" extrusionOk="0">
                  <a:moveTo>
                    <a:pt x="1437" y="0"/>
                  </a:moveTo>
                  <a:cubicBezTo>
                    <a:pt x="719" y="0"/>
                    <a:pt x="0" y="702"/>
                    <a:pt x="50" y="1521"/>
                  </a:cubicBezTo>
                  <a:cubicBezTo>
                    <a:pt x="84" y="2356"/>
                    <a:pt x="668" y="3041"/>
                    <a:pt x="1437" y="3041"/>
                  </a:cubicBezTo>
                  <a:lnTo>
                    <a:pt x="1554" y="3041"/>
                  </a:lnTo>
                  <a:cubicBezTo>
                    <a:pt x="1570" y="3042"/>
                    <a:pt x="1586" y="3042"/>
                    <a:pt x="1601" y="3042"/>
                  </a:cubicBezTo>
                  <a:cubicBezTo>
                    <a:pt x="2288" y="3042"/>
                    <a:pt x="2973" y="2337"/>
                    <a:pt x="2941" y="1521"/>
                  </a:cubicBezTo>
                  <a:cubicBezTo>
                    <a:pt x="2907" y="685"/>
                    <a:pt x="2323" y="0"/>
                    <a:pt x="1554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-11464100" y="12822175"/>
              <a:ext cx="61850" cy="66875"/>
            </a:xfrm>
            <a:custGeom>
              <a:avLst/>
              <a:gdLst/>
              <a:ahLst/>
              <a:cxnLst/>
              <a:rect l="l" t="t" r="r" b="b"/>
              <a:pathLst>
                <a:path w="2474" h="2675" extrusionOk="0">
                  <a:moveTo>
                    <a:pt x="1237" y="1"/>
                  </a:moveTo>
                  <a:cubicBezTo>
                    <a:pt x="569" y="1"/>
                    <a:pt x="1" y="602"/>
                    <a:pt x="1" y="1338"/>
                  </a:cubicBezTo>
                  <a:cubicBezTo>
                    <a:pt x="1" y="2073"/>
                    <a:pt x="569" y="2674"/>
                    <a:pt x="1237" y="2674"/>
                  </a:cubicBezTo>
                  <a:cubicBezTo>
                    <a:pt x="1905" y="2674"/>
                    <a:pt x="2474" y="2073"/>
                    <a:pt x="2474" y="1338"/>
                  </a:cubicBezTo>
                  <a:cubicBezTo>
                    <a:pt x="2474" y="602"/>
                    <a:pt x="1905" y="1"/>
                    <a:pt x="1237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-11558925" y="12583450"/>
              <a:ext cx="76050" cy="77575"/>
            </a:xfrm>
            <a:custGeom>
              <a:avLst/>
              <a:gdLst/>
              <a:ahLst/>
              <a:cxnLst/>
              <a:rect l="l" t="t" r="r" b="b"/>
              <a:pathLst>
                <a:path w="3042" h="3103" extrusionOk="0">
                  <a:moveTo>
                    <a:pt x="1818" y="1"/>
                  </a:moveTo>
                  <a:cubicBezTo>
                    <a:pt x="1704" y="1"/>
                    <a:pt x="1587" y="24"/>
                    <a:pt x="1471" y="76"/>
                  </a:cubicBezTo>
                  <a:cubicBezTo>
                    <a:pt x="1170" y="210"/>
                    <a:pt x="936" y="343"/>
                    <a:pt x="686" y="594"/>
                  </a:cubicBezTo>
                  <a:cubicBezTo>
                    <a:pt x="1" y="1329"/>
                    <a:pt x="268" y="2599"/>
                    <a:pt x="1120" y="2967"/>
                  </a:cubicBezTo>
                  <a:cubicBezTo>
                    <a:pt x="1320" y="3059"/>
                    <a:pt x="1515" y="3102"/>
                    <a:pt x="1699" y="3102"/>
                  </a:cubicBezTo>
                  <a:cubicBezTo>
                    <a:pt x="2413" y="3102"/>
                    <a:pt x="2972" y="2466"/>
                    <a:pt x="3025" y="1630"/>
                  </a:cubicBezTo>
                  <a:cubicBezTo>
                    <a:pt x="3042" y="1413"/>
                    <a:pt x="3025" y="1179"/>
                    <a:pt x="2942" y="962"/>
                  </a:cubicBezTo>
                  <a:cubicBezTo>
                    <a:pt x="2791" y="470"/>
                    <a:pt x="2329" y="1"/>
                    <a:pt x="1818" y="1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-11554750" y="12433300"/>
              <a:ext cx="59350" cy="64775"/>
            </a:xfrm>
            <a:custGeom>
              <a:avLst/>
              <a:gdLst/>
              <a:ahLst/>
              <a:cxnLst/>
              <a:rect l="l" t="t" r="r" b="b"/>
              <a:pathLst>
                <a:path w="2374" h="2591" extrusionOk="0">
                  <a:moveTo>
                    <a:pt x="1187" y="0"/>
                  </a:moveTo>
                  <a:cubicBezTo>
                    <a:pt x="536" y="0"/>
                    <a:pt x="1" y="585"/>
                    <a:pt x="1" y="1287"/>
                  </a:cubicBezTo>
                  <a:cubicBezTo>
                    <a:pt x="1" y="1989"/>
                    <a:pt x="536" y="2590"/>
                    <a:pt x="1187" y="2590"/>
                  </a:cubicBezTo>
                  <a:cubicBezTo>
                    <a:pt x="1839" y="2590"/>
                    <a:pt x="2374" y="1989"/>
                    <a:pt x="2374" y="1287"/>
                  </a:cubicBezTo>
                  <a:cubicBezTo>
                    <a:pt x="2374" y="602"/>
                    <a:pt x="1839" y="0"/>
                    <a:pt x="1187" y="0"/>
                  </a:cubicBezTo>
                  <a:close/>
                </a:path>
              </a:pathLst>
            </a:custGeom>
            <a:solidFill>
              <a:srgbClr val="F9B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" name="Google Shape;440;p25"/>
          <p:cNvGrpSpPr/>
          <p:nvPr/>
        </p:nvGrpSpPr>
        <p:grpSpPr>
          <a:xfrm>
            <a:off x="239951" y="2992976"/>
            <a:ext cx="816532" cy="2150524"/>
            <a:chOff x="239951" y="2992976"/>
            <a:chExt cx="816532" cy="2150524"/>
          </a:xfrm>
        </p:grpSpPr>
        <p:sp>
          <p:nvSpPr>
            <p:cNvPr id="441" name="Google Shape;441;p25"/>
            <p:cNvSpPr/>
            <p:nvPr/>
          </p:nvSpPr>
          <p:spPr>
            <a:xfrm flipH="1">
              <a:off x="531546" y="3396779"/>
              <a:ext cx="74850" cy="1746721"/>
            </a:xfrm>
            <a:custGeom>
              <a:avLst/>
              <a:gdLst/>
              <a:ahLst/>
              <a:cxnLst/>
              <a:rect l="l" t="t" r="r" b="b"/>
              <a:pathLst>
                <a:path w="2273" h="45532" extrusionOk="0">
                  <a:moveTo>
                    <a:pt x="1253" y="1"/>
                  </a:moveTo>
                  <a:lnTo>
                    <a:pt x="886" y="34"/>
                  </a:lnTo>
                  <a:cubicBezTo>
                    <a:pt x="886" y="34"/>
                    <a:pt x="886" y="101"/>
                    <a:pt x="902" y="184"/>
                  </a:cubicBezTo>
                  <a:cubicBezTo>
                    <a:pt x="919" y="368"/>
                    <a:pt x="952" y="769"/>
                    <a:pt x="1003" y="1321"/>
                  </a:cubicBezTo>
                  <a:cubicBezTo>
                    <a:pt x="1153" y="3058"/>
                    <a:pt x="1420" y="6400"/>
                    <a:pt x="1604" y="10727"/>
                  </a:cubicBezTo>
                  <a:lnTo>
                    <a:pt x="1671" y="12047"/>
                  </a:lnTo>
                  <a:cubicBezTo>
                    <a:pt x="1855" y="16776"/>
                    <a:pt x="1938" y="22524"/>
                    <a:pt x="1738" y="28472"/>
                  </a:cubicBezTo>
                  <a:cubicBezTo>
                    <a:pt x="1738" y="28723"/>
                    <a:pt x="1721" y="28956"/>
                    <a:pt x="1721" y="29207"/>
                  </a:cubicBezTo>
                  <a:cubicBezTo>
                    <a:pt x="1504" y="34236"/>
                    <a:pt x="1069" y="39399"/>
                    <a:pt x="267" y="44211"/>
                  </a:cubicBezTo>
                  <a:cubicBezTo>
                    <a:pt x="234" y="44495"/>
                    <a:pt x="167" y="44763"/>
                    <a:pt x="117" y="45063"/>
                  </a:cubicBezTo>
                  <a:cubicBezTo>
                    <a:pt x="67" y="45197"/>
                    <a:pt x="17" y="45347"/>
                    <a:pt x="0" y="45531"/>
                  </a:cubicBezTo>
                  <a:lnTo>
                    <a:pt x="368" y="45531"/>
                  </a:lnTo>
                  <a:cubicBezTo>
                    <a:pt x="852" y="42891"/>
                    <a:pt x="1236" y="40151"/>
                    <a:pt x="1504" y="37361"/>
                  </a:cubicBezTo>
                  <a:cubicBezTo>
                    <a:pt x="1520" y="37093"/>
                    <a:pt x="1537" y="36809"/>
                    <a:pt x="1587" y="36559"/>
                  </a:cubicBezTo>
                  <a:cubicBezTo>
                    <a:pt x="2122" y="30677"/>
                    <a:pt x="2272" y="24646"/>
                    <a:pt x="2206" y="19215"/>
                  </a:cubicBezTo>
                  <a:cubicBezTo>
                    <a:pt x="2206" y="18915"/>
                    <a:pt x="2206" y="18614"/>
                    <a:pt x="2189" y="18330"/>
                  </a:cubicBezTo>
                  <a:cubicBezTo>
                    <a:pt x="2089" y="10360"/>
                    <a:pt x="1587" y="3810"/>
                    <a:pt x="1353" y="1204"/>
                  </a:cubicBezTo>
                  <a:cubicBezTo>
                    <a:pt x="1320" y="635"/>
                    <a:pt x="1270" y="268"/>
                    <a:pt x="1253" y="101"/>
                  </a:cubicBezTo>
                  <a:lnTo>
                    <a:pt x="1253" y="1"/>
                  </a:ln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5"/>
            <p:cNvSpPr/>
            <p:nvPr/>
          </p:nvSpPr>
          <p:spPr>
            <a:xfrm flipH="1">
              <a:off x="544751" y="4202737"/>
              <a:ext cx="334009" cy="317718"/>
            </a:xfrm>
            <a:custGeom>
              <a:avLst/>
              <a:gdLst/>
              <a:ahLst/>
              <a:cxnLst/>
              <a:rect l="l" t="t" r="r" b="b"/>
              <a:pathLst>
                <a:path w="10143" h="8282" extrusionOk="0">
                  <a:moveTo>
                    <a:pt x="2216" y="1"/>
                  </a:moveTo>
                  <a:cubicBezTo>
                    <a:pt x="1999" y="1"/>
                    <a:pt x="1784" y="25"/>
                    <a:pt x="1571" y="78"/>
                  </a:cubicBezTo>
                  <a:cubicBezTo>
                    <a:pt x="1354" y="145"/>
                    <a:pt x="1187" y="195"/>
                    <a:pt x="1070" y="278"/>
                  </a:cubicBezTo>
                  <a:cubicBezTo>
                    <a:pt x="0" y="997"/>
                    <a:pt x="1989" y="2835"/>
                    <a:pt x="4361" y="4572"/>
                  </a:cubicBezTo>
                  <a:cubicBezTo>
                    <a:pt x="4411" y="4589"/>
                    <a:pt x="4428" y="4606"/>
                    <a:pt x="4445" y="4639"/>
                  </a:cubicBezTo>
                  <a:cubicBezTo>
                    <a:pt x="6684" y="6243"/>
                    <a:pt x="9223" y="7764"/>
                    <a:pt x="9942" y="8181"/>
                  </a:cubicBezTo>
                  <a:cubicBezTo>
                    <a:pt x="10059" y="8265"/>
                    <a:pt x="10126" y="8282"/>
                    <a:pt x="10126" y="8282"/>
                  </a:cubicBezTo>
                  <a:lnTo>
                    <a:pt x="10142" y="7897"/>
                  </a:lnTo>
                  <a:lnTo>
                    <a:pt x="10142" y="7780"/>
                  </a:lnTo>
                  <a:cubicBezTo>
                    <a:pt x="10142" y="7780"/>
                    <a:pt x="10092" y="7663"/>
                    <a:pt x="9959" y="7446"/>
                  </a:cubicBezTo>
                  <a:cubicBezTo>
                    <a:pt x="9374" y="6410"/>
                    <a:pt x="7469" y="3186"/>
                    <a:pt x="5247" y="1331"/>
                  </a:cubicBezTo>
                  <a:cubicBezTo>
                    <a:pt x="5213" y="1314"/>
                    <a:pt x="5180" y="1297"/>
                    <a:pt x="5163" y="1264"/>
                  </a:cubicBezTo>
                  <a:cubicBezTo>
                    <a:pt x="4963" y="1130"/>
                    <a:pt x="4779" y="980"/>
                    <a:pt x="4595" y="846"/>
                  </a:cubicBezTo>
                  <a:cubicBezTo>
                    <a:pt x="4578" y="830"/>
                    <a:pt x="4528" y="813"/>
                    <a:pt x="4495" y="779"/>
                  </a:cubicBezTo>
                  <a:cubicBezTo>
                    <a:pt x="3742" y="299"/>
                    <a:pt x="2970" y="1"/>
                    <a:pt x="2216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5"/>
            <p:cNvSpPr/>
            <p:nvPr/>
          </p:nvSpPr>
          <p:spPr>
            <a:xfrm flipH="1">
              <a:off x="247656" y="3740507"/>
              <a:ext cx="292188" cy="397934"/>
            </a:xfrm>
            <a:custGeom>
              <a:avLst/>
              <a:gdLst/>
              <a:ahLst/>
              <a:cxnLst/>
              <a:rect l="l" t="t" r="r" b="b"/>
              <a:pathLst>
                <a:path w="8873" h="10373" extrusionOk="0">
                  <a:moveTo>
                    <a:pt x="7103" y="0"/>
                  </a:moveTo>
                  <a:cubicBezTo>
                    <a:pt x="5657" y="0"/>
                    <a:pt x="4193" y="1695"/>
                    <a:pt x="2975" y="3672"/>
                  </a:cubicBezTo>
                  <a:cubicBezTo>
                    <a:pt x="2941" y="3706"/>
                    <a:pt x="2925" y="3739"/>
                    <a:pt x="2908" y="3772"/>
                  </a:cubicBezTo>
                  <a:cubicBezTo>
                    <a:pt x="1588" y="5911"/>
                    <a:pt x="569" y="8351"/>
                    <a:pt x="185" y="9336"/>
                  </a:cubicBezTo>
                  <a:cubicBezTo>
                    <a:pt x="68" y="9637"/>
                    <a:pt x="1" y="9788"/>
                    <a:pt x="1" y="9788"/>
                  </a:cubicBezTo>
                  <a:lnTo>
                    <a:pt x="1" y="10372"/>
                  </a:lnTo>
                  <a:cubicBezTo>
                    <a:pt x="1" y="10372"/>
                    <a:pt x="68" y="10339"/>
                    <a:pt x="185" y="10222"/>
                  </a:cubicBezTo>
                  <a:cubicBezTo>
                    <a:pt x="1020" y="9587"/>
                    <a:pt x="4562" y="6797"/>
                    <a:pt x="6734" y="4290"/>
                  </a:cubicBezTo>
                  <a:lnTo>
                    <a:pt x="6784" y="4240"/>
                  </a:lnTo>
                  <a:cubicBezTo>
                    <a:pt x="6985" y="4006"/>
                    <a:pt x="7169" y="3789"/>
                    <a:pt x="7336" y="3589"/>
                  </a:cubicBezTo>
                  <a:cubicBezTo>
                    <a:pt x="7353" y="3572"/>
                    <a:pt x="7369" y="3522"/>
                    <a:pt x="7403" y="3505"/>
                  </a:cubicBezTo>
                  <a:cubicBezTo>
                    <a:pt x="8405" y="2202"/>
                    <a:pt x="8873" y="1066"/>
                    <a:pt x="8255" y="431"/>
                  </a:cubicBezTo>
                  <a:cubicBezTo>
                    <a:pt x="8155" y="331"/>
                    <a:pt x="8004" y="230"/>
                    <a:pt x="7820" y="147"/>
                  </a:cubicBezTo>
                  <a:cubicBezTo>
                    <a:pt x="7582" y="47"/>
                    <a:pt x="7343" y="0"/>
                    <a:pt x="7103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5"/>
            <p:cNvSpPr/>
            <p:nvPr/>
          </p:nvSpPr>
          <p:spPr>
            <a:xfrm flipH="1">
              <a:off x="544751" y="3475422"/>
              <a:ext cx="377477" cy="386732"/>
            </a:xfrm>
            <a:custGeom>
              <a:avLst/>
              <a:gdLst/>
              <a:ahLst/>
              <a:cxnLst/>
              <a:rect l="l" t="t" r="r" b="b"/>
              <a:pathLst>
                <a:path w="11463" h="10081" extrusionOk="0">
                  <a:moveTo>
                    <a:pt x="2647" y="0"/>
                  </a:moveTo>
                  <a:cubicBezTo>
                    <a:pt x="2266" y="0"/>
                    <a:pt x="1910" y="111"/>
                    <a:pt x="1588" y="357"/>
                  </a:cubicBezTo>
                  <a:cubicBezTo>
                    <a:pt x="1554" y="390"/>
                    <a:pt x="1504" y="423"/>
                    <a:pt x="1487" y="474"/>
                  </a:cubicBezTo>
                  <a:cubicBezTo>
                    <a:pt x="0" y="1877"/>
                    <a:pt x="3008" y="4550"/>
                    <a:pt x="6099" y="6739"/>
                  </a:cubicBezTo>
                  <a:cubicBezTo>
                    <a:pt x="6116" y="6756"/>
                    <a:pt x="6166" y="6773"/>
                    <a:pt x="6182" y="6806"/>
                  </a:cubicBezTo>
                  <a:cubicBezTo>
                    <a:pt x="8355" y="8327"/>
                    <a:pt x="10543" y="9596"/>
                    <a:pt x="11212" y="9981"/>
                  </a:cubicBezTo>
                  <a:cubicBezTo>
                    <a:pt x="11345" y="10064"/>
                    <a:pt x="11429" y="10081"/>
                    <a:pt x="11429" y="10081"/>
                  </a:cubicBezTo>
                  <a:lnTo>
                    <a:pt x="11462" y="9329"/>
                  </a:lnTo>
                  <a:lnTo>
                    <a:pt x="11462" y="9145"/>
                  </a:lnTo>
                  <a:cubicBezTo>
                    <a:pt x="11462" y="9145"/>
                    <a:pt x="11362" y="8945"/>
                    <a:pt x="11178" y="8627"/>
                  </a:cubicBezTo>
                  <a:cubicBezTo>
                    <a:pt x="10577" y="7658"/>
                    <a:pt x="9106" y="5386"/>
                    <a:pt x="7436" y="3414"/>
                  </a:cubicBezTo>
                  <a:cubicBezTo>
                    <a:pt x="7419" y="3398"/>
                    <a:pt x="7402" y="3347"/>
                    <a:pt x="7352" y="3331"/>
                  </a:cubicBezTo>
                  <a:cubicBezTo>
                    <a:pt x="7152" y="3080"/>
                    <a:pt x="6934" y="2846"/>
                    <a:pt x="6700" y="2612"/>
                  </a:cubicBezTo>
                  <a:cubicBezTo>
                    <a:pt x="6684" y="2596"/>
                    <a:pt x="6667" y="2562"/>
                    <a:pt x="6617" y="2529"/>
                  </a:cubicBezTo>
                  <a:cubicBezTo>
                    <a:pt x="5273" y="1096"/>
                    <a:pt x="3842" y="0"/>
                    <a:pt x="2647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5"/>
            <p:cNvSpPr/>
            <p:nvPr/>
          </p:nvSpPr>
          <p:spPr>
            <a:xfrm flipH="1">
              <a:off x="239951" y="4564687"/>
              <a:ext cx="324097" cy="268576"/>
            </a:xfrm>
            <a:custGeom>
              <a:avLst/>
              <a:gdLst/>
              <a:ahLst/>
              <a:cxnLst/>
              <a:rect l="l" t="t" r="r" b="b"/>
              <a:pathLst>
                <a:path w="9842" h="7001" extrusionOk="0">
                  <a:moveTo>
                    <a:pt x="8526" y="1"/>
                  </a:moveTo>
                  <a:cubicBezTo>
                    <a:pt x="7358" y="1"/>
                    <a:pt x="5683" y="1124"/>
                    <a:pt x="4128" y="2422"/>
                  </a:cubicBezTo>
                  <a:cubicBezTo>
                    <a:pt x="4077" y="2439"/>
                    <a:pt x="4061" y="2489"/>
                    <a:pt x="4011" y="2506"/>
                  </a:cubicBezTo>
                  <a:cubicBezTo>
                    <a:pt x="2323" y="3926"/>
                    <a:pt x="819" y="5547"/>
                    <a:pt x="285" y="6132"/>
                  </a:cubicBezTo>
                  <a:cubicBezTo>
                    <a:pt x="151" y="6282"/>
                    <a:pt x="67" y="6365"/>
                    <a:pt x="67" y="6365"/>
                  </a:cubicBezTo>
                  <a:lnTo>
                    <a:pt x="51" y="6599"/>
                  </a:lnTo>
                  <a:lnTo>
                    <a:pt x="1" y="7000"/>
                  </a:lnTo>
                  <a:cubicBezTo>
                    <a:pt x="1" y="7000"/>
                    <a:pt x="67" y="6984"/>
                    <a:pt x="201" y="6917"/>
                  </a:cubicBezTo>
                  <a:cubicBezTo>
                    <a:pt x="1070" y="6516"/>
                    <a:pt x="4729" y="4778"/>
                    <a:pt x="7219" y="3141"/>
                  </a:cubicBezTo>
                  <a:cubicBezTo>
                    <a:pt x="7252" y="3107"/>
                    <a:pt x="7269" y="3091"/>
                    <a:pt x="7319" y="3074"/>
                  </a:cubicBezTo>
                  <a:cubicBezTo>
                    <a:pt x="7586" y="2890"/>
                    <a:pt x="7837" y="2723"/>
                    <a:pt x="8071" y="2522"/>
                  </a:cubicBezTo>
                  <a:cubicBezTo>
                    <a:pt x="8088" y="2506"/>
                    <a:pt x="8138" y="2489"/>
                    <a:pt x="8154" y="2472"/>
                  </a:cubicBezTo>
                  <a:cubicBezTo>
                    <a:pt x="9224" y="1637"/>
                    <a:pt x="9842" y="885"/>
                    <a:pt x="9441" y="384"/>
                  </a:cubicBezTo>
                  <a:cubicBezTo>
                    <a:pt x="9407" y="317"/>
                    <a:pt x="9341" y="250"/>
                    <a:pt x="9257" y="200"/>
                  </a:cubicBezTo>
                  <a:cubicBezTo>
                    <a:pt x="9047" y="63"/>
                    <a:pt x="8800" y="1"/>
                    <a:pt x="8526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5"/>
            <p:cNvSpPr/>
            <p:nvPr/>
          </p:nvSpPr>
          <p:spPr>
            <a:xfrm flipH="1">
              <a:off x="593191" y="4755771"/>
              <a:ext cx="463292" cy="372346"/>
            </a:xfrm>
            <a:custGeom>
              <a:avLst/>
              <a:gdLst/>
              <a:ahLst/>
              <a:cxnLst/>
              <a:rect l="l" t="t" r="r" b="b"/>
              <a:pathLst>
                <a:path w="14069" h="9706" extrusionOk="0">
                  <a:moveTo>
                    <a:pt x="2772" y="0"/>
                  </a:moveTo>
                  <a:cubicBezTo>
                    <a:pt x="2504" y="0"/>
                    <a:pt x="2248" y="37"/>
                    <a:pt x="2005" y="115"/>
                  </a:cubicBezTo>
                  <a:cubicBezTo>
                    <a:pt x="0" y="766"/>
                    <a:pt x="2975" y="3172"/>
                    <a:pt x="6433" y="5378"/>
                  </a:cubicBezTo>
                  <a:cubicBezTo>
                    <a:pt x="6483" y="5394"/>
                    <a:pt x="6533" y="5428"/>
                    <a:pt x="6567" y="5461"/>
                  </a:cubicBezTo>
                  <a:cubicBezTo>
                    <a:pt x="9591" y="7400"/>
                    <a:pt x="12983" y="9204"/>
                    <a:pt x="13768" y="9622"/>
                  </a:cubicBezTo>
                  <a:lnTo>
                    <a:pt x="13935" y="9705"/>
                  </a:lnTo>
                  <a:lnTo>
                    <a:pt x="13985" y="9471"/>
                  </a:lnTo>
                  <a:lnTo>
                    <a:pt x="14069" y="8953"/>
                  </a:lnTo>
                  <a:cubicBezTo>
                    <a:pt x="14069" y="8953"/>
                    <a:pt x="14002" y="8887"/>
                    <a:pt x="13902" y="8770"/>
                  </a:cubicBezTo>
                  <a:cubicBezTo>
                    <a:pt x="13267" y="7984"/>
                    <a:pt x="10828" y="5044"/>
                    <a:pt x="8154" y="2788"/>
                  </a:cubicBezTo>
                  <a:cubicBezTo>
                    <a:pt x="8137" y="2771"/>
                    <a:pt x="8087" y="2755"/>
                    <a:pt x="8071" y="2721"/>
                  </a:cubicBezTo>
                  <a:cubicBezTo>
                    <a:pt x="7803" y="2504"/>
                    <a:pt x="7503" y="2270"/>
                    <a:pt x="7235" y="2053"/>
                  </a:cubicBezTo>
                  <a:cubicBezTo>
                    <a:pt x="7218" y="2036"/>
                    <a:pt x="7168" y="2019"/>
                    <a:pt x="7152" y="2003"/>
                  </a:cubicBezTo>
                  <a:cubicBezTo>
                    <a:pt x="5617" y="841"/>
                    <a:pt x="4059" y="0"/>
                    <a:pt x="2772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5"/>
            <p:cNvSpPr/>
            <p:nvPr/>
          </p:nvSpPr>
          <p:spPr>
            <a:xfrm flipH="1">
              <a:off x="359322" y="2996773"/>
              <a:ext cx="581610" cy="409021"/>
            </a:xfrm>
            <a:custGeom>
              <a:avLst/>
              <a:gdLst/>
              <a:ahLst/>
              <a:cxnLst/>
              <a:rect l="l" t="t" r="r" b="b"/>
              <a:pathLst>
                <a:path w="17662" h="10662" extrusionOk="0">
                  <a:moveTo>
                    <a:pt x="9203" y="0"/>
                  </a:moveTo>
                  <a:cubicBezTo>
                    <a:pt x="9188" y="0"/>
                    <a:pt x="9172" y="1"/>
                    <a:pt x="9156" y="1"/>
                  </a:cubicBezTo>
                  <a:cubicBezTo>
                    <a:pt x="6884" y="135"/>
                    <a:pt x="10777" y="9559"/>
                    <a:pt x="10777" y="9559"/>
                  </a:cubicBezTo>
                  <a:cubicBezTo>
                    <a:pt x="10777" y="9559"/>
                    <a:pt x="6320" y="1419"/>
                    <a:pt x="4477" y="1419"/>
                  </a:cubicBezTo>
                  <a:cubicBezTo>
                    <a:pt x="4425" y="1419"/>
                    <a:pt x="4375" y="1425"/>
                    <a:pt x="4328" y="1438"/>
                  </a:cubicBezTo>
                  <a:cubicBezTo>
                    <a:pt x="2590" y="1923"/>
                    <a:pt x="9825" y="9809"/>
                    <a:pt x="9825" y="9809"/>
                  </a:cubicBezTo>
                  <a:cubicBezTo>
                    <a:pt x="9825" y="9809"/>
                    <a:pt x="3761" y="4043"/>
                    <a:pt x="1757" y="4043"/>
                  </a:cubicBezTo>
                  <a:cubicBezTo>
                    <a:pt x="1585" y="4043"/>
                    <a:pt x="1443" y="4086"/>
                    <a:pt x="1337" y="4179"/>
                  </a:cubicBezTo>
                  <a:cubicBezTo>
                    <a:pt x="0" y="5348"/>
                    <a:pt x="10527" y="10661"/>
                    <a:pt x="10527" y="10661"/>
                  </a:cubicBezTo>
                  <a:lnTo>
                    <a:pt x="11897" y="10428"/>
                  </a:lnTo>
                  <a:cubicBezTo>
                    <a:pt x="11897" y="10428"/>
                    <a:pt x="17661" y="1372"/>
                    <a:pt x="15656" y="336"/>
                  </a:cubicBezTo>
                  <a:cubicBezTo>
                    <a:pt x="15558" y="284"/>
                    <a:pt x="15461" y="260"/>
                    <a:pt x="15365" y="260"/>
                  </a:cubicBezTo>
                  <a:cubicBezTo>
                    <a:pt x="13484" y="260"/>
                    <a:pt x="11897" y="9542"/>
                    <a:pt x="11897" y="9542"/>
                  </a:cubicBezTo>
                  <a:cubicBezTo>
                    <a:pt x="11897" y="9542"/>
                    <a:pt x="11435" y="0"/>
                    <a:pt x="9203" y="0"/>
                  </a:cubicBezTo>
                  <a:close/>
                </a:path>
              </a:pathLst>
            </a:custGeom>
            <a:solidFill>
              <a:srgbClr val="F56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5"/>
            <p:cNvSpPr/>
            <p:nvPr/>
          </p:nvSpPr>
          <p:spPr>
            <a:xfrm flipH="1">
              <a:off x="515048" y="2992976"/>
              <a:ext cx="30855" cy="25665"/>
            </a:xfrm>
            <a:custGeom>
              <a:avLst/>
              <a:gdLst/>
              <a:ahLst/>
              <a:cxnLst/>
              <a:rect l="l" t="t" r="r" b="b"/>
              <a:pathLst>
                <a:path w="937" h="669" extrusionOk="0">
                  <a:moveTo>
                    <a:pt x="452" y="0"/>
                  </a:moveTo>
                  <a:cubicBezTo>
                    <a:pt x="1" y="0"/>
                    <a:pt x="1" y="669"/>
                    <a:pt x="452" y="669"/>
                  </a:cubicBezTo>
                  <a:cubicBezTo>
                    <a:pt x="937" y="669"/>
                    <a:pt x="937" y="0"/>
                    <a:pt x="452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5"/>
            <p:cNvSpPr/>
            <p:nvPr/>
          </p:nvSpPr>
          <p:spPr>
            <a:xfrm flipH="1">
              <a:off x="677360" y="3003218"/>
              <a:ext cx="33029" cy="26969"/>
            </a:xfrm>
            <a:custGeom>
              <a:avLst/>
              <a:gdLst/>
              <a:ahLst/>
              <a:cxnLst/>
              <a:rect l="l" t="t" r="r" b="b"/>
              <a:pathLst>
                <a:path w="1003" h="703" extrusionOk="0">
                  <a:moveTo>
                    <a:pt x="501" y="1"/>
                  </a:moveTo>
                  <a:cubicBezTo>
                    <a:pt x="0" y="1"/>
                    <a:pt x="0" y="702"/>
                    <a:pt x="501" y="702"/>
                  </a:cubicBezTo>
                  <a:cubicBezTo>
                    <a:pt x="1003" y="702"/>
                    <a:pt x="1003" y="1"/>
                    <a:pt x="501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5"/>
            <p:cNvSpPr/>
            <p:nvPr/>
          </p:nvSpPr>
          <p:spPr>
            <a:xfrm flipH="1">
              <a:off x="867168" y="3098089"/>
              <a:ext cx="19297" cy="15422"/>
            </a:xfrm>
            <a:custGeom>
              <a:avLst/>
              <a:gdLst/>
              <a:ahLst/>
              <a:cxnLst/>
              <a:rect l="l" t="t" r="r" b="b"/>
              <a:pathLst>
                <a:path w="586" h="402" extrusionOk="0">
                  <a:moveTo>
                    <a:pt x="301" y="0"/>
                  </a:moveTo>
                  <a:cubicBezTo>
                    <a:pt x="0" y="0"/>
                    <a:pt x="0" y="401"/>
                    <a:pt x="301" y="401"/>
                  </a:cubicBezTo>
                  <a:cubicBezTo>
                    <a:pt x="585" y="401"/>
                    <a:pt x="585" y="17"/>
                    <a:pt x="301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5"/>
            <p:cNvSpPr/>
            <p:nvPr/>
          </p:nvSpPr>
          <p:spPr>
            <a:xfrm flipH="1">
              <a:off x="540371" y="3385232"/>
              <a:ext cx="66025" cy="61994"/>
            </a:xfrm>
            <a:custGeom>
              <a:avLst/>
              <a:gdLst/>
              <a:ahLst/>
              <a:cxnLst/>
              <a:rect l="l" t="t" r="r" b="b"/>
              <a:pathLst>
                <a:path w="2005" h="1616" extrusionOk="0">
                  <a:moveTo>
                    <a:pt x="1905" y="1"/>
                  </a:moveTo>
                  <a:lnTo>
                    <a:pt x="0" y="318"/>
                  </a:lnTo>
                  <a:cubicBezTo>
                    <a:pt x="0" y="318"/>
                    <a:pt x="285" y="1616"/>
                    <a:pt x="987" y="1616"/>
                  </a:cubicBezTo>
                  <a:cubicBezTo>
                    <a:pt x="1045" y="1616"/>
                    <a:pt x="1106" y="1607"/>
                    <a:pt x="1170" y="1588"/>
                  </a:cubicBezTo>
                  <a:cubicBezTo>
                    <a:pt x="2005" y="1338"/>
                    <a:pt x="1905" y="1"/>
                    <a:pt x="1905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5"/>
            <p:cNvSpPr/>
            <p:nvPr/>
          </p:nvSpPr>
          <p:spPr>
            <a:xfrm flipH="1">
              <a:off x="545311" y="3493568"/>
              <a:ext cx="327390" cy="337820"/>
            </a:xfrm>
            <a:custGeom>
              <a:avLst/>
              <a:gdLst/>
              <a:ahLst/>
              <a:cxnLst/>
              <a:rect l="l" t="t" r="r" b="b"/>
              <a:pathLst>
                <a:path w="9942" h="8806" extrusionOk="0">
                  <a:moveTo>
                    <a:pt x="0" y="1"/>
                  </a:moveTo>
                  <a:lnTo>
                    <a:pt x="0" y="1"/>
                  </a:lnTo>
                  <a:cubicBezTo>
                    <a:pt x="384" y="351"/>
                    <a:pt x="752" y="686"/>
                    <a:pt x="1103" y="1020"/>
                  </a:cubicBezTo>
                  <a:lnTo>
                    <a:pt x="2356" y="2156"/>
                  </a:lnTo>
                  <a:lnTo>
                    <a:pt x="4896" y="4378"/>
                  </a:lnTo>
                  <a:lnTo>
                    <a:pt x="6199" y="5531"/>
                  </a:lnTo>
                  <a:lnTo>
                    <a:pt x="6282" y="5598"/>
                  </a:lnTo>
                  <a:lnTo>
                    <a:pt x="7435" y="6600"/>
                  </a:lnTo>
                  <a:lnTo>
                    <a:pt x="8705" y="7703"/>
                  </a:lnTo>
                  <a:lnTo>
                    <a:pt x="9340" y="8255"/>
                  </a:lnTo>
                  <a:lnTo>
                    <a:pt x="9658" y="8522"/>
                  </a:lnTo>
                  <a:lnTo>
                    <a:pt x="9674" y="8539"/>
                  </a:lnTo>
                  <a:cubicBezTo>
                    <a:pt x="9758" y="8608"/>
                    <a:pt x="9829" y="8677"/>
                    <a:pt x="9899" y="8756"/>
                  </a:cubicBezTo>
                  <a:lnTo>
                    <a:pt x="9899" y="8756"/>
                  </a:lnTo>
                  <a:cubicBezTo>
                    <a:pt x="9825" y="8673"/>
                    <a:pt x="9744" y="8589"/>
                    <a:pt x="9674" y="8505"/>
                  </a:cubicBezTo>
                  <a:cubicBezTo>
                    <a:pt x="9574" y="8388"/>
                    <a:pt x="9457" y="8288"/>
                    <a:pt x="9357" y="8204"/>
                  </a:cubicBezTo>
                  <a:lnTo>
                    <a:pt x="8755" y="7620"/>
                  </a:lnTo>
                  <a:lnTo>
                    <a:pt x="7519" y="6467"/>
                  </a:lnTo>
                  <a:cubicBezTo>
                    <a:pt x="6834" y="5849"/>
                    <a:pt x="6149" y="5247"/>
                    <a:pt x="5447" y="4629"/>
                  </a:cubicBezTo>
                  <a:cubicBezTo>
                    <a:pt x="5430" y="4612"/>
                    <a:pt x="5414" y="4595"/>
                    <a:pt x="5364" y="4579"/>
                  </a:cubicBezTo>
                  <a:cubicBezTo>
                    <a:pt x="5247" y="4462"/>
                    <a:pt x="5113" y="4345"/>
                    <a:pt x="4996" y="4245"/>
                  </a:cubicBezTo>
                  <a:cubicBezTo>
                    <a:pt x="4912" y="4161"/>
                    <a:pt x="4812" y="4094"/>
                    <a:pt x="4729" y="4011"/>
                  </a:cubicBezTo>
                  <a:cubicBezTo>
                    <a:pt x="4695" y="3994"/>
                    <a:pt x="4662" y="3960"/>
                    <a:pt x="4645" y="3944"/>
                  </a:cubicBezTo>
                  <a:cubicBezTo>
                    <a:pt x="3910" y="3326"/>
                    <a:pt x="3175" y="2674"/>
                    <a:pt x="2423" y="2039"/>
                  </a:cubicBezTo>
                  <a:lnTo>
                    <a:pt x="1136" y="953"/>
                  </a:lnTo>
                  <a:cubicBezTo>
                    <a:pt x="802" y="619"/>
                    <a:pt x="418" y="318"/>
                    <a:pt x="0" y="1"/>
                  </a:cubicBezTo>
                  <a:close/>
                  <a:moveTo>
                    <a:pt x="9899" y="8756"/>
                  </a:moveTo>
                  <a:cubicBezTo>
                    <a:pt x="9914" y="8773"/>
                    <a:pt x="9928" y="8789"/>
                    <a:pt x="9942" y="8806"/>
                  </a:cubicBezTo>
                  <a:cubicBezTo>
                    <a:pt x="9927" y="8789"/>
                    <a:pt x="9913" y="8772"/>
                    <a:pt x="9899" y="8756"/>
                  </a:cubicBezTo>
                  <a:close/>
                </a:path>
              </a:pathLst>
            </a:custGeom>
            <a:solidFill>
              <a:srgbClr val="616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5"/>
            <p:cNvSpPr/>
            <p:nvPr/>
          </p:nvSpPr>
          <p:spPr>
            <a:xfrm flipH="1">
              <a:off x="677360" y="3603170"/>
              <a:ext cx="18737" cy="71853"/>
            </a:xfrm>
            <a:custGeom>
              <a:avLst/>
              <a:gdLst/>
              <a:ahLst/>
              <a:cxnLst/>
              <a:rect l="l" t="t" r="r" b="b"/>
              <a:pathLst>
                <a:path w="569" h="1873" extrusionOk="0">
                  <a:moveTo>
                    <a:pt x="485" y="1"/>
                  </a:moveTo>
                  <a:lnTo>
                    <a:pt x="1" y="1738"/>
                  </a:lnTo>
                  <a:lnTo>
                    <a:pt x="1" y="1855"/>
                  </a:lnTo>
                  <a:lnTo>
                    <a:pt x="84" y="1872"/>
                  </a:lnTo>
                  <a:lnTo>
                    <a:pt x="117" y="1789"/>
                  </a:lnTo>
                  <a:lnTo>
                    <a:pt x="569" y="84"/>
                  </a:lnTo>
                  <a:cubicBezTo>
                    <a:pt x="552" y="68"/>
                    <a:pt x="535" y="17"/>
                    <a:pt x="485" y="1"/>
                  </a:cubicBezTo>
                  <a:close/>
                </a:path>
              </a:pathLst>
            </a:custGeom>
            <a:solidFill>
              <a:srgbClr val="616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5"/>
            <p:cNvSpPr/>
            <p:nvPr/>
          </p:nvSpPr>
          <p:spPr>
            <a:xfrm flipH="1">
              <a:off x="699917" y="3573055"/>
              <a:ext cx="19824" cy="80139"/>
            </a:xfrm>
            <a:custGeom>
              <a:avLst/>
              <a:gdLst/>
              <a:ahLst/>
              <a:cxnLst/>
              <a:rect l="l" t="t" r="r" b="b"/>
              <a:pathLst>
                <a:path w="602" h="2089" extrusionOk="0">
                  <a:moveTo>
                    <a:pt x="518" y="0"/>
                  </a:moveTo>
                  <a:lnTo>
                    <a:pt x="33" y="1872"/>
                  </a:lnTo>
                  <a:lnTo>
                    <a:pt x="0" y="2056"/>
                  </a:lnTo>
                  <a:lnTo>
                    <a:pt x="84" y="2089"/>
                  </a:lnTo>
                  <a:lnTo>
                    <a:pt x="117" y="1955"/>
                  </a:lnTo>
                  <a:lnTo>
                    <a:pt x="602" y="84"/>
                  </a:lnTo>
                  <a:cubicBezTo>
                    <a:pt x="585" y="51"/>
                    <a:pt x="551" y="17"/>
                    <a:pt x="518" y="0"/>
                  </a:cubicBezTo>
                  <a:close/>
                </a:path>
              </a:pathLst>
            </a:custGeom>
            <a:solidFill>
              <a:srgbClr val="616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5"/>
            <p:cNvSpPr/>
            <p:nvPr/>
          </p:nvSpPr>
          <p:spPr>
            <a:xfrm flipH="1">
              <a:off x="661949" y="3704715"/>
              <a:ext cx="59472" cy="31841"/>
            </a:xfrm>
            <a:custGeom>
              <a:avLst/>
              <a:gdLst/>
              <a:ahLst/>
              <a:cxnLst/>
              <a:rect l="l" t="t" r="r" b="b"/>
              <a:pathLst>
                <a:path w="1806" h="830" extrusionOk="0">
                  <a:moveTo>
                    <a:pt x="1786" y="0"/>
                  </a:moveTo>
                  <a:cubicBezTo>
                    <a:pt x="1769" y="0"/>
                    <a:pt x="1734" y="12"/>
                    <a:pt x="1638" y="44"/>
                  </a:cubicBezTo>
                  <a:cubicBezTo>
                    <a:pt x="1438" y="111"/>
                    <a:pt x="1003" y="294"/>
                    <a:pt x="1" y="762"/>
                  </a:cubicBezTo>
                  <a:cubicBezTo>
                    <a:pt x="18" y="779"/>
                    <a:pt x="68" y="796"/>
                    <a:pt x="84" y="829"/>
                  </a:cubicBezTo>
                  <a:cubicBezTo>
                    <a:pt x="686" y="545"/>
                    <a:pt x="1471" y="194"/>
                    <a:pt x="1688" y="111"/>
                  </a:cubicBezTo>
                  <a:cubicBezTo>
                    <a:pt x="1722" y="94"/>
                    <a:pt x="1739" y="94"/>
                    <a:pt x="1755" y="94"/>
                  </a:cubicBezTo>
                  <a:lnTo>
                    <a:pt x="1755" y="44"/>
                  </a:lnTo>
                  <a:lnTo>
                    <a:pt x="1805" y="10"/>
                  </a:lnTo>
                  <a:cubicBezTo>
                    <a:pt x="1799" y="4"/>
                    <a:pt x="1795" y="0"/>
                    <a:pt x="1786" y="0"/>
                  </a:cubicBezTo>
                  <a:close/>
                </a:path>
              </a:pathLst>
            </a:custGeom>
            <a:solidFill>
              <a:srgbClr val="616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5"/>
            <p:cNvSpPr/>
            <p:nvPr/>
          </p:nvSpPr>
          <p:spPr>
            <a:xfrm flipH="1">
              <a:off x="268534" y="3757655"/>
              <a:ext cx="271310" cy="363485"/>
            </a:xfrm>
            <a:custGeom>
              <a:avLst/>
              <a:gdLst/>
              <a:ahLst/>
              <a:cxnLst/>
              <a:rect l="l" t="t" r="r" b="b"/>
              <a:pathLst>
                <a:path w="8239" h="9475" extrusionOk="0">
                  <a:moveTo>
                    <a:pt x="8238" y="0"/>
                  </a:moveTo>
                  <a:lnTo>
                    <a:pt x="8238" y="0"/>
                  </a:lnTo>
                  <a:cubicBezTo>
                    <a:pt x="7252" y="418"/>
                    <a:pt x="6367" y="1053"/>
                    <a:pt x="5581" y="1755"/>
                  </a:cubicBezTo>
                  <a:cubicBezTo>
                    <a:pt x="5180" y="2106"/>
                    <a:pt x="4813" y="2490"/>
                    <a:pt x="4445" y="2891"/>
                  </a:cubicBezTo>
                  <a:cubicBezTo>
                    <a:pt x="4094" y="3292"/>
                    <a:pt x="3743" y="3676"/>
                    <a:pt x="3409" y="4094"/>
                  </a:cubicBezTo>
                  <a:cubicBezTo>
                    <a:pt x="2741" y="4929"/>
                    <a:pt x="2139" y="5815"/>
                    <a:pt x="1571" y="6717"/>
                  </a:cubicBezTo>
                  <a:cubicBezTo>
                    <a:pt x="1003" y="7586"/>
                    <a:pt x="469" y="8522"/>
                    <a:pt x="1" y="9474"/>
                  </a:cubicBezTo>
                  <a:cubicBezTo>
                    <a:pt x="268" y="9006"/>
                    <a:pt x="552" y="8555"/>
                    <a:pt x="819" y="8104"/>
                  </a:cubicBezTo>
                  <a:cubicBezTo>
                    <a:pt x="1087" y="7653"/>
                    <a:pt x="1388" y="7219"/>
                    <a:pt x="1672" y="6767"/>
                  </a:cubicBezTo>
                  <a:cubicBezTo>
                    <a:pt x="2256" y="5899"/>
                    <a:pt x="2891" y="5013"/>
                    <a:pt x="3560" y="4194"/>
                  </a:cubicBezTo>
                  <a:cubicBezTo>
                    <a:pt x="4195" y="3359"/>
                    <a:pt x="4913" y="2574"/>
                    <a:pt x="5682" y="1872"/>
                  </a:cubicBezTo>
                  <a:cubicBezTo>
                    <a:pt x="6066" y="1488"/>
                    <a:pt x="6484" y="1153"/>
                    <a:pt x="6901" y="836"/>
                  </a:cubicBezTo>
                  <a:cubicBezTo>
                    <a:pt x="7319" y="535"/>
                    <a:pt x="7770" y="234"/>
                    <a:pt x="8238" y="0"/>
                  </a:cubicBezTo>
                  <a:close/>
                </a:path>
              </a:pathLst>
            </a:custGeom>
            <a:solidFill>
              <a:srgbClr val="616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5"/>
            <p:cNvSpPr/>
            <p:nvPr/>
          </p:nvSpPr>
          <p:spPr>
            <a:xfrm flipH="1">
              <a:off x="297150" y="3842245"/>
              <a:ext cx="73236" cy="35946"/>
            </a:xfrm>
            <a:custGeom>
              <a:avLst/>
              <a:gdLst/>
              <a:ahLst/>
              <a:cxnLst/>
              <a:rect l="l" t="t" r="r" b="b"/>
              <a:pathLst>
                <a:path w="2224" h="937" extrusionOk="0">
                  <a:moveTo>
                    <a:pt x="18" y="1"/>
                  </a:moveTo>
                  <a:lnTo>
                    <a:pt x="1" y="101"/>
                  </a:lnTo>
                  <a:lnTo>
                    <a:pt x="51" y="118"/>
                  </a:lnTo>
                  <a:lnTo>
                    <a:pt x="2173" y="937"/>
                  </a:lnTo>
                  <a:cubicBezTo>
                    <a:pt x="2190" y="920"/>
                    <a:pt x="2207" y="870"/>
                    <a:pt x="2223" y="853"/>
                  </a:cubicBezTo>
                  <a:lnTo>
                    <a:pt x="118" y="34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616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5"/>
            <p:cNvSpPr/>
            <p:nvPr/>
          </p:nvSpPr>
          <p:spPr>
            <a:xfrm flipH="1">
              <a:off x="316414" y="3864073"/>
              <a:ext cx="71557" cy="41700"/>
            </a:xfrm>
            <a:custGeom>
              <a:avLst/>
              <a:gdLst/>
              <a:ahLst/>
              <a:cxnLst/>
              <a:rect l="l" t="t" r="r" b="b"/>
              <a:pathLst>
                <a:path w="2173" h="1087" extrusionOk="0">
                  <a:moveTo>
                    <a:pt x="34" y="0"/>
                  </a:moveTo>
                  <a:lnTo>
                    <a:pt x="0" y="67"/>
                  </a:lnTo>
                  <a:cubicBezTo>
                    <a:pt x="0" y="67"/>
                    <a:pt x="50" y="84"/>
                    <a:pt x="67" y="117"/>
                  </a:cubicBezTo>
                  <a:cubicBezTo>
                    <a:pt x="368" y="251"/>
                    <a:pt x="1471" y="785"/>
                    <a:pt x="2122" y="1086"/>
                  </a:cubicBezTo>
                  <a:lnTo>
                    <a:pt x="2172" y="1036"/>
                  </a:lnTo>
                  <a:cubicBezTo>
                    <a:pt x="1638" y="785"/>
                    <a:pt x="735" y="334"/>
                    <a:pt x="134" y="50"/>
                  </a:cubicBezTo>
                  <a:cubicBezTo>
                    <a:pt x="84" y="33"/>
                    <a:pt x="67" y="33"/>
                    <a:pt x="34" y="0"/>
                  </a:cubicBezTo>
                  <a:close/>
                </a:path>
              </a:pathLst>
            </a:custGeom>
            <a:solidFill>
              <a:srgbClr val="616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5"/>
            <p:cNvSpPr/>
            <p:nvPr/>
          </p:nvSpPr>
          <p:spPr>
            <a:xfrm flipH="1">
              <a:off x="429199" y="3881988"/>
              <a:ext cx="15444" cy="41700"/>
            </a:xfrm>
            <a:custGeom>
              <a:avLst/>
              <a:gdLst/>
              <a:ahLst/>
              <a:cxnLst/>
              <a:rect l="l" t="t" r="r" b="b"/>
              <a:pathLst>
                <a:path w="469" h="1087" extrusionOk="0">
                  <a:moveTo>
                    <a:pt x="34" y="1"/>
                  </a:moveTo>
                  <a:cubicBezTo>
                    <a:pt x="34" y="51"/>
                    <a:pt x="17" y="84"/>
                    <a:pt x="0" y="101"/>
                  </a:cubicBezTo>
                  <a:lnTo>
                    <a:pt x="368" y="1020"/>
                  </a:lnTo>
                  <a:lnTo>
                    <a:pt x="385" y="1087"/>
                  </a:lnTo>
                  <a:lnTo>
                    <a:pt x="468" y="1054"/>
                  </a:lnTo>
                  <a:lnTo>
                    <a:pt x="435" y="92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616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5"/>
            <p:cNvSpPr/>
            <p:nvPr/>
          </p:nvSpPr>
          <p:spPr>
            <a:xfrm flipH="1">
              <a:off x="544751" y="4214016"/>
              <a:ext cx="299894" cy="291708"/>
            </a:xfrm>
            <a:custGeom>
              <a:avLst/>
              <a:gdLst/>
              <a:ahLst/>
              <a:cxnLst/>
              <a:rect l="l" t="t" r="r" b="b"/>
              <a:pathLst>
                <a:path w="9107" h="7604" extrusionOk="0">
                  <a:moveTo>
                    <a:pt x="0" y="1"/>
                  </a:moveTo>
                  <a:lnTo>
                    <a:pt x="702" y="302"/>
                  </a:lnTo>
                  <a:cubicBezTo>
                    <a:pt x="802" y="352"/>
                    <a:pt x="919" y="419"/>
                    <a:pt x="1036" y="469"/>
                  </a:cubicBezTo>
                  <a:lnTo>
                    <a:pt x="1370" y="669"/>
                  </a:lnTo>
                  <a:lnTo>
                    <a:pt x="1704" y="853"/>
                  </a:lnTo>
                  <a:lnTo>
                    <a:pt x="2005" y="1054"/>
                  </a:lnTo>
                  <a:cubicBezTo>
                    <a:pt x="2222" y="1204"/>
                    <a:pt x="2423" y="1338"/>
                    <a:pt x="2640" y="1471"/>
                  </a:cubicBezTo>
                  <a:cubicBezTo>
                    <a:pt x="3459" y="2039"/>
                    <a:pt x="4227" y="2691"/>
                    <a:pt x="4963" y="3343"/>
                  </a:cubicBezTo>
                  <a:cubicBezTo>
                    <a:pt x="5715" y="3978"/>
                    <a:pt x="6416" y="4696"/>
                    <a:pt x="7101" y="5398"/>
                  </a:cubicBezTo>
                  <a:cubicBezTo>
                    <a:pt x="7268" y="5565"/>
                    <a:pt x="7469" y="5765"/>
                    <a:pt x="7636" y="5949"/>
                  </a:cubicBezTo>
                  <a:cubicBezTo>
                    <a:pt x="7803" y="6133"/>
                    <a:pt x="7970" y="6300"/>
                    <a:pt x="8137" y="6484"/>
                  </a:cubicBezTo>
                  <a:cubicBezTo>
                    <a:pt x="8471" y="6851"/>
                    <a:pt x="8806" y="7219"/>
                    <a:pt x="9106" y="7603"/>
                  </a:cubicBezTo>
                  <a:cubicBezTo>
                    <a:pt x="8522" y="6785"/>
                    <a:pt x="7887" y="6033"/>
                    <a:pt x="7185" y="5298"/>
                  </a:cubicBezTo>
                  <a:cubicBezTo>
                    <a:pt x="7018" y="5114"/>
                    <a:pt x="6851" y="4930"/>
                    <a:pt x="6667" y="4763"/>
                  </a:cubicBezTo>
                  <a:cubicBezTo>
                    <a:pt x="6500" y="4562"/>
                    <a:pt x="6316" y="4395"/>
                    <a:pt x="6149" y="4211"/>
                  </a:cubicBezTo>
                  <a:lnTo>
                    <a:pt x="5598" y="3694"/>
                  </a:lnTo>
                  <a:lnTo>
                    <a:pt x="5063" y="3192"/>
                  </a:lnTo>
                  <a:cubicBezTo>
                    <a:pt x="4879" y="3025"/>
                    <a:pt x="4695" y="2858"/>
                    <a:pt x="4495" y="2708"/>
                  </a:cubicBezTo>
                  <a:cubicBezTo>
                    <a:pt x="4311" y="2541"/>
                    <a:pt x="4127" y="2390"/>
                    <a:pt x="3910" y="2223"/>
                  </a:cubicBezTo>
                  <a:cubicBezTo>
                    <a:pt x="3709" y="2089"/>
                    <a:pt x="3509" y="1906"/>
                    <a:pt x="3308" y="1772"/>
                  </a:cubicBezTo>
                  <a:cubicBezTo>
                    <a:pt x="3091" y="1622"/>
                    <a:pt x="2891" y="1471"/>
                    <a:pt x="2674" y="1354"/>
                  </a:cubicBezTo>
                  <a:cubicBezTo>
                    <a:pt x="1838" y="803"/>
                    <a:pt x="953" y="335"/>
                    <a:pt x="0" y="1"/>
                  </a:cubicBezTo>
                  <a:close/>
                </a:path>
              </a:pathLst>
            </a:custGeom>
            <a:solidFill>
              <a:srgbClr val="616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5"/>
            <p:cNvSpPr/>
            <p:nvPr/>
          </p:nvSpPr>
          <p:spPr>
            <a:xfrm flipH="1">
              <a:off x="726887" y="4231969"/>
              <a:ext cx="3326" cy="59002"/>
            </a:xfrm>
            <a:custGeom>
              <a:avLst/>
              <a:gdLst/>
              <a:ahLst/>
              <a:cxnLst/>
              <a:rect l="l" t="t" r="r" b="b"/>
              <a:pathLst>
                <a:path w="101" h="1538" extrusionOk="0">
                  <a:moveTo>
                    <a:pt x="1" y="1"/>
                  </a:moveTo>
                  <a:lnTo>
                    <a:pt x="1" y="1538"/>
                  </a:lnTo>
                  <a:lnTo>
                    <a:pt x="101" y="1538"/>
                  </a:lnTo>
                  <a:lnTo>
                    <a:pt x="101" y="68"/>
                  </a:lnTo>
                  <a:cubicBezTo>
                    <a:pt x="67" y="51"/>
                    <a:pt x="17" y="34"/>
                    <a:pt x="1" y="1"/>
                  </a:cubicBezTo>
                  <a:close/>
                </a:path>
              </a:pathLst>
            </a:custGeom>
            <a:solidFill>
              <a:srgbClr val="616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5"/>
            <p:cNvSpPr/>
            <p:nvPr/>
          </p:nvSpPr>
          <p:spPr>
            <a:xfrm flipH="1">
              <a:off x="705416" y="4251227"/>
              <a:ext cx="7179" cy="56431"/>
            </a:xfrm>
            <a:custGeom>
              <a:avLst/>
              <a:gdLst/>
              <a:ahLst/>
              <a:cxnLst/>
              <a:rect l="l" t="t" r="r" b="b"/>
              <a:pathLst>
                <a:path w="218" h="1471" extrusionOk="0">
                  <a:moveTo>
                    <a:pt x="134" y="0"/>
                  </a:moveTo>
                  <a:lnTo>
                    <a:pt x="34" y="1337"/>
                  </a:lnTo>
                  <a:lnTo>
                    <a:pt x="0" y="1470"/>
                  </a:lnTo>
                  <a:lnTo>
                    <a:pt x="117" y="1470"/>
                  </a:lnTo>
                  <a:lnTo>
                    <a:pt x="117" y="1404"/>
                  </a:lnTo>
                  <a:lnTo>
                    <a:pt x="217" y="67"/>
                  </a:lnTo>
                  <a:cubicBezTo>
                    <a:pt x="201" y="50"/>
                    <a:pt x="151" y="17"/>
                    <a:pt x="134" y="0"/>
                  </a:cubicBezTo>
                  <a:close/>
                </a:path>
              </a:pathLst>
            </a:custGeom>
            <a:solidFill>
              <a:srgbClr val="616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5"/>
            <p:cNvSpPr/>
            <p:nvPr/>
          </p:nvSpPr>
          <p:spPr>
            <a:xfrm flipH="1">
              <a:off x="667448" y="4348630"/>
              <a:ext cx="67704" cy="32109"/>
            </a:xfrm>
            <a:custGeom>
              <a:avLst/>
              <a:gdLst/>
              <a:ahLst/>
              <a:cxnLst/>
              <a:rect l="l" t="t" r="r" b="b"/>
              <a:pathLst>
                <a:path w="2056" h="837" extrusionOk="0">
                  <a:moveTo>
                    <a:pt x="2005" y="1"/>
                  </a:moveTo>
                  <a:cubicBezTo>
                    <a:pt x="2005" y="1"/>
                    <a:pt x="1972" y="17"/>
                    <a:pt x="1905" y="34"/>
                  </a:cubicBezTo>
                  <a:cubicBezTo>
                    <a:pt x="1571" y="168"/>
                    <a:pt x="685" y="485"/>
                    <a:pt x="0" y="769"/>
                  </a:cubicBezTo>
                  <a:cubicBezTo>
                    <a:pt x="50" y="786"/>
                    <a:pt x="67" y="803"/>
                    <a:pt x="84" y="836"/>
                  </a:cubicBezTo>
                  <a:cubicBezTo>
                    <a:pt x="585" y="636"/>
                    <a:pt x="1654" y="218"/>
                    <a:pt x="1972" y="118"/>
                  </a:cubicBezTo>
                  <a:cubicBezTo>
                    <a:pt x="2005" y="101"/>
                    <a:pt x="2022" y="101"/>
                    <a:pt x="2055" y="84"/>
                  </a:cubicBezTo>
                  <a:lnTo>
                    <a:pt x="2005" y="1"/>
                  </a:lnTo>
                  <a:close/>
                </a:path>
              </a:pathLst>
            </a:custGeom>
            <a:solidFill>
              <a:srgbClr val="616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5"/>
            <p:cNvSpPr/>
            <p:nvPr/>
          </p:nvSpPr>
          <p:spPr>
            <a:xfrm flipH="1">
              <a:off x="597011" y="4771691"/>
              <a:ext cx="402240" cy="347449"/>
            </a:xfrm>
            <a:custGeom>
              <a:avLst/>
              <a:gdLst/>
              <a:ahLst/>
              <a:cxnLst/>
              <a:rect l="l" t="t" r="r" b="b"/>
              <a:pathLst>
                <a:path w="12215" h="9057" extrusionOk="0">
                  <a:moveTo>
                    <a:pt x="0" y="0"/>
                  </a:moveTo>
                  <a:lnTo>
                    <a:pt x="0" y="0"/>
                  </a:lnTo>
                  <a:cubicBezTo>
                    <a:pt x="551" y="318"/>
                    <a:pt x="1103" y="619"/>
                    <a:pt x="1638" y="969"/>
                  </a:cubicBezTo>
                  <a:cubicBezTo>
                    <a:pt x="2172" y="1304"/>
                    <a:pt x="2690" y="1638"/>
                    <a:pt x="3242" y="1989"/>
                  </a:cubicBezTo>
                  <a:cubicBezTo>
                    <a:pt x="4277" y="2707"/>
                    <a:pt x="5330" y="3442"/>
                    <a:pt x="6333" y="4211"/>
                  </a:cubicBezTo>
                  <a:cubicBezTo>
                    <a:pt x="7352" y="4963"/>
                    <a:pt x="8338" y="5748"/>
                    <a:pt x="9323" y="6567"/>
                  </a:cubicBezTo>
                  <a:cubicBezTo>
                    <a:pt x="9791" y="6968"/>
                    <a:pt x="10293" y="7386"/>
                    <a:pt x="10777" y="7803"/>
                  </a:cubicBezTo>
                  <a:cubicBezTo>
                    <a:pt x="11278" y="8204"/>
                    <a:pt x="11763" y="8622"/>
                    <a:pt x="12214" y="9056"/>
                  </a:cubicBezTo>
                  <a:cubicBezTo>
                    <a:pt x="11328" y="8154"/>
                    <a:pt x="10376" y="7302"/>
                    <a:pt x="9424" y="6467"/>
                  </a:cubicBezTo>
                  <a:cubicBezTo>
                    <a:pt x="8455" y="5631"/>
                    <a:pt x="7452" y="4829"/>
                    <a:pt x="6450" y="4061"/>
                  </a:cubicBezTo>
                  <a:cubicBezTo>
                    <a:pt x="5430" y="3292"/>
                    <a:pt x="4394" y="2557"/>
                    <a:pt x="3325" y="1872"/>
                  </a:cubicBezTo>
                  <a:cubicBezTo>
                    <a:pt x="2256" y="1187"/>
                    <a:pt x="1153" y="552"/>
                    <a:pt x="0" y="0"/>
                  </a:cubicBezTo>
                  <a:close/>
                </a:path>
              </a:pathLst>
            </a:custGeom>
            <a:solidFill>
              <a:srgbClr val="616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5"/>
            <p:cNvSpPr/>
            <p:nvPr/>
          </p:nvSpPr>
          <p:spPr>
            <a:xfrm flipH="1">
              <a:off x="818761" y="4831307"/>
              <a:ext cx="6652" cy="68592"/>
            </a:xfrm>
            <a:custGeom>
              <a:avLst/>
              <a:gdLst/>
              <a:ahLst/>
              <a:cxnLst/>
              <a:rect l="l" t="t" r="r" b="b"/>
              <a:pathLst>
                <a:path w="202" h="1788" extrusionOk="0">
                  <a:moveTo>
                    <a:pt x="118" y="0"/>
                  </a:moveTo>
                  <a:lnTo>
                    <a:pt x="1" y="1654"/>
                  </a:lnTo>
                  <a:lnTo>
                    <a:pt x="1" y="1788"/>
                  </a:lnTo>
                  <a:lnTo>
                    <a:pt x="85" y="1788"/>
                  </a:lnTo>
                  <a:lnTo>
                    <a:pt x="85" y="1721"/>
                  </a:lnTo>
                  <a:lnTo>
                    <a:pt x="201" y="67"/>
                  </a:lnTo>
                  <a:cubicBezTo>
                    <a:pt x="185" y="50"/>
                    <a:pt x="135" y="17"/>
                    <a:pt x="118" y="0"/>
                  </a:cubicBezTo>
                  <a:close/>
                </a:path>
              </a:pathLst>
            </a:custGeom>
            <a:solidFill>
              <a:srgbClr val="616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5"/>
            <p:cNvSpPr/>
            <p:nvPr/>
          </p:nvSpPr>
          <p:spPr>
            <a:xfrm flipH="1">
              <a:off x="787412" y="4860155"/>
              <a:ext cx="10472" cy="66060"/>
            </a:xfrm>
            <a:custGeom>
              <a:avLst/>
              <a:gdLst/>
              <a:ahLst/>
              <a:cxnLst/>
              <a:rect l="l" t="t" r="r" b="b"/>
              <a:pathLst>
                <a:path w="318" h="1722" extrusionOk="0">
                  <a:moveTo>
                    <a:pt x="234" y="0"/>
                  </a:moveTo>
                  <a:lnTo>
                    <a:pt x="51" y="1537"/>
                  </a:lnTo>
                  <a:lnTo>
                    <a:pt x="0" y="1704"/>
                  </a:lnTo>
                  <a:lnTo>
                    <a:pt x="117" y="1721"/>
                  </a:lnTo>
                  <a:lnTo>
                    <a:pt x="134" y="1587"/>
                  </a:lnTo>
                  <a:lnTo>
                    <a:pt x="318" y="67"/>
                  </a:lnTo>
                  <a:cubicBezTo>
                    <a:pt x="301" y="50"/>
                    <a:pt x="251" y="34"/>
                    <a:pt x="234" y="0"/>
                  </a:cubicBezTo>
                  <a:close/>
                </a:path>
              </a:pathLst>
            </a:custGeom>
            <a:solidFill>
              <a:srgbClr val="616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5"/>
            <p:cNvSpPr/>
            <p:nvPr/>
          </p:nvSpPr>
          <p:spPr>
            <a:xfrm flipH="1">
              <a:off x="767588" y="4946663"/>
              <a:ext cx="77056" cy="18644"/>
            </a:xfrm>
            <a:custGeom>
              <a:avLst/>
              <a:gdLst/>
              <a:ahLst/>
              <a:cxnLst/>
              <a:rect l="l" t="t" r="r" b="b"/>
              <a:pathLst>
                <a:path w="2340" h="486" extrusionOk="0">
                  <a:moveTo>
                    <a:pt x="2323" y="1"/>
                  </a:moveTo>
                  <a:lnTo>
                    <a:pt x="2156" y="34"/>
                  </a:lnTo>
                  <a:lnTo>
                    <a:pt x="0" y="402"/>
                  </a:lnTo>
                  <a:cubicBezTo>
                    <a:pt x="50" y="418"/>
                    <a:pt x="100" y="452"/>
                    <a:pt x="134" y="485"/>
                  </a:cubicBezTo>
                  <a:lnTo>
                    <a:pt x="2256" y="118"/>
                  </a:lnTo>
                  <a:lnTo>
                    <a:pt x="2339" y="84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616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5"/>
            <p:cNvSpPr/>
            <p:nvPr/>
          </p:nvSpPr>
          <p:spPr>
            <a:xfrm flipH="1">
              <a:off x="251509" y="4578114"/>
              <a:ext cx="312539" cy="239766"/>
            </a:xfrm>
            <a:custGeom>
              <a:avLst/>
              <a:gdLst/>
              <a:ahLst/>
              <a:cxnLst/>
              <a:rect l="l" t="t" r="r" b="b"/>
              <a:pathLst>
                <a:path w="9491" h="6250" extrusionOk="0">
                  <a:moveTo>
                    <a:pt x="9491" y="0"/>
                  </a:moveTo>
                  <a:lnTo>
                    <a:pt x="9491" y="0"/>
                  </a:lnTo>
                  <a:cubicBezTo>
                    <a:pt x="8555" y="218"/>
                    <a:pt x="7720" y="669"/>
                    <a:pt x="6884" y="1137"/>
                  </a:cubicBezTo>
                  <a:cubicBezTo>
                    <a:pt x="6066" y="1621"/>
                    <a:pt x="5264" y="2156"/>
                    <a:pt x="4495" y="2707"/>
                  </a:cubicBezTo>
                  <a:cubicBezTo>
                    <a:pt x="3727" y="3259"/>
                    <a:pt x="2975" y="3827"/>
                    <a:pt x="2223" y="4411"/>
                  </a:cubicBezTo>
                  <a:cubicBezTo>
                    <a:pt x="1839" y="4712"/>
                    <a:pt x="1488" y="5013"/>
                    <a:pt x="1120" y="5314"/>
                  </a:cubicBezTo>
                  <a:lnTo>
                    <a:pt x="1" y="6249"/>
                  </a:lnTo>
                  <a:lnTo>
                    <a:pt x="2290" y="4545"/>
                  </a:lnTo>
                  <a:cubicBezTo>
                    <a:pt x="3042" y="3977"/>
                    <a:pt x="3810" y="3409"/>
                    <a:pt x="4579" y="2874"/>
                  </a:cubicBezTo>
                  <a:cubicBezTo>
                    <a:pt x="5364" y="2306"/>
                    <a:pt x="6133" y="1788"/>
                    <a:pt x="6935" y="1287"/>
                  </a:cubicBezTo>
                  <a:lnTo>
                    <a:pt x="7553" y="903"/>
                  </a:lnTo>
                  <a:cubicBezTo>
                    <a:pt x="7753" y="786"/>
                    <a:pt x="7971" y="669"/>
                    <a:pt x="8171" y="568"/>
                  </a:cubicBezTo>
                  <a:cubicBezTo>
                    <a:pt x="8388" y="451"/>
                    <a:pt x="8589" y="368"/>
                    <a:pt x="8823" y="251"/>
                  </a:cubicBezTo>
                  <a:cubicBezTo>
                    <a:pt x="8923" y="201"/>
                    <a:pt x="9023" y="167"/>
                    <a:pt x="9157" y="134"/>
                  </a:cubicBezTo>
                  <a:lnTo>
                    <a:pt x="9491" y="0"/>
                  </a:lnTo>
                  <a:close/>
                </a:path>
              </a:pathLst>
            </a:custGeom>
            <a:solidFill>
              <a:srgbClr val="616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5"/>
            <p:cNvSpPr/>
            <p:nvPr/>
          </p:nvSpPr>
          <p:spPr>
            <a:xfrm flipH="1">
              <a:off x="295504" y="4635159"/>
              <a:ext cx="59472" cy="26317"/>
            </a:xfrm>
            <a:custGeom>
              <a:avLst/>
              <a:gdLst/>
              <a:ahLst/>
              <a:cxnLst/>
              <a:rect l="l" t="t" r="r" b="b"/>
              <a:pathLst>
                <a:path w="1806" h="686" extrusionOk="0">
                  <a:moveTo>
                    <a:pt x="51" y="0"/>
                  </a:moveTo>
                  <a:lnTo>
                    <a:pt x="1" y="84"/>
                  </a:lnTo>
                  <a:cubicBezTo>
                    <a:pt x="34" y="84"/>
                    <a:pt x="51" y="101"/>
                    <a:pt x="68" y="101"/>
                  </a:cubicBezTo>
                  <a:cubicBezTo>
                    <a:pt x="552" y="268"/>
                    <a:pt x="1204" y="518"/>
                    <a:pt x="1722" y="685"/>
                  </a:cubicBezTo>
                  <a:cubicBezTo>
                    <a:pt x="1739" y="669"/>
                    <a:pt x="1789" y="652"/>
                    <a:pt x="1805" y="635"/>
                  </a:cubicBezTo>
                  <a:cubicBezTo>
                    <a:pt x="1321" y="452"/>
                    <a:pt x="703" y="234"/>
                    <a:pt x="168" y="34"/>
                  </a:cubicBezTo>
                  <a:cubicBezTo>
                    <a:pt x="134" y="17"/>
                    <a:pt x="84" y="0"/>
                    <a:pt x="51" y="0"/>
                  </a:cubicBezTo>
                  <a:close/>
                </a:path>
              </a:pathLst>
            </a:custGeom>
            <a:solidFill>
              <a:srgbClr val="616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5"/>
            <p:cNvSpPr/>
            <p:nvPr/>
          </p:nvSpPr>
          <p:spPr>
            <a:xfrm flipH="1">
              <a:off x="322473" y="4656949"/>
              <a:ext cx="60558" cy="27583"/>
            </a:xfrm>
            <a:custGeom>
              <a:avLst/>
              <a:gdLst/>
              <a:ahLst/>
              <a:cxnLst/>
              <a:rect l="l" t="t" r="r" b="b"/>
              <a:pathLst>
                <a:path w="1839" h="719" extrusionOk="0">
                  <a:moveTo>
                    <a:pt x="68" y="1"/>
                  </a:moveTo>
                  <a:lnTo>
                    <a:pt x="1" y="84"/>
                  </a:lnTo>
                  <a:lnTo>
                    <a:pt x="84" y="101"/>
                  </a:lnTo>
                  <a:lnTo>
                    <a:pt x="1738" y="719"/>
                  </a:lnTo>
                  <a:cubicBezTo>
                    <a:pt x="1788" y="702"/>
                    <a:pt x="1805" y="686"/>
                    <a:pt x="1839" y="669"/>
                  </a:cubicBezTo>
                  <a:lnTo>
                    <a:pt x="184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616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5"/>
            <p:cNvSpPr/>
            <p:nvPr/>
          </p:nvSpPr>
          <p:spPr>
            <a:xfrm flipH="1">
              <a:off x="428113" y="4656949"/>
              <a:ext cx="4972" cy="41700"/>
            </a:xfrm>
            <a:custGeom>
              <a:avLst/>
              <a:gdLst/>
              <a:ahLst/>
              <a:cxnLst/>
              <a:rect l="l" t="t" r="r" b="b"/>
              <a:pathLst>
                <a:path w="151" h="1087" extrusionOk="0">
                  <a:moveTo>
                    <a:pt x="151" y="1"/>
                  </a:moveTo>
                  <a:cubicBezTo>
                    <a:pt x="100" y="17"/>
                    <a:pt x="84" y="67"/>
                    <a:pt x="34" y="84"/>
                  </a:cubicBezTo>
                  <a:lnTo>
                    <a:pt x="0" y="1003"/>
                  </a:lnTo>
                  <a:lnTo>
                    <a:pt x="0" y="1087"/>
                  </a:lnTo>
                  <a:lnTo>
                    <a:pt x="100" y="1087"/>
                  </a:lnTo>
                  <a:lnTo>
                    <a:pt x="100" y="936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616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2" name="Google Shape;47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73" name="Google Shape;473;p25"/>
          <p:cNvSpPr txBox="1">
            <a:spLocks noGrp="1"/>
          </p:cNvSpPr>
          <p:nvPr>
            <p:ph type="subTitle" idx="1"/>
          </p:nvPr>
        </p:nvSpPr>
        <p:spPr>
          <a:xfrm>
            <a:off x="2564550" y="1762125"/>
            <a:ext cx="4014900" cy="19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6"/>
          <p:cNvSpPr txBox="1">
            <a:spLocks noGrp="1"/>
          </p:cNvSpPr>
          <p:nvPr>
            <p:ph type="title"/>
          </p:nvPr>
        </p:nvSpPr>
        <p:spPr>
          <a:xfrm>
            <a:off x="5924550" y="3371850"/>
            <a:ext cx="215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>
                <a:solidFill>
                  <a:schemeClr val="accent3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>
                <a:solidFill>
                  <a:schemeClr val="accent3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>
                <a:solidFill>
                  <a:schemeClr val="accent3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>
                <a:solidFill>
                  <a:schemeClr val="accent3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>
                <a:solidFill>
                  <a:schemeClr val="accent3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>
                <a:solidFill>
                  <a:schemeClr val="accent3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>
                <a:solidFill>
                  <a:schemeClr val="accent3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">
    <p:bg>
      <p:bgPr>
        <a:solidFill>
          <a:schemeClr val="accent6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7"/>
          <p:cNvSpPr/>
          <p:nvPr/>
        </p:nvSpPr>
        <p:spPr>
          <a:xfrm>
            <a:off x="-47625" y="4115555"/>
            <a:ext cx="1205620" cy="1027963"/>
          </a:xfrm>
          <a:custGeom>
            <a:avLst/>
            <a:gdLst/>
            <a:ahLst/>
            <a:cxnLst/>
            <a:rect l="l" t="t" r="r" b="b"/>
            <a:pathLst>
              <a:path w="37494" h="31969" extrusionOk="0">
                <a:moveTo>
                  <a:pt x="7835" y="0"/>
                </a:moveTo>
                <a:cubicBezTo>
                  <a:pt x="5121" y="0"/>
                  <a:pt x="2501" y="345"/>
                  <a:pt x="1" y="965"/>
                </a:cubicBezTo>
                <a:lnTo>
                  <a:pt x="1" y="31968"/>
                </a:lnTo>
                <a:lnTo>
                  <a:pt x="37065" y="31968"/>
                </a:lnTo>
                <a:cubicBezTo>
                  <a:pt x="37351" y="30456"/>
                  <a:pt x="37494" y="28897"/>
                  <a:pt x="37494" y="27313"/>
                </a:cubicBezTo>
                <a:cubicBezTo>
                  <a:pt x="37494" y="12240"/>
                  <a:pt x="24218" y="0"/>
                  <a:pt x="78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8" name="Google Shape;478;p27"/>
          <p:cNvGrpSpPr/>
          <p:nvPr/>
        </p:nvGrpSpPr>
        <p:grpSpPr>
          <a:xfrm>
            <a:off x="8186048" y="1796816"/>
            <a:ext cx="3354377" cy="2002292"/>
            <a:chOff x="8186048" y="1796816"/>
            <a:chExt cx="3354377" cy="2002292"/>
          </a:xfrm>
        </p:grpSpPr>
        <p:sp>
          <p:nvSpPr>
            <p:cNvPr id="479" name="Google Shape;479;p27"/>
            <p:cNvSpPr/>
            <p:nvPr/>
          </p:nvSpPr>
          <p:spPr>
            <a:xfrm>
              <a:off x="8186048" y="1796816"/>
              <a:ext cx="3354377" cy="2002292"/>
            </a:xfrm>
            <a:custGeom>
              <a:avLst/>
              <a:gdLst/>
              <a:ahLst/>
              <a:cxnLst/>
              <a:rect l="l" t="t" r="r" b="b"/>
              <a:pathLst>
                <a:path w="104319" h="62270" extrusionOk="0">
                  <a:moveTo>
                    <a:pt x="58174" y="411"/>
                  </a:moveTo>
                  <a:cubicBezTo>
                    <a:pt x="60925" y="411"/>
                    <a:pt x="63670" y="530"/>
                    <a:pt x="66390" y="783"/>
                  </a:cubicBezTo>
                  <a:cubicBezTo>
                    <a:pt x="74427" y="1521"/>
                    <a:pt x="82356" y="3783"/>
                    <a:pt x="88845" y="8724"/>
                  </a:cubicBezTo>
                  <a:cubicBezTo>
                    <a:pt x="94572" y="13094"/>
                    <a:pt x="99096" y="19130"/>
                    <a:pt x="101335" y="26000"/>
                  </a:cubicBezTo>
                  <a:cubicBezTo>
                    <a:pt x="103501" y="32748"/>
                    <a:pt x="103133" y="40077"/>
                    <a:pt x="99852" y="46385"/>
                  </a:cubicBezTo>
                  <a:lnTo>
                    <a:pt x="99852" y="46385"/>
                  </a:lnTo>
                  <a:cubicBezTo>
                    <a:pt x="99850" y="46389"/>
                    <a:pt x="99848" y="46392"/>
                    <a:pt x="99846" y="46396"/>
                  </a:cubicBezTo>
                  <a:cubicBezTo>
                    <a:pt x="99846" y="46396"/>
                    <a:pt x="99846" y="46396"/>
                    <a:pt x="99846" y="46396"/>
                  </a:cubicBezTo>
                  <a:lnTo>
                    <a:pt x="99846" y="46396"/>
                  </a:lnTo>
                  <a:cubicBezTo>
                    <a:pt x="99846" y="46397"/>
                    <a:pt x="99845" y="46398"/>
                    <a:pt x="99844" y="46400"/>
                  </a:cubicBezTo>
                  <a:lnTo>
                    <a:pt x="99844" y="46400"/>
                  </a:lnTo>
                  <a:cubicBezTo>
                    <a:pt x="96772" y="52148"/>
                    <a:pt x="91808" y="56671"/>
                    <a:pt x="85857" y="59302"/>
                  </a:cubicBezTo>
                  <a:cubicBezTo>
                    <a:pt x="81971" y="61010"/>
                    <a:pt x="77767" y="61848"/>
                    <a:pt x="73554" y="61848"/>
                  </a:cubicBezTo>
                  <a:cubicBezTo>
                    <a:pt x="71247" y="61848"/>
                    <a:pt x="68938" y="61597"/>
                    <a:pt x="66676" y="61100"/>
                  </a:cubicBezTo>
                  <a:cubicBezTo>
                    <a:pt x="63247" y="60338"/>
                    <a:pt x="59949" y="58969"/>
                    <a:pt x="56948" y="57171"/>
                  </a:cubicBezTo>
                  <a:cubicBezTo>
                    <a:pt x="54341" y="55611"/>
                    <a:pt x="52138" y="53480"/>
                    <a:pt x="49519" y="51944"/>
                  </a:cubicBezTo>
                  <a:cubicBezTo>
                    <a:pt x="47947" y="51027"/>
                    <a:pt x="46245" y="50384"/>
                    <a:pt x="44435" y="50158"/>
                  </a:cubicBezTo>
                  <a:cubicBezTo>
                    <a:pt x="43765" y="50078"/>
                    <a:pt x="43094" y="50048"/>
                    <a:pt x="42422" y="50048"/>
                  </a:cubicBezTo>
                  <a:cubicBezTo>
                    <a:pt x="41302" y="50048"/>
                    <a:pt x="40181" y="50131"/>
                    <a:pt x="39065" y="50206"/>
                  </a:cubicBezTo>
                  <a:cubicBezTo>
                    <a:pt x="37207" y="50336"/>
                    <a:pt x="35354" y="50422"/>
                    <a:pt x="33504" y="50422"/>
                  </a:cubicBezTo>
                  <a:cubicBezTo>
                    <a:pt x="32818" y="50422"/>
                    <a:pt x="32131" y="50410"/>
                    <a:pt x="31445" y="50384"/>
                  </a:cubicBezTo>
                  <a:cubicBezTo>
                    <a:pt x="27718" y="50253"/>
                    <a:pt x="23837" y="49896"/>
                    <a:pt x="20217" y="48944"/>
                  </a:cubicBezTo>
                  <a:cubicBezTo>
                    <a:pt x="14633" y="47479"/>
                    <a:pt x="9847" y="43717"/>
                    <a:pt x="6954" y="38752"/>
                  </a:cubicBezTo>
                  <a:cubicBezTo>
                    <a:pt x="4275" y="34144"/>
                    <a:pt x="3299" y="28536"/>
                    <a:pt x="4632" y="23345"/>
                  </a:cubicBezTo>
                  <a:cubicBezTo>
                    <a:pt x="5323" y="20714"/>
                    <a:pt x="6644" y="18285"/>
                    <a:pt x="8430" y="16225"/>
                  </a:cubicBezTo>
                  <a:cubicBezTo>
                    <a:pt x="10823" y="13487"/>
                    <a:pt x="14121" y="11487"/>
                    <a:pt x="17253" y="9713"/>
                  </a:cubicBezTo>
                  <a:cubicBezTo>
                    <a:pt x="24659" y="5557"/>
                    <a:pt x="32945" y="3164"/>
                    <a:pt x="41280" y="1807"/>
                  </a:cubicBezTo>
                  <a:cubicBezTo>
                    <a:pt x="46818" y="917"/>
                    <a:pt x="52508" y="411"/>
                    <a:pt x="58174" y="411"/>
                  </a:cubicBezTo>
                  <a:close/>
                  <a:moveTo>
                    <a:pt x="58898" y="0"/>
                  </a:moveTo>
                  <a:cubicBezTo>
                    <a:pt x="54220" y="0"/>
                    <a:pt x="49531" y="356"/>
                    <a:pt x="44923" y="914"/>
                  </a:cubicBezTo>
                  <a:cubicBezTo>
                    <a:pt x="36696" y="1926"/>
                    <a:pt x="28516" y="3914"/>
                    <a:pt x="20968" y="7379"/>
                  </a:cubicBezTo>
                  <a:cubicBezTo>
                    <a:pt x="17384" y="9010"/>
                    <a:pt x="13943" y="11010"/>
                    <a:pt x="10788" y="13392"/>
                  </a:cubicBezTo>
                  <a:cubicBezTo>
                    <a:pt x="8526" y="15082"/>
                    <a:pt x="6621" y="17154"/>
                    <a:pt x="5263" y="19654"/>
                  </a:cubicBezTo>
                  <a:cubicBezTo>
                    <a:pt x="1" y="29382"/>
                    <a:pt x="5085" y="41943"/>
                    <a:pt x="14312" y="47182"/>
                  </a:cubicBezTo>
                  <a:cubicBezTo>
                    <a:pt x="17086" y="48765"/>
                    <a:pt x="20039" y="49551"/>
                    <a:pt x="23182" y="50027"/>
                  </a:cubicBezTo>
                  <a:cubicBezTo>
                    <a:pt x="26557" y="50553"/>
                    <a:pt x="29954" y="50849"/>
                    <a:pt x="33363" y="50849"/>
                  </a:cubicBezTo>
                  <a:cubicBezTo>
                    <a:pt x="33430" y="50849"/>
                    <a:pt x="33497" y="50849"/>
                    <a:pt x="33564" y="50849"/>
                  </a:cubicBezTo>
                  <a:cubicBezTo>
                    <a:pt x="35838" y="50837"/>
                    <a:pt x="38101" y="50646"/>
                    <a:pt x="40351" y="50515"/>
                  </a:cubicBezTo>
                  <a:cubicBezTo>
                    <a:pt x="40874" y="50490"/>
                    <a:pt x="41400" y="50472"/>
                    <a:pt x="41925" y="50472"/>
                  </a:cubicBezTo>
                  <a:cubicBezTo>
                    <a:pt x="43132" y="50472"/>
                    <a:pt x="44336" y="50565"/>
                    <a:pt x="45506" y="50872"/>
                  </a:cubicBezTo>
                  <a:cubicBezTo>
                    <a:pt x="47590" y="51444"/>
                    <a:pt x="49459" y="52599"/>
                    <a:pt x="51186" y="53885"/>
                  </a:cubicBezTo>
                  <a:cubicBezTo>
                    <a:pt x="52543" y="54897"/>
                    <a:pt x="53841" y="55968"/>
                    <a:pt x="55258" y="56909"/>
                  </a:cubicBezTo>
                  <a:cubicBezTo>
                    <a:pt x="56686" y="57838"/>
                    <a:pt x="58187" y="58659"/>
                    <a:pt x="59746" y="59373"/>
                  </a:cubicBezTo>
                  <a:cubicBezTo>
                    <a:pt x="63977" y="61301"/>
                    <a:pt x="68600" y="62270"/>
                    <a:pt x="73237" y="62270"/>
                  </a:cubicBezTo>
                  <a:cubicBezTo>
                    <a:pt x="75071" y="62270"/>
                    <a:pt x="76909" y="62118"/>
                    <a:pt x="78725" y="61814"/>
                  </a:cubicBezTo>
                  <a:cubicBezTo>
                    <a:pt x="87976" y="60255"/>
                    <a:pt x="96298" y="54599"/>
                    <a:pt x="100739" y="46277"/>
                  </a:cubicBezTo>
                  <a:cubicBezTo>
                    <a:pt x="100746" y="46254"/>
                    <a:pt x="100742" y="46234"/>
                    <a:pt x="100728" y="46218"/>
                  </a:cubicBezTo>
                  <a:lnTo>
                    <a:pt x="100728" y="46218"/>
                  </a:lnTo>
                  <a:cubicBezTo>
                    <a:pt x="103897" y="40122"/>
                    <a:pt x="104318" y="33139"/>
                    <a:pt x="102430" y="26584"/>
                  </a:cubicBezTo>
                  <a:cubicBezTo>
                    <a:pt x="100466" y="19773"/>
                    <a:pt x="96120" y="13761"/>
                    <a:pt x="90691" y="9260"/>
                  </a:cubicBezTo>
                  <a:cubicBezTo>
                    <a:pt x="84606" y="4236"/>
                    <a:pt x="77106" y="1700"/>
                    <a:pt x="69355" y="664"/>
                  </a:cubicBezTo>
                  <a:cubicBezTo>
                    <a:pt x="65902" y="200"/>
                    <a:pt x="62403" y="0"/>
                    <a:pt x="58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8504567" y="2008037"/>
              <a:ext cx="1148962" cy="1219446"/>
            </a:xfrm>
            <a:custGeom>
              <a:avLst/>
              <a:gdLst/>
              <a:ahLst/>
              <a:cxnLst/>
              <a:rect l="l" t="t" r="r" b="b"/>
              <a:pathLst>
                <a:path w="35732" h="37924" extrusionOk="0">
                  <a:moveTo>
                    <a:pt x="35731" y="0"/>
                  </a:moveTo>
                  <a:cubicBezTo>
                    <a:pt x="28588" y="1012"/>
                    <a:pt x="20872" y="3989"/>
                    <a:pt x="15729" y="6430"/>
                  </a:cubicBezTo>
                  <a:cubicBezTo>
                    <a:pt x="10776" y="8763"/>
                    <a:pt x="6085" y="11930"/>
                    <a:pt x="3311" y="16371"/>
                  </a:cubicBezTo>
                  <a:cubicBezTo>
                    <a:pt x="525" y="20812"/>
                    <a:pt x="1" y="26706"/>
                    <a:pt x="3084" y="30957"/>
                  </a:cubicBezTo>
                  <a:cubicBezTo>
                    <a:pt x="5418" y="34171"/>
                    <a:pt x="9419" y="36076"/>
                    <a:pt x="13490" y="37029"/>
                  </a:cubicBezTo>
                  <a:cubicBezTo>
                    <a:pt x="16126" y="37649"/>
                    <a:pt x="18781" y="37924"/>
                    <a:pt x="21438" y="37924"/>
                  </a:cubicBezTo>
                  <a:cubicBezTo>
                    <a:pt x="26222" y="37924"/>
                    <a:pt x="31016" y="37034"/>
                    <a:pt x="35731" y="35671"/>
                  </a:cubicBezTo>
                  <a:lnTo>
                    <a:pt x="357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1" name="Google Shape;481;p27"/>
          <p:cNvSpPr/>
          <p:nvPr/>
        </p:nvSpPr>
        <p:spPr>
          <a:xfrm>
            <a:off x="8242713" y="-390975"/>
            <a:ext cx="1441830" cy="1750004"/>
          </a:xfrm>
          <a:custGeom>
            <a:avLst/>
            <a:gdLst/>
            <a:ahLst/>
            <a:cxnLst/>
            <a:rect l="l" t="t" r="r" b="b"/>
            <a:pathLst>
              <a:path w="44840" h="54424" extrusionOk="0">
                <a:moveTo>
                  <a:pt x="2334" y="0"/>
                </a:moveTo>
                <a:cubicBezTo>
                  <a:pt x="822" y="4120"/>
                  <a:pt x="0" y="8549"/>
                  <a:pt x="0" y="13157"/>
                </a:cubicBezTo>
                <a:cubicBezTo>
                  <a:pt x="0" y="35957"/>
                  <a:pt x="20074" y="54424"/>
                  <a:pt x="44839" y="54424"/>
                </a:cubicBezTo>
                <a:lnTo>
                  <a:pt x="448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83" name="Google Shape;483;p27"/>
          <p:cNvGrpSpPr/>
          <p:nvPr/>
        </p:nvGrpSpPr>
        <p:grpSpPr>
          <a:xfrm>
            <a:off x="12" y="-6"/>
            <a:ext cx="794406" cy="1064984"/>
            <a:chOff x="35912" y="92994"/>
            <a:chExt cx="794406" cy="1064984"/>
          </a:xfrm>
        </p:grpSpPr>
        <p:sp>
          <p:nvSpPr>
            <p:cNvPr id="484" name="Google Shape;484;p27"/>
            <p:cNvSpPr/>
            <p:nvPr/>
          </p:nvSpPr>
          <p:spPr>
            <a:xfrm>
              <a:off x="291956" y="291097"/>
              <a:ext cx="182512" cy="229908"/>
            </a:xfrm>
            <a:custGeom>
              <a:avLst/>
              <a:gdLst/>
              <a:ahLst/>
              <a:cxnLst/>
              <a:rect l="l" t="t" r="r" b="b"/>
              <a:pathLst>
                <a:path w="5676" h="7150" extrusionOk="0">
                  <a:moveTo>
                    <a:pt x="1305" y="1"/>
                  </a:moveTo>
                  <a:cubicBezTo>
                    <a:pt x="595" y="1"/>
                    <a:pt x="22" y="637"/>
                    <a:pt x="13" y="1379"/>
                  </a:cubicBezTo>
                  <a:cubicBezTo>
                    <a:pt x="1" y="2439"/>
                    <a:pt x="799" y="3248"/>
                    <a:pt x="1382" y="4058"/>
                  </a:cubicBezTo>
                  <a:cubicBezTo>
                    <a:pt x="1977" y="4915"/>
                    <a:pt x="2596" y="5761"/>
                    <a:pt x="3192" y="6606"/>
                  </a:cubicBezTo>
                  <a:cubicBezTo>
                    <a:pt x="3449" y="6990"/>
                    <a:pt x="3791" y="7150"/>
                    <a:pt x="4126" y="7150"/>
                  </a:cubicBezTo>
                  <a:cubicBezTo>
                    <a:pt x="4921" y="7150"/>
                    <a:pt x="5676" y="6247"/>
                    <a:pt x="5156" y="5308"/>
                  </a:cubicBezTo>
                  <a:cubicBezTo>
                    <a:pt x="4656" y="4391"/>
                    <a:pt x="4180" y="3451"/>
                    <a:pt x="3692" y="2534"/>
                  </a:cubicBezTo>
                  <a:cubicBezTo>
                    <a:pt x="3180" y="1605"/>
                    <a:pt x="2858" y="605"/>
                    <a:pt x="1858" y="129"/>
                  </a:cubicBezTo>
                  <a:cubicBezTo>
                    <a:pt x="1670" y="41"/>
                    <a:pt x="1483" y="1"/>
                    <a:pt x="13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132214" y="295212"/>
              <a:ext cx="106948" cy="130646"/>
            </a:xfrm>
            <a:custGeom>
              <a:avLst/>
              <a:gdLst/>
              <a:ahLst/>
              <a:cxnLst/>
              <a:rect l="l" t="t" r="r" b="b"/>
              <a:pathLst>
                <a:path w="3326" h="4063" extrusionOk="0">
                  <a:moveTo>
                    <a:pt x="1118" y="1"/>
                  </a:moveTo>
                  <a:cubicBezTo>
                    <a:pt x="578" y="1"/>
                    <a:pt x="0" y="501"/>
                    <a:pt x="278" y="1096"/>
                  </a:cubicBezTo>
                  <a:cubicBezTo>
                    <a:pt x="647" y="1870"/>
                    <a:pt x="1004" y="2656"/>
                    <a:pt x="1373" y="3430"/>
                  </a:cubicBezTo>
                  <a:cubicBezTo>
                    <a:pt x="1551" y="3803"/>
                    <a:pt x="1880" y="4063"/>
                    <a:pt x="2263" y="4063"/>
                  </a:cubicBezTo>
                  <a:cubicBezTo>
                    <a:pt x="2394" y="4063"/>
                    <a:pt x="2531" y="4032"/>
                    <a:pt x="2671" y="3966"/>
                  </a:cubicBezTo>
                  <a:cubicBezTo>
                    <a:pt x="3195" y="3692"/>
                    <a:pt x="3326" y="3097"/>
                    <a:pt x="3040" y="2608"/>
                  </a:cubicBezTo>
                  <a:cubicBezTo>
                    <a:pt x="2611" y="1870"/>
                    <a:pt x="2183" y="1108"/>
                    <a:pt x="1754" y="358"/>
                  </a:cubicBezTo>
                  <a:cubicBezTo>
                    <a:pt x="1608" y="107"/>
                    <a:pt x="1367" y="1"/>
                    <a:pt x="1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268837" y="520324"/>
              <a:ext cx="146402" cy="187367"/>
            </a:xfrm>
            <a:custGeom>
              <a:avLst/>
              <a:gdLst/>
              <a:ahLst/>
              <a:cxnLst/>
              <a:rect l="l" t="t" r="r" b="b"/>
              <a:pathLst>
                <a:path w="4553" h="5827" extrusionOk="0">
                  <a:moveTo>
                    <a:pt x="1656" y="0"/>
                  </a:moveTo>
                  <a:cubicBezTo>
                    <a:pt x="858" y="0"/>
                    <a:pt x="1" y="734"/>
                    <a:pt x="601" y="1775"/>
                  </a:cubicBezTo>
                  <a:cubicBezTo>
                    <a:pt x="1291" y="2989"/>
                    <a:pt x="1803" y="4275"/>
                    <a:pt x="2589" y="5430"/>
                  </a:cubicBezTo>
                  <a:cubicBezTo>
                    <a:pt x="2782" y="5710"/>
                    <a:pt x="3044" y="5826"/>
                    <a:pt x="3303" y="5826"/>
                  </a:cubicBezTo>
                  <a:cubicBezTo>
                    <a:pt x="3936" y="5826"/>
                    <a:pt x="4553" y="5128"/>
                    <a:pt x="4113" y="4418"/>
                  </a:cubicBezTo>
                  <a:cubicBezTo>
                    <a:pt x="3494" y="3418"/>
                    <a:pt x="2815" y="2227"/>
                    <a:pt x="2720" y="1037"/>
                  </a:cubicBezTo>
                  <a:cubicBezTo>
                    <a:pt x="2664" y="307"/>
                    <a:pt x="2172" y="0"/>
                    <a:pt x="16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493885" y="274055"/>
              <a:ext cx="55082" cy="77815"/>
            </a:xfrm>
            <a:custGeom>
              <a:avLst/>
              <a:gdLst/>
              <a:ahLst/>
              <a:cxnLst/>
              <a:rect l="l" t="t" r="r" b="b"/>
              <a:pathLst>
                <a:path w="1713" h="2420" extrusionOk="0">
                  <a:moveTo>
                    <a:pt x="560" y="0"/>
                  </a:moveTo>
                  <a:cubicBezTo>
                    <a:pt x="280" y="0"/>
                    <a:pt x="0" y="235"/>
                    <a:pt x="126" y="576"/>
                  </a:cubicBezTo>
                  <a:lnTo>
                    <a:pt x="662" y="2088"/>
                  </a:lnTo>
                  <a:cubicBezTo>
                    <a:pt x="739" y="2321"/>
                    <a:pt x="919" y="2419"/>
                    <a:pt x="1101" y="2419"/>
                  </a:cubicBezTo>
                  <a:cubicBezTo>
                    <a:pt x="1403" y="2419"/>
                    <a:pt x="1712" y="2153"/>
                    <a:pt x="1579" y="1790"/>
                  </a:cubicBezTo>
                  <a:cubicBezTo>
                    <a:pt x="1377" y="1290"/>
                    <a:pt x="1174" y="802"/>
                    <a:pt x="984" y="290"/>
                  </a:cubicBezTo>
                  <a:cubicBezTo>
                    <a:pt x="903" y="87"/>
                    <a:pt x="731" y="0"/>
                    <a:pt x="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560830" y="662832"/>
              <a:ext cx="181740" cy="193348"/>
            </a:xfrm>
            <a:custGeom>
              <a:avLst/>
              <a:gdLst/>
              <a:ahLst/>
              <a:cxnLst/>
              <a:rect l="l" t="t" r="r" b="b"/>
              <a:pathLst>
                <a:path w="5652" h="6013" extrusionOk="0">
                  <a:moveTo>
                    <a:pt x="2092" y="0"/>
                  </a:moveTo>
                  <a:cubicBezTo>
                    <a:pt x="1092" y="0"/>
                    <a:pt x="1" y="1189"/>
                    <a:pt x="1104" y="2260"/>
                  </a:cubicBezTo>
                  <a:cubicBezTo>
                    <a:pt x="1997" y="3141"/>
                    <a:pt x="2616" y="4487"/>
                    <a:pt x="3307" y="5522"/>
                  </a:cubicBezTo>
                  <a:cubicBezTo>
                    <a:pt x="3525" y="5869"/>
                    <a:pt x="3833" y="6013"/>
                    <a:pt x="4142" y="6013"/>
                  </a:cubicBezTo>
                  <a:cubicBezTo>
                    <a:pt x="4895" y="6013"/>
                    <a:pt x="5652" y="5160"/>
                    <a:pt x="5129" y="4308"/>
                  </a:cubicBezTo>
                  <a:cubicBezTo>
                    <a:pt x="4474" y="3213"/>
                    <a:pt x="3581" y="2070"/>
                    <a:pt x="3188" y="867"/>
                  </a:cubicBezTo>
                  <a:cubicBezTo>
                    <a:pt x="2986" y="248"/>
                    <a:pt x="2549" y="0"/>
                    <a:pt x="20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598611" y="457816"/>
              <a:ext cx="84278" cy="87558"/>
            </a:xfrm>
            <a:custGeom>
              <a:avLst/>
              <a:gdLst/>
              <a:ahLst/>
              <a:cxnLst/>
              <a:rect l="l" t="t" r="r" b="b"/>
              <a:pathLst>
                <a:path w="2621" h="2723" extrusionOk="0">
                  <a:moveTo>
                    <a:pt x="763" y="1"/>
                  </a:moveTo>
                  <a:cubicBezTo>
                    <a:pt x="693" y="1"/>
                    <a:pt x="621" y="13"/>
                    <a:pt x="548" y="40"/>
                  </a:cubicBezTo>
                  <a:cubicBezTo>
                    <a:pt x="203" y="159"/>
                    <a:pt x="1" y="540"/>
                    <a:pt x="132" y="885"/>
                  </a:cubicBezTo>
                  <a:cubicBezTo>
                    <a:pt x="370" y="1540"/>
                    <a:pt x="787" y="2123"/>
                    <a:pt x="1346" y="2552"/>
                  </a:cubicBezTo>
                  <a:cubicBezTo>
                    <a:pt x="1496" y="2663"/>
                    <a:pt x="1673" y="2723"/>
                    <a:pt x="1846" y="2723"/>
                  </a:cubicBezTo>
                  <a:cubicBezTo>
                    <a:pt x="2043" y="2723"/>
                    <a:pt x="2236" y="2645"/>
                    <a:pt x="2382" y="2481"/>
                  </a:cubicBezTo>
                  <a:cubicBezTo>
                    <a:pt x="2608" y="2195"/>
                    <a:pt x="2620" y="1659"/>
                    <a:pt x="2287" y="1457"/>
                  </a:cubicBezTo>
                  <a:cubicBezTo>
                    <a:pt x="1906" y="1195"/>
                    <a:pt x="1596" y="885"/>
                    <a:pt x="1394" y="457"/>
                  </a:cubicBezTo>
                  <a:cubicBezTo>
                    <a:pt x="1280" y="191"/>
                    <a:pt x="1038" y="1"/>
                    <a:pt x="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474014" y="596401"/>
              <a:ext cx="78490" cy="83185"/>
            </a:xfrm>
            <a:custGeom>
              <a:avLst/>
              <a:gdLst/>
              <a:ahLst/>
              <a:cxnLst/>
              <a:rect l="l" t="t" r="r" b="b"/>
              <a:pathLst>
                <a:path w="2441" h="2587" extrusionOk="0">
                  <a:moveTo>
                    <a:pt x="833" y="1"/>
                  </a:moveTo>
                  <a:cubicBezTo>
                    <a:pt x="429" y="1"/>
                    <a:pt x="1" y="465"/>
                    <a:pt x="316" y="873"/>
                  </a:cubicBezTo>
                  <a:cubicBezTo>
                    <a:pt x="685" y="1385"/>
                    <a:pt x="1066" y="1885"/>
                    <a:pt x="1435" y="2385"/>
                  </a:cubicBezTo>
                  <a:cubicBezTo>
                    <a:pt x="1539" y="2527"/>
                    <a:pt x="1675" y="2587"/>
                    <a:pt x="1808" y="2587"/>
                  </a:cubicBezTo>
                  <a:cubicBezTo>
                    <a:pt x="2133" y="2587"/>
                    <a:pt x="2440" y="2233"/>
                    <a:pt x="2221" y="1861"/>
                  </a:cubicBezTo>
                  <a:cubicBezTo>
                    <a:pt x="1899" y="1326"/>
                    <a:pt x="1578" y="790"/>
                    <a:pt x="1256" y="254"/>
                  </a:cubicBezTo>
                  <a:cubicBezTo>
                    <a:pt x="1151" y="74"/>
                    <a:pt x="994" y="1"/>
                    <a:pt x="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434496" y="842542"/>
              <a:ext cx="136337" cy="186145"/>
            </a:xfrm>
            <a:custGeom>
              <a:avLst/>
              <a:gdLst/>
              <a:ahLst/>
              <a:cxnLst/>
              <a:rect l="l" t="t" r="r" b="b"/>
              <a:pathLst>
                <a:path w="4240" h="5789" extrusionOk="0">
                  <a:moveTo>
                    <a:pt x="1261" y="0"/>
                  </a:moveTo>
                  <a:cubicBezTo>
                    <a:pt x="633" y="0"/>
                    <a:pt x="1" y="607"/>
                    <a:pt x="235" y="1350"/>
                  </a:cubicBezTo>
                  <a:cubicBezTo>
                    <a:pt x="640" y="2660"/>
                    <a:pt x="1426" y="3922"/>
                    <a:pt x="1985" y="5172"/>
                  </a:cubicBezTo>
                  <a:cubicBezTo>
                    <a:pt x="2188" y="5605"/>
                    <a:pt x="2578" y="5789"/>
                    <a:pt x="2961" y="5789"/>
                  </a:cubicBezTo>
                  <a:cubicBezTo>
                    <a:pt x="3610" y="5789"/>
                    <a:pt x="4239" y="5259"/>
                    <a:pt x="3902" y="4517"/>
                  </a:cubicBezTo>
                  <a:cubicBezTo>
                    <a:pt x="3283" y="3196"/>
                    <a:pt x="2807" y="1696"/>
                    <a:pt x="2057" y="457"/>
                  </a:cubicBezTo>
                  <a:cubicBezTo>
                    <a:pt x="1854" y="136"/>
                    <a:pt x="1558" y="0"/>
                    <a:pt x="1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149802" y="649842"/>
              <a:ext cx="162769" cy="262063"/>
            </a:xfrm>
            <a:custGeom>
              <a:avLst/>
              <a:gdLst/>
              <a:ahLst/>
              <a:cxnLst/>
              <a:rect l="l" t="t" r="r" b="b"/>
              <a:pathLst>
                <a:path w="5062" h="8150" extrusionOk="0">
                  <a:moveTo>
                    <a:pt x="1440" y="1"/>
                  </a:moveTo>
                  <a:cubicBezTo>
                    <a:pt x="731" y="1"/>
                    <a:pt x="0" y="611"/>
                    <a:pt x="362" y="1402"/>
                  </a:cubicBezTo>
                  <a:cubicBezTo>
                    <a:pt x="1326" y="3462"/>
                    <a:pt x="2255" y="5510"/>
                    <a:pt x="3148" y="7593"/>
                  </a:cubicBezTo>
                  <a:cubicBezTo>
                    <a:pt x="3320" y="7982"/>
                    <a:pt x="3660" y="8149"/>
                    <a:pt x="3993" y="8149"/>
                  </a:cubicBezTo>
                  <a:cubicBezTo>
                    <a:pt x="4536" y="8149"/>
                    <a:pt x="5061" y="7703"/>
                    <a:pt x="4803" y="7046"/>
                  </a:cubicBezTo>
                  <a:cubicBezTo>
                    <a:pt x="3969" y="4950"/>
                    <a:pt x="3195" y="2831"/>
                    <a:pt x="2433" y="700"/>
                  </a:cubicBezTo>
                  <a:cubicBezTo>
                    <a:pt x="2254" y="206"/>
                    <a:pt x="1851" y="1"/>
                    <a:pt x="1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699190" y="537752"/>
              <a:ext cx="131128" cy="173701"/>
            </a:xfrm>
            <a:custGeom>
              <a:avLst/>
              <a:gdLst/>
              <a:ahLst/>
              <a:cxnLst/>
              <a:rect l="l" t="t" r="r" b="b"/>
              <a:pathLst>
                <a:path w="4078" h="5402" extrusionOk="0">
                  <a:moveTo>
                    <a:pt x="1277" y="1"/>
                  </a:moveTo>
                  <a:cubicBezTo>
                    <a:pt x="661" y="1"/>
                    <a:pt x="1" y="581"/>
                    <a:pt x="302" y="1257"/>
                  </a:cubicBezTo>
                  <a:cubicBezTo>
                    <a:pt x="885" y="2554"/>
                    <a:pt x="1599" y="3769"/>
                    <a:pt x="2266" y="5007"/>
                  </a:cubicBezTo>
                  <a:cubicBezTo>
                    <a:pt x="2422" y="5285"/>
                    <a:pt x="2677" y="5401"/>
                    <a:pt x="2938" y="5401"/>
                  </a:cubicBezTo>
                  <a:cubicBezTo>
                    <a:pt x="3493" y="5401"/>
                    <a:pt x="4077" y="4876"/>
                    <a:pt x="3802" y="4269"/>
                  </a:cubicBezTo>
                  <a:cubicBezTo>
                    <a:pt x="3231" y="2971"/>
                    <a:pt x="2695" y="1661"/>
                    <a:pt x="2004" y="423"/>
                  </a:cubicBezTo>
                  <a:cubicBezTo>
                    <a:pt x="1838" y="125"/>
                    <a:pt x="1563" y="1"/>
                    <a:pt x="1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720733" y="1046368"/>
              <a:ext cx="92221" cy="111610"/>
            </a:xfrm>
            <a:custGeom>
              <a:avLst/>
              <a:gdLst/>
              <a:ahLst/>
              <a:cxnLst/>
              <a:rect l="l" t="t" r="r" b="b"/>
              <a:pathLst>
                <a:path w="2868" h="3471" extrusionOk="0">
                  <a:moveTo>
                    <a:pt x="881" y="1"/>
                  </a:moveTo>
                  <a:cubicBezTo>
                    <a:pt x="454" y="1"/>
                    <a:pt x="1" y="399"/>
                    <a:pt x="203" y="869"/>
                  </a:cubicBezTo>
                  <a:cubicBezTo>
                    <a:pt x="501" y="1572"/>
                    <a:pt x="787" y="2262"/>
                    <a:pt x="1084" y="2953"/>
                  </a:cubicBezTo>
                  <a:cubicBezTo>
                    <a:pt x="1232" y="3318"/>
                    <a:pt x="1514" y="3470"/>
                    <a:pt x="1796" y="3470"/>
                  </a:cubicBezTo>
                  <a:cubicBezTo>
                    <a:pt x="2330" y="3470"/>
                    <a:pt x="2868" y="2925"/>
                    <a:pt x="2501" y="2262"/>
                  </a:cubicBezTo>
                  <a:cubicBezTo>
                    <a:pt x="2120" y="1607"/>
                    <a:pt x="1763" y="952"/>
                    <a:pt x="1394" y="298"/>
                  </a:cubicBezTo>
                  <a:cubicBezTo>
                    <a:pt x="1276" y="88"/>
                    <a:pt x="1082" y="1"/>
                    <a:pt x="8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607196" y="238010"/>
              <a:ext cx="163508" cy="219522"/>
            </a:xfrm>
            <a:custGeom>
              <a:avLst/>
              <a:gdLst/>
              <a:ahLst/>
              <a:cxnLst/>
              <a:rect l="l" t="t" r="r" b="b"/>
              <a:pathLst>
                <a:path w="5085" h="6827" extrusionOk="0">
                  <a:moveTo>
                    <a:pt x="1424" y="0"/>
                  </a:moveTo>
                  <a:cubicBezTo>
                    <a:pt x="724" y="0"/>
                    <a:pt x="1" y="643"/>
                    <a:pt x="317" y="1447"/>
                  </a:cubicBezTo>
                  <a:cubicBezTo>
                    <a:pt x="972" y="3090"/>
                    <a:pt x="1865" y="4673"/>
                    <a:pt x="2663" y="6269"/>
                  </a:cubicBezTo>
                  <a:cubicBezTo>
                    <a:pt x="2870" y="6663"/>
                    <a:pt x="3184" y="6826"/>
                    <a:pt x="3506" y="6826"/>
                  </a:cubicBezTo>
                  <a:cubicBezTo>
                    <a:pt x="4273" y="6826"/>
                    <a:pt x="5085" y="5901"/>
                    <a:pt x="4615" y="4971"/>
                  </a:cubicBezTo>
                  <a:cubicBezTo>
                    <a:pt x="3853" y="3471"/>
                    <a:pt x="3175" y="1899"/>
                    <a:pt x="2282" y="470"/>
                  </a:cubicBezTo>
                  <a:cubicBezTo>
                    <a:pt x="2073" y="140"/>
                    <a:pt x="1751" y="0"/>
                    <a:pt x="14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200863" y="92994"/>
              <a:ext cx="99552" cy="131032"/>
            </a:xfrm>
            <a:custGeom>
              <a:avLst/>
              <a:gdLst/>
              <a:ahLst/>
              <a:cxnLst/>
              <a:rect l="l" t="t" r="r" b="b"/>
              <a:pathLst>
                <a:path w="3096" h="4075" extrusionOk="0">
                  <a:moveTo>
                    <a:pt x="912" y="0"/>
                  </a:moveTo>
                  <a:cubicBezTo>
                    <a:pt x="828" y="0"/>
                    <a:pt x="742" y="13"/>
                    <a:pt x="655" y="39"/>
                  </a:cubicBezTo>
                  <a:cubicBezTo>
                    <a:pt x="333" y="158"/>
                    <a:pt x="0" y="551"/>
                    <a:pt x="72" y="920"/>
                  </a:cubicBezTo>
                  <a:cubicBezTo>
                    <a:pt x="226" y="1789"/>
                    <a:pt x="703" y="2623"/>
                    <a:pt x="1024" y="3421"/>
                  </a:cubicBezTo>
                  <a:cubicBezTo>
                    <a:pt x="1197" y="3806"/>
                    <a:pt x="1558" y="4074"/>
                    <a:pt x="1961" y="4074"/>
                  </a:cubicBezTo>
                  <a:cubicBezTo>
                    <a:pt x="2056" y="4074"/>
                    <a:pt x="2153" y="4060"/>
                    <a:pt x="2250" y="4028"/>
                  </a:cubicBezTo>
                  <a:cubicBezTo>
                    <a:pt x="2715" y="3873"/>
                    <a:pt x="3096" y="3278"/>
                    <a:pt x="2870" y="2801"/>
                  </a:cubicBezTo>
                  <a:cubicBezTo>
                    <a:pt x="2679" y="2397"/>
                    <a:pt x="2489" y="1992"/>
                    <a:pt x="2298" y="1611"/>
                  </a:cubicBezTo>
                  <a:cubicBezTo>
                    <a:pt x="2096" y="1206"/>
                    <a:pt x="1941" y="730"/>
                    <a:pt x="1655" y="384"/>
                  </a:cubicBezTo>
                  <a:cubicBezTo>
                    <a:pt x="1470" y="153"/>
                    <a:pt x="1205" y="0"/>
                    <a:pt x="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35912" y="429714"/>
              <a:ext cx="114440" cy="145630"/>
            </a:xfrm>
            <a:custGeom>
              <a:avLst/>
              <a:gdLst/>
              <a:ahLst/>
              <a:cxnLst/>
              <a:rect l="l" t="t" r="r" b="b"/>
              <a:pathLst>
                <a:path w="3559" h="4529" extrusionOk="0">
                  <a:moveTo>
                    <a:pt x="1239" y="0"/>
                  </a:moveTo>
                  <a:cubicBezTo>
                    <a:pt x="642" y="0"/>
                    <a:pt x="1" y="574"/>
                    <a:pt x="260" y="1247"/>
                  </a:cubicBezTo>
                  <a:cubicBezTo>
                    <a:pt x="606" y="2116"/>
                    <a:pt x="975" y="2962"/>
                    <a:pt x="1368" y="3831"/>
                  </a:cubicBezTo>
                  <a:cubicBezTo>
                    <a:pt x="1540" y="4233"/>
                    <a:pt x="1914" y="4528"/>
                    <a:pt x="2351" y="4528"/>
                  </a:cubicBezTo>
                  <a:cubicBezTo>
                    <a:pt x="2457" y="4528"/>
                    <a:pt x="2566" y="4511"/>
                    <a:pt x="2677" y="4474"/>
                  </a:cubicBezTo>
                  <a:cubicBezTo>
                    <a:pt x="3142" y="4307"/>
                    <a:pt x="3558" y="3664"/>
                    <a:pt x="3308" y="3164"/>
                  </a:cubicBezTo>
                  <a:cubicBezTo>
                    <a:pt x="2868" y="2235"/>
                    <a:pt x="2439" y="1331"/>
                    <a:pt x="1951" y="426"/>
                  </a:cubicBezTo>
                  <a:cubicBezTo>
                    <a:pt x="1788" y="126"/>
                    <a:pt x="1518" y="0"/>
                    <a:pt x="1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8" name="Google Shape;498;p27"/>
          <p:cNvGrpSpPr/>
          <p:nvPr/>
        </p:nvGrpSpPr>
        <p:grpSpPr>
          <a:xfrm>
            <a:off x="8570644" y="271627"/>
            <a:ext cx="338843" cy="310128"/>
            <a:chOff x="7903894" y="376402"/>
            <a:chExt cx="338843" cy="310128"/>
          </a:xfrm>
        </p:grpSpPr>
        <p:sp>
          <p:nvSpPr>
            <p:cNvPr id="499" name="Google Shape;499;p27"/>
            <p:cNvSpPr/>
            <p:nvPr/>
          </p:nvSpPr>
          <p:spPr>
            <a:xfrm>
              <a:off x="8171900" y="513990"/>
              <a:ext cx="70837" cy="59937"/>
            </a:xfrm>
            <a:custGeom>
              <a:avLst/>
              <a:gdLst/>
              <a:ahLst/>
              <a:cxnLst/>
              <a:rect l="l" t="t" r="r" b="b"/>
              <a:pathLst>
                <a:path w="2203" h="1864" extrusionOk="0">
                  <a:moveTo>
                    <a:pt x="1096" y="1"/>
                  </a:moveTo>
                  <a:cubicBezTo>
                    <a:pt x="748" y="1"/>
                    <a:pt x="402" y="155"/>
                    <a:pt x="226" y="460"/>
                  </a:cubicBezTo>
                  <a:cubicBezTo>
                    <a:pt x="0" y="853"/>
                    <a:pt x="0" y="1150"/>
                    <a:pt x="298" y="1507"/>
                  </a:cubicBezTo>
                  <a:cubicBezTo>
                    <a:pt x="505" y="1740"/>
                    <a:pt x="802" y="1864"/>
                    <a:pt x="1104" y="1864"/>
                  </a:cubicBezTo>
                  <a:cubicBezTo>
                    <a:pt x="1358" y="1864"/>
                    <a:pt x="1615" y="1776"/>
                    <a:pt x="1822" y="1591"/>
                  </a:cubicBezTo>
                  <a:cubicBezTo>
                    <a:pt x="2203" y="1234"/>
                    <a:pt x="2203" y="626"/>
                    <a:pt x="1822" y="269"/>
                  </a:cubicBezTo>
                  <a:cubicBezTo>
                    <a:pt x="1627" y="89"/>
                    <a:pt x="1361" y="1"/>
                    <a:pt x="1096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7989649" y="376402"/>
              <a:ext cx="78523" cy="56303"/>
            </a:xfrm>
            <a:custGeom>
              <a:avLst/>
              <a:gdLst/>
              <a:ahLst/>
              <a:cxnLst/>
              <a:rect l="l" t="t" r="r" b="b"/>
              <a:pathLst>
                <a:path w="2442" h="1751" extrusionOk="0">
                  <a:moveTo>
                    <a:pt x="1227" y="0"/>
                  </a:moveTo>
                  <a:cubicBezTo>
                    <a:pt x="1" y="0"/>
                    <a:pt x="1" y="1750"/>
                    <a:pt x="1227" y="1750"/>
                  </a:cubicBezTo>
                  <a:cubicBezTo>
                    <a:pt x="2442" y="1750"/>
                    <a:pt x="2442" y="0"/>
                    <a:pt x="1227" y="0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7903894" y="521289"/>
              <a:ext cx="44824" cy="34309"/>
            </a:xfrm>
            <a:custGeom>
              <a:avLst/>
              <a:gdLst/>
              <a:ahLst/>
              <a:cxnLst/>
              <a:rect l="l" t="t" r="r" b="b"/>
              <a:pathLst>
                <a:path w="1394" h="1067" extrusionOk="0">
                  <a:moveTo>
                    <a:pt x="690" y="1"/>
                  </a:moveTo>
                  <a:cubicBezTo>
                    <a:pt x="516" y="1"/>
                    <a:pt x="340" y="78"/>
                    <a:pt x="239" y="233"/>
                  </a:cubicBezTo>
                  <a:lnTo>
                    <a:pt x="215" y="292"/>
                  </a:lnTo>
                  <a:cubicBezTo>
                    <a:pt x="1" y="638"/>
                    <a:pt x="275" y="1066"/>
                    <a:pt x="703" y="1066"/>
                  </a:cubicBezTo>
                  <a:cubicBezTo>
                    <a:pt x="1108" y="1066"/>
                    <a:pt x="1394" y="626"/>
                    <a:pt x="1168" y="292"/>
                  </a:cubicBezTo>
                  <a:lnTo>
                    <a:pt x="1132" y="233"/>
                  </a:lnTo>
                  <a:cubicBezTo>
                    <a:pt x="1037" y="78"/>
                    <a:pt x="864" y="1"/>
                    <a:pt x="690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8076177" y="469906"/>
              <a:ext cx="39358" cy="28232"/>
            </a:xfrm>
            <a:custGeom>
              <a:avLst/>
              <a:gdLst/>
              <a:ahLst/>
              <a:cxnLst/>
              <a:rect l="l" t="t" r="r" b="b"/>
              <a:pathLst>
                <a:path w="1224" h="878" extrusionOk="0">
                  <a:moveTo>
                    <a:pt x="666" y="1"/>
                  </a:moveTo>
                  <a:cubicBezTo>
                    <a:pt x="619" y="1"/>
                    <a:pt x="568" y="7"/>
                    <a:pt x="513" y="21"/>
                  </a:cubicBezTo>
                  <a:cubicBezTo>
                    <a:pt x="477" y="21"/>
                    <a:pt x="465" y="33"/>
                    <a:pt x="441" y="33"/>
                  </a:cubicBezTo>
                  <a:cubicBezTo>
                    <a:pt x="1" y="152"/>
                    <a:pt x="1" y="723"/>
                    <a:pt x="441" y="843"/>
                  </a:cubicBezTo>
                  <a:cubicBezTo>
                    <a:pt x="465" y="843"/>
                    <a:pt x="477" y="854"/>
                    <a:pt x="513" y="854"/>
                  </a:cubicBezTo>
                  <a:cubicBezTo>
                    <a:pt x="571" y="870"/>
                    <a:pt x="625" y="877"/>
                    <a:pt x="674" y="877"/>
                  </a:cubicBezTo>
                  <a:cubicBezTo>
                    <a:pt x="1223" y="877"/>
                    <a:pt x="1221" y="1"/>
                    <a:pt x="666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8075019" y="651256"/>
              <a:ext cx="48297" cy="35274"/>
            </a:xfrm>
            <a:custGeom>
              <a:avLst/>
              <a:gdLst/>
              <a:ahLst/>
              <a:cxnLst/>
              <a:rect l="l" t="t" r="r" b="b"/>
              <a:pathLst>
                <a:path w="1502" h="1097" extrusionOk="0">
                  <a:moveTo>
                    <a:pt x="751" y="1"/>
                  </a:moveTo>
                  <a:cubicBezTo>
                    <a:pt x="1" y="1"/>
                    <a:pt x="1" y="1096"/>
                    <a:pt x="751" y="1096"/>
                  </a:cubicBezTo>
                  <a:cubicBezTo>
                    <a:pt x="1501" y="1072"/>
                    <a:pt x="1501" y="1"/>
                    <a:pt x="751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7955598" y="577752"/>
              <a:ext cx="59358" cy="42541"/>
            </a:xfrm>
            <a:custGeom>
              <a:avLst/>
              <a:gdLst/>
              <a:ahLst/>
              <a:cxnLst/>
              <a:rect l="l" t="t" r="r" b="b"/>
              <a:pathLst>
                <a:path w="1846" h="1323" extrusionOk="0">
                  <a:moveTo>
                    <a:pt x="929" y="1"/>
                  </a:moveTo>
                  <a:cubicBezTo>
                    <a:pt x="0" y="1"/>
                    <a:pt x="0" y="1322"/>
                    <a:pt x="929" y="1322"/>
                  </a:cubicBezTo>
                  <a:cubicBezTo>
                    <a:pt x="1846" y="1310"/>
                    <a:pt x="1846" y="1"/>
                    <a:pt x="929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5" name="Google Shape;505;p27"/>
          <p:cNvSpPr txBox="1">
            <a:spLocks noGrp="1"/>
          </p:cNvSpPr>
          <p:nvPr>
            <p:ph type="subTitle" idx="1"/>
          </p:nvPr>
        </p:nvSpPr>
        <p:spPr>
          <a:xfrm>
            <a:off x="1479425" y="2874146"/>
            <a:ext cx="18573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6" name="Google Shape;506;p27"/>
          <p:cNvSpPr txBox="1">
            <a:spLocks noGrp="1"/>
          </p:cNvSpPr>
          <p:nvPr>
            <p:ph type="subTitle" idx="2"/>
          </p:nvPr>
        </p:nvSpPr>
        <p:spPr>
          <a:xfrm>
            <a:off x="3643354" y="2874163"/>
            <a:ext cx="18573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7" name="Google Shape;507;p27"/>
          <p:cNvSpPr txBox="1">
            <a:spLocks noGrp="1"/>
          </p:cNvSpPr>
          <p:nvPr>
            <p:ph type="subTitle" idx="3"/>
          </p:nvPr>
        </p:nvSpPr>
        <p:spPr>
          <a:xfrm>
            <a:off x="5807271" y="2874172"/>
            <a:ext cx="18573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8" name="Google Shape;508;p27"/>
          <p:cNvSpPr txBox="1">
            <a:spLocks noGrp="1"/>
          </p:cNvSpPr>
          <p:nvPr>
            <p:ph type="body" idx="4"/>
          </p:nvPr>
        </p:nvSpPr>
        <p:spPr>
          <a:xfrm>
            <a:off x="1628775" y="3181350"/>
            <a:ext cx="1562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9" name="Google Shape;509;p27"/>
          <p:cNvSpPr txBox="1">
            <a:spLocks noGrp="1"/>
          </p:cNvSpPr>
          <p:nvPr>
            <p:ph type="body" idx="5"/>
          </p:nvPr>
        </p:nvSpPr>
        <p:spPr>
          <a:xfrm>
            <a:off x="3800475" y="3181350"/>
            <a:ext cx="1562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0" name="Google Shape;510;p27"/>
          <p:cNvSpPr txBox="1">
            <a:spLocks noGrp="1"/>
          </p:cNvSpPr>
          <p:nvPr>
            <p:ph type="body" idx="6"/>
          </p:nvPr>
        </p:nvSpPr>
        <p:spPr>
          <a:xfrm>
            <a:off x="5943600" y="3181350"/>
            <a:ext cx="1562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2fb608b604_1_0"/>
          <p:cNvSpPr txBox="1">
            <a:spLocks noGrp="1"/>
          </p:cNvSpPr>
          <p:nvPr>
            <p:ph type="title" idx="4294967295"/>
          </p:nvPr>
        </p:nvSpPr>
        <p:spPr>
          <a:xfrm>
            <a:off x="1196925" y="1077575"/>
            <a:ext cx="5898300" cy="19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"/>
              <a:buNone/>
            </a:pPr>
            <a:r>
              <a:rPr lang="es-419"/>
              <a:t>GESTIONANDO EL DESARROLLO</a:t>
            </a:r>
            <a:endParaRPr sz="3000">
              <a:solidFill>
                <a:srgbClr val="134F5C"/>
              </a:solidFill>
            </a:endParaRPr>
          </a:p>
        </p:txBody>
      </p:sp>
      <p:sp>
        <p:nvSpPr>
          <p:cNvPr id="1229" name="Google Shape;1229;g12fb608b604_1_0"/>
          <p:cNvSpPr txBox="1">
            <a:spLocks noGrp="1"/>
          </p:cNvSpPr>
          <p:nvPr>
            <p:ph type="subTitle" idx="4294967295"/>
          </p:nvPr>
        </p:nvSpPr>
        <p:spPr>
          <a:xfrm>
            <a:off x="1162825" y="2751625"/>
            <a:ext cx="53811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 b="1" i="1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Edición 202</a:t>
            </a:r>
            <a:r>
              <a:rPr lang="es-419" sz="1100" b="1" i="1"/>
              <a:t>4C</a:t>
            </a:r>
            <a:r>
              <a:rPr lang="es-419"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Cristina Zurbriggen</a:t>
            </a:r>
            <a:br>
              <a:rPr lang="es-419" sz="1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sz="11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F66"/>
        </a:solidFill>
        <a:effectLst/>
      </p:bgPr>
    </p:bg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" name="Google Shape;1290;p9"/>
          <p:cNvGrpSpPr/>
          <p:nvPr/>
        </p:nvGrpSpPr>
        <p:grpSpPr>
          <a:xfrm rot="-2091583">
            <a:off x="7231778" y="3715615"/>
            <a:ext cx="663100" cy="804220"/>
            <a:chOff x="8371538" y="4381238"/>
            <a:chExt cx="798751" cy="834243"/>
          </a:xfrm>
        </p:grpSpPr>
        <p:sp>
          <p:nvSpPr>
            <p:cNvPr id="1291" name="Google Shape;1291;p9"/>
            <p:cNvSpPr/>
            <p:nvPr/>
          </p:nvSpPr>
          <p:spPr>
            <a:xfrm>
              <a:off x="8628845" y="4591884"/>
              <a:ext cx="184188" cy="230818"/>
            </a:xfrm>
            <a:custGeom>
              <a:avLst/>
              <a:gdLst/>
              <a:ahLst/>
              <a:cxnLst/>
              <a:rect l="l" t="t" r="r" b="b"/>
              <a:pathLst>
                <a:path w="5698" h="7140" extrusionOk="0">
                  <a:moveTo>
                    <a:pt x="1308" y="0"/>
                  </a:moveTo>
                  <a:cubicBezTo>
                    <a:pt x="605" y="0"/>
                    <a:pt x="44" y="631"/>
                    <a:pt x="17" y="1380"/>
                  </a:cubicBezTo>
                  <a:cubicBezTo>
                    <a:pt x="0" y="2449"/>
                    <a:pt x="819" y="3234"/>
                    <a:pt x="1387" y="4053"/>
                  </a:cubicBezTo>
                  <a:cubicBezTo>
                    <a:pt x="1989" y="4905"/>
                    <a:pt x="2607" y="5741"/>
                    <a:pt x="3192" y="6593"/>
                  </a:cubicBezTo>
                  <a:cubicBezTo>
                    <a:pt x="3454" y="6979"/>
                    <a:pt x="3800" y="7139"/>
                    <a:pt x="4138" y="7139"/>
                  </a:cubicBezTo>
                  <a:cubicBezTo>
                    <a:pt x="4940" y="7139"/>
                    <a:pt x="5697" y="6235"/>
                    <a:pt x="5180" y="5306"/>
                  </a:cubicBezTo>
                  <a:cubicBezTo>
                    <a:pt x="4679" y="4387"/>
                    <a:pt x="4194" y="3451"/>
                    <a:pt x="3693" y="2533"/>
                  </a:cubicBezTo>
                  <a:cubicBezTo>
                    <a:pt x="3192" y="1614"/>
                    <a:pt x="2857" y="611"/>
                    <a:pt x="1855" y="126"/>
                  </a:cubicBezTo>
                  <a:cubicBezTo>
                    <a:pt x="1668" y="40"/>
                    <a:pt x="1483" y="0"/>
                    <a:pt x="1308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8468739" y="4595117"/>
              <a:ext cx="107739" cy="131120"/>
            </a:xfrm>
            <a:custGeom>
              <a:avLst/>
              <a:gdLst/>
              <a:ahLst/>
              <a:cxnLst/>
              <a:rect l="l" t="t" r="r" b="b"/>
              <a:pathLst>
                <a:path w="3333" h="4056" extrusionOk="0">
                  <a:moveTo>
                    <a:pt x="1121" y="1"/>
                  </a:moveTo>
                  <a:cubicBezTo>
                    <a:pt x="579" y="1"/>
                    <a:pt x="0" y="501"/>
                    <a:pt x="275" y="1096"/>
                  </a:cubicBezTo>
                  <a:cubicBezTo>
                    <a:pt x="659" y="1864"/>
                    <a:pt x="1010" y="2650"/>
                    <a:pt x="1378" y="3435"/>
                  </a:cubicBezTo>
                  <a:cubicBezTo>
                    <a:pt x="1550" y="3804"/>
                    <a:pt x="1876" y="4056"/>
                    <a:pt x="2257" y="4056"/>
                  </a:cubicBezTo>
                  <a:cubicBezTo>
                    <a:pt x="2393" y="4056"/>
                    <a:pt x="2536" y="4023"/>
                    <a:pt x="2681" y="3953"/>
                  </a:cubicBezTo>
                  <a:cubicBezTo>
                    <a:pt x="3199" y="3702"/>
                    <a:pt x="3332" y="3101"/>
                    <a:pt x="3048" y="2616"/>
                  </a:cubicBezTo>
                  <a:cubicBezTo>
                    <a:pt x="2614" y="1864"/>
                    <a:pt x="2196" y="1113"/>
                    <a:pt x="1762" y="361"/>
                  </a:cubicBezTo>
                  <a:cubicBezTo>
                    <a:pt x="1614" y="107"/>
                    <a:pt x="1371" y="1"/>
                    <a:pt x="1121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8606282" y="4821668"/>
              <a:ext cx="146949" cy="188211"/>
            </a:xfrm>
            <a:custGeom>
              <a:avLst/>
              <a:gdLst/>
              <a:ahLst/>
              <a:cxnLst/>
              <a:rect l="l" t="t" r="r" b="b"/>
              <a:pathLst>
                <a:path w="4546" h="5822" extrusionOk="0">
                  <a:moveTo>
                    <a:pt x="1656" y="0"/>
                  </a:moveTo>
                  <a:cubicBezTo>
                    <a:pt x="858" y="0"/>
                    <a:pt x="0" y="730"/>
                    <a:pt x="598" y="1774"/>
                  </a:cubicBezTo>
                  <a:cubicBezTo>
                    <a:pt x="1283" y="2977"/>
                    <a:pt x="1784" y="4280"/>
                    <a:pt x="2603" y="5416"/>
                  </a:cubicBezTo>
                  <a:cubicBezTo>
                    <a:pt x="2792" y="5703"/>
                    <a:pt x="3051" y="5821"/>
                    <a:pt x="3307" y="5821"/>
                  </a:cubicBezTo>
                  <a:cubicBezTo>
                    <a:pt x="3933" y="5821"/>
                    <a:pt x="4545" y="5113"/>
                    <a:pt x="4107" y="4414"/>
                  </a:cubicBezTo>
                  <a:cubicBezTo>
                    <a:pt x="3505" y="3411"/>
                    <a:pt x="2803" y="2225"/>
                    <a:pt x="2720" y="1039"/>
                  </a:cubicBezTo>
                  <a:cubicBezTo>
                    <a:pt x="2667" y="308"/>
                    <a:pt x="2174" y="0"/>
                    <a:pt x="1656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8831619" y="4574298"/>
              <a:ext cx="55825" cy="78200"/>
            </a:xfrm>
            <a:custGeom>
              <a:avLst/>
              <a:gdLst/>
              <a:ahLst/>
              <a:cxnLst/>
              <a:rect l="l" t="t" r="r" b="b"/>
              <a:pathLst>
                <a:path w="1727" h="2419" extrusionOk="0">
                  <a:moveTo>
                    <a:pt x="563" y="1"/>
                  </a:moveTo>
                  <a:cubicBezTo>
                    <a:pt x="282" y="1"/>
                    <a:pt x="1" y="242"/>
                    <a:pt x="127" y="587"/>
                  </a:cubicBezTo>
                  <a:cubicBezTo>
                    <a:pt x="310" y="1088"/>
                    <a:pt x="477" y="1589"/>
                    <a:pt x="661" y="2107"/>
                  </a:cubicBezTo>
                  <a:cubicBezTo>
                    <a:pt x="742" y="2326"/>
                    <a:pt x="923" y="2418"/>
                    <a:pt x="1106" y="2418"/>
                  </a:cubicBezTo>
                  <a:cubicBezTo>
                    <a:pt x="1414" y="2418"/>
                    <a:pt x="1727" y="2157"/>
                    <a:pt x="1580" y="1790"/>
                  </a:cubicBezTo>
                  <a:cubicBezTo>
                    <a:pt x="1380" y="1289"/>
                    <a:pt x="1179" y="787"/>
                    <a:pt x="979" y="286"/>
                  </a:cubicBezTo>
                  <a:cubicBezTo>
                    <a:pt x="898" y="86"/>
                    <a:pt x="730" y="1"/>
                    <a:pt x="563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8898952" y="4964458"/>
              <a:ext cx="182733" cy="194515"/>
            </a:xfrm>
            <a:custGeom>
              <a:avLst/>
              <a:gdLst/>
              <a:ahLst/>
              <a:cxnLst/>
              <a:rect l="l" t="t" r="r" b="b"/>
              <a:pathLst>
                <a:path w="5653" h="6017" extrusionOk="0">
                  <a:moveTo>
                    <a:pt x="2104" y="1"/>
                  </a:moveTo>
                  <a:cubicBezTo>
                    <a:pt x="1104" y="1"/>
                    <a:pt x="0" y="1186"/>
                    <a:pt x="1101" y="2252"/>
                  </a:cubicBezTo>
                  <a:cubicBezTo>
                    <a:pt x="2004" y="3138"/>
                    <a:pt x="2638" y="4475"/>
                    <a:pt x="3307" y="5511"/>
                  </a:cubicBezTo>
                  <a:cubicBezTo>
                    <a:pt x="3537" y="5868"/>
                    <a:pt x="3852" y="6016"/>
                    <a:pt x="4165" y="6016"/>
                  </a:cubicBezTo>
                  <a:cubicBezTo>
                    <a:pt x="4917" y="6016"/>
                    <a:pt x="5652" y="5158"/>
                    <a:pt x="5145" y="4307"/>
                  </a:cubicBezTo>
                  <a:cubicBezTo>
                    <a:pt x="4493" y="3221"/>
                    <a:pt x="3591" y="2069"/>
                    <a:pt x="3190" y="866"/>
                  </a:cubicBezTo>
                  <a:cubicBezTo>
                    <a:pt x="2996" y="248"/>
                    <a:pt x="2561" y="1"/>
                    <a:pt x="2104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8937225" y="4758856"/>
              <a:ext cx="85370" cy="88319"/>
            </a:xfrm>
            <a:custGeom>
              <a:avLst/>
              <a:gdLst/>
              <a:ahLst/>
              <a:cxnLst/>
              <a:rect l="l" t="t" r="r" b="b"/>
              <a:pathLst>
                <a:path w="2641" h="2732" extrusionOk="0">
                  <a:moveTo>
                    <a:pt x="772" y="1"/>
                  </a:moveTo>
                  <a:cubicBezTo>
                    <a:pt x="701" y="1"/>
                    <a:pt x="627" y="14"/>
                    <a:pt x="552" y="41"/>
                  </a:cubicBezTo>
                  <a:cubicBezTo>
                    <a:pt x="218" y="141"/>
                    <a:pt x="1" y="542"/>
                    <a:pt x="134" y="893"/>
                  </a:cubicBezTo>
                  <a:cubicBezTo>
                    <a:pt x="385" y="1561"/>
                    <a:pt x="786" y="2129"/>
                    <a:pt x="1337" y="2564"/>
                  </a:cubicBezTo>
                  <a:cubicBezTo>
                    <a:pt x="1486" y="2673"/>
                    <a:pt x="1661" y="2732"/>
                    <a:pt x="1833" y="2732"/>
                  </a:cubicBezTo>
                  <a:cubicBezTo>
                    <a:pt x="2029" y="2732"/>
                    <a:pt x="2222" y="2657"/>
                    <a:pt x="2373" y="2497"/>
                  </a:cubicBezTo>
                  <a:cubicBezTo>
                    <a:pt x="2591" y="2213"/>
                    <a:pt x="2641" y="1662"/>
                    <a:pt x="2307" y="1461"/>
                  </a:cubicBezTo>
                  <a:cubicBezTo>
                    <a:pt x="1906" y="1210"/>
                    <a:pt x="1588" y="893"/>
                    <a:pt x="1404" y="459"/>
                  </a:cubicBezTo>
                  <a:cubicBezTo>
                    <a:pt x="1285" y="193"/>
                    <a:pt x="1049" y="1"/>
                    <a:pt x="772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8812742" y="4898219"/>
              <a:ext cx="78485" cy="83405"/>
            </a:xfrm>
            <a:custGeom>
              <a:avLst/>
              <a:gdLst/>
              <a:ahLst/>
              <a:cxnLst/>
              <a:rect l="l" t="t" r="r" b="b"/>
              <a:pathLst>
                <a:path w="2428" h="2580" extrusionOk="0">
                  <a:moveTo>
                    <a:pt x="820" y="0"/>
                  </a:moveTo>
                  <a:cubicBezTo>
                    <a:pt x="420" y="0"/>
                    <a:pt x="0" y="459"/>
                    <a:pt x="310" y="876"/>
                  </a:cubicBezTo>
                  <a:lnTo>
                    <a:pt x="1429" y="2380"/>
                  </a:lnTo>
                  <a:cubicBezTo>
                    <a:pt x="1536" y="2521"/>
                    <a:pt x="1673" y="2580"/>
                    <a:pt x="1805" y="2580"/>
                  </a:cubicBezTo>
                  <a:cubicBezTo>
                    <a:pt x="2128" y="2580"/>
                    <a:pt x="2428" y="2229"/>
                    <a:pt x="2214" y="1862"/>
                  </a:cubicBezTo>
                  <a:cubicBezTo>
                    <a:pt x="1897" y="1327"/>
                    <a:pt x="1563" y="793"/>
                    <a:pt x="1245" y="258"/>
                  </a:cubicBezTo>
                  <a:cubicBezTo>
                    <a:pt x="1140" y="75"/>
                    <a:pt x="981" y="0"/>
                    <a:pt x="820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8485580" y="4952012"/>
              <a:ext cx="164664" cy="263469"/>
            </a:xfrm>
            <a:custGeom>
              <a:avLst/>
              <a:gdLst/>
              <a:ahLst/>
              <a:cxnLst/>
              <a:rect l="l" t="t" r="r" b="b"/>
              <a:pathLst>
                <a:path w="5094" h="8150" extrusionOk="0">
                  <a:moveTo>
                    <a:pt x="1463" y="1"/>
                  </a:moveTo>
                  <a:cubicBezTo>
                    <a:pt x="748" y="1"/>
                    <a:pt x="1" y="622"/>
                    <a:pt x="372" y="1418"/>
                  </a:cubicBezTo>
                  <a:cubicBezTo>
                    <a:pt x="1341" y="3456"/>
                    <a:pt x="2277" y="5528"/>
                    <a:pt x="3179" y="7600"/>
                  </a:cubicBezTo>
                  <a:cubicBezTo>
                    <a:pt x="3343" y="7984"/>
                    <a:pt x="3678" y="8150"/>
                    <a:pt x="4009" y="8150"/>
                  </a:cubicBezTo>
                  <a:cubicBezTo>
                    <a:pt x="4556" y="8150"/>
                    <a:pt x="5093" y="7698"/>
                    <a:pt x="4833" y="7032"/>
                  </a:cubicBezTo>
                  <a:cubicBezTo>
                    <a:pt x="3998" y="4943"/>
                    <a:pt x="3229" y="2838"/>
                    <a:pt x="2444" y="699"/>
                  </a:cubicBezTo>
                  <a:cubicBezTo>
                    <a:pt x="2273" y="205"/>
                    <a:pt x="1874" y="1"/>
                    <a:pt x="1463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9039049" y="4839513"/>
              <a:ext cx="131240" cy="174213"/>
            </a:xfrm>
            <a:custGeom>
              <a:avLst/>
              <a:gdLst/>
              <a:ahLst/>
              <a:cxnLst/>
              <a:rect l="l" t="t" r="r" b="b"/>
              <a:pathLst>
                <a:path w="4060" h="5389" extrusionOk="0">
                  <a:moveTo>
                    <a:pt x="1276" y="0"/>
                  </a:moveTo>
                  <a:cubicBezTo>
                    <a:pt x="662" y="0"/>
                    <a:pt x="1" y="581"/>
                    <a:pt x="309" y="1255"/>
                  </a:cubicBezTo>
                  <a:cubicBezTo>
                    <a:pt x="894" y="2558"/>
                    <a:pt x="1596" y="3761"/>
                    <a:pt x="2264" y="5015"/>
                  </a:cubicBezTo>
                  <a:cubicBezTo>
                    <a:pt x="2412" y="5278"/>
                    <a:pt x="2658" y="5389"/>
                    <a:pt x="2913" y="5389"/>
                  </a:cubicBezTo>
                  <a:cubicBezTo>
                    <a:pt x="3465" y="5389"/>
                    <a:pt x="4059" y="4869"/>
                    <a:pt x="3785" y="4263"/>
                  </a:cubicBezTo>
                  <a:cubicBezTo>
                    <a:pt x="3200" y="2976"/>
                    <a:pt x="2665" y="1673"/>
                    <a:pt x="1997" y="420"/>
                  </a:cubicBezTo>
                  <a:cubicBezTo>
                    <a:pt x="1833" y="124"/>
                    <a:pt x="1560" y="0"/>
                    <a:pt x="1276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8946211" y="4538091"/>
              <a:ext cx="164502" cy="220247"/>
            </a:xfrm>
            <a:custGeom>
              <a:avLst/>
              <a:gdLst/>
              <a:ahLst/>
              <a:cxnLst/>
              <a:rect l="l" t="t" r="r" b="b"/>
              <a:pathLst>
                <a:path w="5089" h="6813" extrusionOk="0">
                  <a:moveTo>
                    <a:pt x="1424" y="1"/>
                  </a:moveTo>
                  <a:cubicBezTo>
                    <a:pt x="725" y="1"/>
                    <a:pt x="0" y="642"/>
                    <a:pt x="308" y="1440"/>
                  </a:cubicBezTo>
                  <a:cubicBezTo>
                    <a:pt x="959" y="3077"/>
                    <a:pt x="1861" y="4664"/>
                    <a:pt x="2680" y="6252"/>
                  </a:cubicBezTo>
                  <a:cubicBezTo>
                    <a:pt x="2884" y="6649"/>
                    <a:pt x="3196" y="6813"/>
                    <a:pt x="3517" y="6813"/>
                  </a:cubicBezTo>
                  <a:cubicBezTo>
                    <a:pt x="4278" y="6813"/>
                    <a:pt x="5088" y="5893"/>
                    <a:pt x="4618" y="4965"/>
                  </a:cubicBezTo>
                  <a:cubicBezTo>
                    <a:pt x="3867" y="3461"/>
                    <a:pt x="3181" y="1891"/>
                    <a:pt x="2279" y="471"/>
                  </a:cubicBezTo>
                  <a:cubicBezTo>
                    <a:pt x="2072" y="141"/>
                    <a:pt x="1751" y="1"/>
                    <a:pt x="1424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8722264" y="4381238"/>
              <a:ext cx="86469" cy="94041"/>
            </a:xfrm>
            <a:custGeom>
              <a:avLst/>
              <a:gdLst/>
              <a:ahLst/>
              <a:cxnLst/>
              <a:rect l="l" t="t" r="r" b="b"/>
              <a:pathLst>
                <a:path w="2675" h="2909" extrusionOk="0">
                  <a:moveTo>
                    <a:pt x="858" y="0"/>
                  </a:moveTo>
                  <a:cubicBezTo>
                    <a:pt x="710" y="0"/>
                    <a:pt x="563" y="41"/>
                    <a:pt x="435" y="126"/>
                  </a:cubicBezTo>
                  <a:cubicBezTo>
                    <a:pt x="51" y="377"/>
                    <a:pt x="1" y="861"/>
                    <a:pt x="201" y="1229"/>
                  </a:cubicBezTo>
                  <a:cubicBezTo>
                    <a:pt x="469" y="1663"/>
                    <a:pt x="719" y="2114"/>
                    <a:pt x="1003" y="2549"/>
                  </a:cubicBezTo>
                  <a:cubicBezTo>
                    <a:pt x="1137" y="2786"/>
                    <a:pt x="1406" y="2909"/>
                    <a:pt x="1681" y="2909"/>
                  </a:cubicBezTo>
                  <a:cubicBezTo>
                    <a:pt x="1852" y="2909"/>
                    <a:pt x="2026" y="2862"/>
                    <a:pt x="2173" y="2766"/>
                  </a:cubicBezTo>
                  <a:cubicBezTo>
                    <a:pt x="2540" y="2549"/>
                    <a:pt x="2674" y="1998"/>
                    <a:pt x="2390" y="1630"/>
                  </a:cubicBezTo>
                  <a:cubicBezTo>
                    <a:pt x="2106" y="1212"/>
                    <a:pt x="1805" y="778"/>
                    <a:pt x="1538" y="360"/>
                  </a:cubicBezTo>
                  <a:cubicBezTo>
                    <a:pt x="1378" y="126"/>
                    <a:pt x="1117" y="0"/>
                    <a:pt x="858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8537559" y="4391809"/>
              <a:ext cx="99949" cy="132219"/>
            </a:xfrm>
            <a:custGeom>
              <a:avLst/>
              <a:gdLst/>
              <a:ahLst/>
              <a:cxnLst/>
              <a:rect l="l" t="t" r="r" b="b"/>
              <a:pathLst>
                <a:path w="3092" h="4090" extrusionOk="0">
                  <a:moveTo>
                    <a:pt x="943" y="1"/>
                  </a:moveTo>
                  <a:cubicBezTo>
                    <a:pt x="849" y="1"/>
                    <a:pt x="752" y="17"/>
                    <a:pt x="652" y="50"/>
                  </a:cubicBezTo>
                  <a:cubicBezTo>
                    <a:pt x="318" y="150"/>
                    <a:pt x="0" y="551"/>
                    <a:pt x="67" y="919"/>
                  </a:cubicBezTo>
                  <a:cubicBezTo>
                    <a:pt x="218" y="1787"/>
                    <a:pt x="702" y="2623"/>
                    <a:pt x="1036" y="3425"/>
                  </a:cubicBezTo>
                  <a:cubicBezTo>
                    <a:pt x="1199" y="3818"/>
                    <a:pt x="1559" y="4090"/>
                    <a:pt x="1965" y="4090"/>
                  </a:cubicBezTo>
                  <a:cubicBezTo>
                    <a:pt x="2060" y="4090"/>
                    <a:pt x="2158" y="4075"/>
                    <a:pt x="2256" y="4043"/>
                  </a:cubicBezTo>
                  <a:cubicBezTo>
                    <a:pt x="2724" y="3893"/>
                    <a:pt x="3092" y="3291"/>
                    <a:pt x="2874" y="2807"/>
                  </a:cubicBezTo>
                  <a:cubicBezTo>
                    <a:pt x="2674" y="2406"/>
                    <a:pt x="2490" y="2005"/>
                    <a:pt x="2290" y="1604"/>
                  </a:cubicBezTo>
                  <a:cubicBezTo>
                    <a:pt x="2089" y="1219"/>
                    <a:pt x="1922" y="735"/>
                    <a:pt x="1655" y="384"/>
                  </a:cubicBezTo>
                  <a:cubicBezTo>
                    <a:pt x="1479" y="145"/>
                    <a:pt x="1227" y="1"/>
                    <a:pt x="943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8371538" y="4730828"/>
              <a:ext cx="115271" cy="146314"/>
            </a:xfrm>
            <a:custGeom>
              <a:avLst/>
              <a:gdLst/>
              <a:ahLst/>
              <a:cxnLst/>
              <a:rect l="l" t="t" r="r" b="b"/>
              <a:pathLst>
                <a:path w="3566" h="4526" extrusionOk="0">
                  <a:moveTo>
                    <a:pt x="1240" y="0"/>
                  </a:moveTo>
                  <a:cubicBezTo>
                    <a:pt x="644" y="0"/>
                    <a:pt x="1" y="575"/>
                    <a:pt x="274" y="1259"/>
                  </a:cubicBezTo>
                  <a:cubicBezTo>
                    <a:pt x="608" y="2128"/>
                    <a:pt x="993" y="2963"/>
                    <a:pt x="1377" y="3832"/>
                  </a:cubicBezTo>
                  <a:cubicBezTo>
                    <a:pt x="1564" y="4232"/>
                    <a:pt x="1932" y="4526"/>
                    <a:pt x="2353" y="4526"/>
                  </a:cubicBezTo>
                  <a:cubicBezTo>
                    <a:pt x="2459" y="4526"/>
                    <a:pt x="2569" y="4507"/>
                    <a:pt x="2680" y="4467"/>
                  </a:cubicBezTo>
                  <a:cubicBezTo>
                    <a:pt x="3148" y="4283"/>
                    <a:pt x="3566" y="3665"/>
                    <a:pt x="3332" y="3164"/>
                  </a:cubicBezTo>
                  <a:cubicBezTo>
                    <a:pt x="2881" y="2245"/>
                    <a:pt x="2446" y="1326"/>
                    <a:pt x="1945" y="423"/>
                  </a:cubicBezTo>
                  <a:cubicBezTo>
                    <a:pt x="1786" y="126"/>
                    <a:pt x="1518" y="0"/>
                    <a:pt x="1240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4" name="Google Shape;1304;p9"/>
          <p:cNvSpPr txBox="1">
            <a:spLocks noGrp="1"/>
          </p:cNvSpPr>
          <p:nvPr>
            <p:ph type="title"/>
          </p:nvPr>
        </p:nvSpPr>
        <p:spPr>
          <a:xfrm>
            <a:off x="1432200" y="1065738"/>
            <a:ext cx="643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 existe una acción única ni un área o nivel de un sistema en donde se pueda actuar aisladamente. Necesitamos múltiples acciones, en múltiples áreas y escalas, a corto y largo plazo. </a:t>
            </a:r>
            <a:br>
              <a:rPr lang="es-419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s-419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419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Cada sacudón al sistema genera efectos inesperados. Debemos intervenir y observar.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10"/>
          <p:cNvSpPr txBox="1">
            <a:spLocks noGrp="1"/>
          </p:cNvSpPr>
          <p:nvPr>
            <p:ph type="title"/>
          </p:nvPr>
        </p:nvSpPr>
        <p:spPr>
          <a:xfrm>
            <a:off x="473700" y="1233175"/>
            <a:ext cx="36888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 sz="3300"/>
              <a:t>Visiones a mediano plazo</a:t>
            </a:r>
            <a:endParaRPr sz="3000"/>
          </a:p>
        </p:txBody>
      </p:sp>
      <p:sp>
        <p:nvSpPr>
          <p:cNvPr id="1310" name="Google Shape;1310;p10"/>
          <p:cNvSpPr txBox="1">
            <a:spLocks noGrp="1"/>
          </p:cNvSpPr>
          <p:nvPr>
            <p:ph type="subTitle" idx="1"/>
          </p:nvPr>
        </p:nvSpPr>
        <p:spPr>
          <a:xfrm>
            <a:off x="838200" y="2803075"/>
            <a:ext cx="28194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419"/>
              <a:t>Hitos en un camino de transición </a:t>
            </a:r>
            <a:endParaRPr/>
          </a:p>
        </p:txBody>
      </p:sp>
      <p:sp>
        <p:nvSpPr>
          <p:cNvPr id="1311" name="Google Shape;1311;p10"/>
          <p:cNvSpPr txBox="1">
            <a:spLocks noGrp="1"/>
          </p:cNvSpPr>
          <p:nvPr>
            <p:ph type="body" idx="2"/>
          </p:nvPr>
        </p:nvSpPr>
        <p:spPr>
          <a:xfrm>
            <a:off x="4908025" y="61975"/>
            <a:ext cx="38685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s-419" sz="1600"/>
              <a:t>En  lugar de visiones de soluciones específicas, estos hitos describen escenarios o "momentos" en el tiempo a lo largo de la transición que describen cómo se está transformando la situación.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s-419" sz="1600"/>
              <a:t>Estos hitos intentan representar posibilidades, oportunidades, desafíos e incluso posibles fallas que podrían ser parte de una transición; a veces, los avances / radicales emergen del colapso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11"/>
          <p:cNvSpPr txBox="1">
            <a:spLocks noGrp="1"/>
          </p:cNvSpPr>
          <p:nvPr>
            <p:ph type="title"/>
          </p:nvPr>
        </p:nvSpPr>
        <p:spPr>
          <a:xfrm>
            <a:off x="1200875" y="351200"/>
            <a:ext cx="75975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419" sz="2700"/>
              <a:t>Gestionando los supuestos</a:t>
            </a:r>
            <a:endParaRPr/>
          </a:p>
        </p:txBody>
      </p:sp>
      <p:sp>
        <p:nvSpPr>
          <p:cNvPr id="1317" name="Google Shape;1317;p11"/>
          <p:cNvSpPr txBox="1"/>
          <p:nvPr/>
        </p:nvSpPr>
        <p:spPr>
          <a:xfrm>
            <a:off x="3704700" y="2243200"/>
            <a:ext cx="34782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8" name="Google Shape;1318;p11"/>
          <p:cNvSpPr txBox="1"/>
          <p:nvPr/>
        </p:nvSpPr>
        <p:spPr>
          <a:xfrm>
            <a:off x="1144250" y="11239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2540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s-419" sz="17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 teoría del cambio hace explícito los puntos de vista y supuestos (sistema de creencias) de los involucrados en el proceso. </a:t>
            </a:r>
            <a:endParaRPr sz="18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0" indent="-2540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s-419" sz="17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 gestión de supuestos se centra en explicar por qué nuestra intervención contribuirá eficazmente al cambio deseado que buscamos. </a:t>
            </a:r>
            <a:endParaRPr sz="18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0" indent="-1651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19" name="Google Shape;131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2099" y="1123900"/>
            <a:ext cx="3112700" cy="291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4" name="Google Shape;1324;p12"/>
          <p:cNvGrpSpPr/>
          <p:nvPr/>
        </p:nvGrpSpPr>
        <p:grpSpPr>
          <a:xfrm>
            <a:off x="3682925" y="1161025"/>
            <a:ext cx="1778150" cy="175625"/>
            <a:chOff x="-755025" y="11105125"/>
            <a:chExt cx="1778150" cy="175625"/>
          </a:xfrm>
        </p:grpSpPr>
        <p:sp>
          <p:nvSpPr>
            <p:cNvPr id="1325" name="Google Shape;1325;p12"/>
            <p:cNvSpPr/>
            <p:nvPr/>
          </p:nvSpPr>
          <p:spPr>
            <a:xfrm>
              <a:off x="-737775" y="11105125"/>
              <a:ext cx="1760900" cy="87075"/>
            </a:xfrm>
            <a:custGeom>
              <a:avLst/>
              <a:gdLst/>
              <a:ahLst/>
              <a:cxnLst/>
              <a:rect l="l" t="t" r="r" b="b"/>
              <a:pathLst>
                <a:path w="70436" h="3483" extrusionOk="0">
                  <a:moveTo>
                    <a:pt x="6596" y="0"/>
                  </a:moveTo>
                  <a:cubicBezTo>
                    <a:pt x="4691" y="0"/>
                    <a:pt x="2793" y="415"/>
                    <a:pt x="926" y="746"/>
                  </a:cubicBezTo>
                  <a:cubicBezTo>
                    <a:pt x="416" y="821"/>
                    <a:pt x="1" y="1353"/>
                    <a:pt x="524" y="1353"/>
                  </a:cubicBezTo>
                  <a:cubicBezTo>
                    <a:pt x="584" y="1353"/>
                    <a:pt x="656" y="1346"/>
                    <a:pt x="742" y="1331"/>
                  </a:cubicBezTo>
                  <a:cubicBezTo>
                    <a:pt x="2483" y="1024"/>
                    <a:pt x="4273" y="618"/>
                    <a:pt x="6059" y="618"/>
                  </a:cubicBezTo>
                  <a:cubicBezTo>
                    <a:pt x="6605" y="618"/>
                    <a:pt x="7150" y="656"/>
                    <a:pt x="7693" y="746"/>
                  </a:cubicBezTo>
                  <a:cubicBezTo>
                    <a:pt x="9748" y="1080"/>
                    <a:pt x="11686" y="1916"/>
                    <a:pt x="13691" y="2417"/>
                  </a:cubicBezTo>
                  <a:cubicBezTo>
                    <a:pt x="14873" y="2708"/>
                    <a:pt x="16062" y="2821"/>
                    <a:pt x="17252" y="2821"/>
                  </a:cubicBezTo>
                  <a:cubicBezTo>
                    <a:pt x="20435" y="2821"/>
                    <a:pt x="23632" y="2013"/>
                    <a:pt x="26757" y="1648"/>
                  </a:cubicBezTo>
                  <a:cubicBezTo>
                    <a:pt x="27758" y="1527"/>
                    <a:pt x="28769" y="1469"/>
                    <a:pt x="29780" y="1469"/>
                  </a:cubicBezTo>
                  <a:cubicBezTo>
                    <a:pt x="31285" y="1469"/>
                    <a:pt x="32790" y="1599"/>
                    <a:pt x="34260" y="1849"/>
                  </a:cubicBezTo>
                  <a:cubicBezTo>
                    <a:pt x="36515" y="2250"/>
                    <a:pt x="38654" y="3035"/>
                    <a:pt x="40926" y="3319"/>
                  </a:cubicBezTo>
                  <a:cubicBezTo>
                    <a:pt x="41873" y="3432"/>
                    <a:pt x="42820" y="3482"/>
                    <a:pt x="43767" y="3482"/>
                  </a:cubicBezTo>
                  <a:cubicBezTo>
                    <a:pt x="47027" y="3482"/>
                    <a:pt x="50276" y="2886"/>
                    <a:pt x="53474" y="2200"/>
                  </a:cubicBezTo>
                  <a:cubicBezTo>
                    <a:pt x="56747" y="1524"/>
                    <a:pt x="60130" y="772"/>
                    <a:pt x="63482" y="772"/>
                  </a:cubicBezTo>
                  <a:cubicBezTo>
                    <a:pt x="65349" y="772"/>
                    <a:pt x="67207" y="1005"/>
                    <a:pt x="69030" y="1615"/>
                  </a:cubicBezTo>
                  <a:cubicBezTo>
                    <a:pt x="69065" y="1627"/>
                    <a:pt x="69107" y="1632"/>
                    <a:pt x="69155" y="1632"/>
                  </a:cubicBezTo>
                  <a:cubicBezTo>
                    <a:pt x="69578" y="1632"/>
                    <a:pt x="70436" y="1213"/>
                    <a:pt x="70016" y="1064"/>
                  </a:cubicBezTo>
                  <a:cubicBezTo>
                    <a:pt x="67995" y="385"/>
                    <a:pt x="65976" y="126"/>
                    <a:pt x="63956" y="126"/>
                  </a:cubicBezTo>
                  <a:cubicBezTo>
                    <a:pt x="57408" y="126"/>
                    <a:pt x="50859" y="2850"/>
                    <a:pt x="44275" y="2850"/>
                  </a:cubicBezTo>
                  <a:cubicBezTo>
                    <a:pt x="43988" y="2850"/>
                    <a:pt x="43702" y="2845"/>
                    <a:pt x="43416" y="2835"/>
                  </a:cubicBezTo>
                  <a:cubicBezTo>
                    <a:pt x="40910" y="2734"/>
                    <a:pt x="38604" y="1999"/>
                    <a:pt x="36181" y="1481"/>
                  </a:cubicBezTo>
                  <a:cubicBezTo>
                    <a:pt x="34251" y="1054"/>
                    <a:pt x="32255" y="834"/>
                    <a:pt x="30275" y="834"/>
                  </a:cubicBezTo>
                  <a:cubicBezTo>
                    <a:pt x="30010" y="834"/>
                    <a:pt x="29745" y="838"/>
                    <a:pt x="29481" y="846"/>
                  </a:cubicBezTo>
                  <a:cubicBezTo>
                    <a:pt x="25623" y="968"/>
                    <a:pt x="21776" y="2189"/>
                    <a:pt x="17904" y="2189"/>
                  </a:cubicBezTo>
                  <a:cubicBezTo>
                    <a:pt x="16980" y="2189"/>
                    <a:pt x="16055" y="2120"/>
                    <a:pt x="15128" y="1949"/>
                  </a:cubicBezTo>
                  <a:cubicBezTo>
                    <a:pt x="12756" y="1515"/>
                    <a:pt x="10517" y="412"/>
                    <a:pt x="8094" y="94"/>
                  </a:cubicBezTo>
                  <a:cubicBezTo>
                    <a:pt x="7595" y="29"/>
                    <a:pt x="7095" y="0"/>
                    <a:pt x="6596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2"/>
            <p:cNvSpPr/>
            <p:nvPr/>
          </p:nvSpPr>
          <p:spPr>
            <a:xfrm>
              <a:off x="-755025" y="11190450"/>
              <a:ext cx="1709800" cy="90300"/>
            </a:xfrm>
            <a:custGeom>
              <a:avLst/>
              <a:gdLst/>
              <a:ahLst/>
              <a:cxnLst/>
              <a:rect l="l" t="t" r="r" b="b"/>
              <a:pathLst>
                <a:path w="68392" h="3612" extrusionOk="0">
                  <a:moveTo>
                    <a:pt x="5970" y="0"/>
                  </a:moveTo>
                  <a:cubicBezTo>
                    <a:pt x="4266" y="0"/>
                    <a:pt x="2635" y="431"/>
                    <a:pt x="914" y="742"/>
                  </a:cubicBezTo>
                  <a:cubicBezTo>
                    <a:pt x="381" y="833"/>
                    <a:pt x="1" y="1479"/>
                    <a:pt x="570" y="1479"/>
                  </a:cubicBezTo>
                  <a:cubicBezTo>
                    <a:pt x="626" y="1479"/>
                    <a:pt x="690" y="1473"/>
                    <a:pt x="764" y="1460"/>
                  </a:cubicBezTo>
                  <a:cubicBezTo>
                    <a:pt x="2399" y="1175"/>
                    <a:pt x="3952" y="743"/>
                    <a:pt x="5571" y="743"/>
                  </a:cubicBezTo>
                  <a:cubicBezTo>
                    <a:pt x="6136" y="743"/>
                    <a:pt x="6709" y="796"/>
                    <a:pt x="7297" y="925"/>
                  </a:cubicBezTo>
                  <a:cubicBezTo>
                    <a:pt x="9285" y="1360"/>
                    <a:pt x="11157" y="2195"/>
                    <a:pt x="13162" y="2596"/>
                  </a:cubicBezTo>
                  <a:cubicBezTo>
                    <a:pt x="15089" y="2979"/>
                    <a:pt x="17009" y="3137"/>
                    <a:pt x="18926" y="3137"/>
                  </a:cubicBezTo>
                  <a:cubicBezTo>
                    <a:pt x="21196" y="3137"/>
                    <a:pt x="23461" y="2915"/>
                    <a:pt x="25727" y="2580"/>
                  </a:cubicBezTo>
                  <a:cubicBezTo>
                    <a:pt x="27297" y="2337"/>
                    <a:pt x="28844" y="2238"/>
                    <a:pt x="30381" y="2238"/>
                  </a:cubicBezTo>
                  <a:cubicBezTo>
                    <a:pt x="33294" y="2238"/>
                    <a:pt x="36174" y="2593"/>
                    <a:pt x="39127" y="2997"/>
                  </a:cubicBezTo>
                  <a:cubicBezTo>
                    <a:pt x="41895" y="3368"/>
                    <a:pt x="44724" y="3612"/>
                    <a:pt x="47545" y="3612"/>
                  </a:cubicBezTo>
                  <a:cubicBezTo>
                    <a:pt x="49168" y="3612"/>
                    <a:pt x="50788" y="3531"/>
                    <a:pt x="52393" y="3348"/>
                  </a:cubicBezTo>
                  <a:cubicBezTo>
                    <a:pt x="54833" y="3081"/>
                    <a:pt x="57222" y="2513"/>
                    <a:pt x="59645" y="2195"/>
                  </a:cubicBezTo>
                  <a:cubicBezTo>
                    <a:pt x="60998" y="2028"/>
                    <a:pt x="62352" y="1878"/>
                    <a:pt x="63705" y="1844"/>
                  </a:cubicBezTo>
                  <a:cubicBezTo>
                    <a:pt x="64397" y="1812"/>
                    <a:pt x="65130" y="1717"/>
                    <a:pt x="65852" y="1717"/>
                  </a:cubicBezTo>
                  <a:cubicBezTo>
                    <a:pt x="66246" y="1717"/>
                    <a:pt x="66636" y="1745"/>
                    <a:pt x="67013" y="1828"/>
                  </a:cubicBezTo>
                  <a:cubicBezTo>
                    <a:pt x="67039" y="1833"/>
                    <a:pt x="67067" y="1835"/>
                    <a:pt x="67096" y="1835"/>
                  </a:cubicBezTo>
                  <a:cubicBezTo>
                    <a:pt x="67548" y="1835"/>
                    <a:pt x="68392" y="1267"/>
                    <a:pt x="67749" y="1126"/>
                  </a:cubicBezTo>
                  <a:cubicBezTo>
                    <a:pt x="67363" y="1045"/>
                    <a:pt x="66973" y="1019"/>
                    <a:pt x="66583" y="1019"/>
                  </a:cubicBezTo>
                  <a:cubicBezTo>
                    <a:pt x="66163" y="1019"/>
                    <a:pt x="65742" y="1050"/>
                    <a:pt x="65326" y="1076"/>
                  </a:cubicBezTo>
                  <a:cubicBezTo>
                    <a:pt x="64240" y="1126"/>
                    <a:pt x="63154" y="1126"/>
                    <a:pt x="62084" y="1243"/>
                  </a:cubicBezTo>
                  <a:cubicBezTo>
                    <a:pt x="59829" y="1427"/>
                    <a:pt x="57606" y="1778"/>
                    <a:pt x="55401" y="2179"/>
                  </a:cubicBezTo>
                  <a:cubicBezTo>
                    <a:pt x="52849" y="2646"/>
                    <a:pt x="50250" y="2852"/>
                    <a:pt x="47651" y="2852"/>
                  </a:cubicBezTo>
                  <a:cubicBezTo>
                    <a:pt x="45604" y="2852"/>
                    <a:pt x="43557" y="2724"/>
                    <a:pt x="41533" y="2496"/>
                  </a:cubicBezTo>
                  <a:cubicBezTo>
                    <a:pt x="37939" y="2067"/>
                    <a:pt x="34355" y="1412"/>
                    <a:pt x="30748" y="1412"/>
                  </a:cubicBezTo>
                  <a:cubicBezTo>
                    <a:pt x="29861" y="1412"/>
                    <a:pt x="28973" y="1451"/>
                    <a:pt x="28082" y="1544"/>
                  </a:cubicBezTo>
                  <a:cubicBezTo>
                    <a:pt x="25944" y="1778"/>
                    <a:pt x="23855" y="2245"/>
                    <a:pt x="21716" y="2379"/>
                  </a:cubicBezTo>
                  <a:cubicBezTo>
                    <a:pt x="21020" y="2428"/>
                    <a:pt x="20313" y="2452"/>
                    <a:pt x="19603" y="2452"/>
                  </a:cubicBezTo>
                  <a:cubicBezTo>
                    <a:pt x="17878" y="2452"/>
                    <a:pt x="16134" y="2307"/>
                    <a:pt x="14465" y="2011"/>
                  </a:cubicBezTo>
                  <a:cubicBezTo>
                    <a:pt x="12076" y="1594"/>
                    <a:pt x="9870" y="541"/>
                    <a:pt x="7481" y="123"/>
                  </a:cubicBezTo>
                  <a:cubicBezTo>
                    <a:pt x="6968" y="37"/>
                    <a:pt x="6466" y="0"/>
                    <a:pt x="5970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12"/>
          <p:cNvSpPr txBox="1">
            <a:spLocks noGrp="1"/>
          </p:cNvSpPr>
          <p:nvPr>
            <p:ph type="title"/>
          </p:nvPr>
        </p:nvSpPr>
        <p:spPr>
          <a:xfrm>
            <a:off x="0" y="1606200"/>
            <a:ext cx="9144000" cy="17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Ejercicio</a:t>
            </a:r>
            <a:br>
              <a:rPr lang="es-419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419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Generar una “visión”</a:t>
            </a:r>
            <a:endParaRPr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28" name="Google Shape;1328;p12"/>
          <p:cNvGrpSpPr/>
          <p:nvPr/>
        </p:nvGrpSpPr>
        <p:grpSpPr>
          <a:xfrm>
            <a:off x="3692450" y="3304113"/>
            <a:ext cx="1778150" cy="175625"/>
            <a:chOff x="-755025" y="11105125"/>
            <a:chExt cx="1778150" cy="175625"/>
          </a:xfrm>
        </p:grpSpPr>
        <p:sp>
          <p:nvSpPr>
            <p:cNvPr id="1329" name="Google Shape;1329;p12"/>
            <p:cNvSpPr/>
            <p:nvPr/>
          </p:nvSpPr>
          <p:spPr>
            <a:xfrm>
              <a:off x="-737775" y="11105125"/>
              <a:ext cx="1760900" cy="87075"/>
            </a:xfrm>
            <a:custGeom>
              <a:avLst/>
              <a:gdLst/>
              <a:ahLst/>
              <a:cxnLst/>
              <a:rect l="l" t="t" r="r" b="b"/>
              <a:pathLst>
                <a:path w="70436" h="3483" extrusionOk="0">
                  <a:moveTo>
                    <a:pt x="6596" y="0"/>
                  </a:moveTo>
                  <a:cubicBezTo>
                    <a:pt x="4691" y="0"/>
                    <a:pt x="2793" y="415"/>
                    <a:pt x="926" y="746"/>
                  </a:cubicBezTo>
                  <a:cubicBezTo>
                    <a:pt x="416" y="821"/>
                    <a:pt x="1" y="1353"/>
                    <a:pt x="524" y="1353"/>
                  </a:cubicBezTo>
                  <a:cubicBezTo>
                    <a:pt x="584" y="1353"/>
                    <a:pt x="656" y="1346"/>
                    <a:pt x="742" y="1331"/>
                  </a:cubicBezTo>
                  <a:cubicBezTo>
                    <a:pt x="2483" y="1024"/>
                    <a:pt x="4273" y="618"/>
                    <a:pt x="6059" y="618"/>
                  </a:cubicBezTo>
                  <a:cubicBezTo>
                    <a:pt x="6605" y="618"/>
                    <a:pt x="7150" y="656"/>
                    <a:pt x="7693" y="746"/>
                  </a:cubicBezTo>
                  <a:cubicBezTo>
                    <a:pt x="9748" y="1080"/>
                    <a:pt x="11686" y="1916"/>
                    <a:pt x="13691" y="2417"/>
                  </a:cubicBezTo>
                  <a:cubicBezTo>
                    <a:pt x="14873" y="2708"/>
                    <a:pt x="16062" y="2821"/>
                    <a:pt x="17252" y="2821"/>
                  </a:cubicBezTo>
                  <a:cubicBezTo>
                    <a:pt x="20435" y="2821"/>
                    <a:pt x="23632" y="2013"/>
                    <a:pt x="26757" y="1648"/>
                  </a:cubicBezTo>
                  <a:cubicBezTo>
                    <a:pt x="27758" y="1527"/>
                    <a:pt x="28769" y="1469"/>
                    <a:pt x="29780" y="1469"/>
                  </a:cubicBezTo>
                  <a:cubicBezTo>
                    <a:pt x="31285" y="1469"/>
                    <a:pt x="32790" y="1599"/>
                    <a:pt x="34260" y="1849"/>
                  </a:cubicBezTo>
                  <a:cubicBezTo>
                    <a:pt x="36515" y="2250"/>
                    <a:pt x="38654" y="3035"/>
                    <a:pt x="40926" y="3319"/>
                  </a:cubicBezTo>
                  <a:cubicBezTo>
                    <a:pt x="41873" y="3432"/>
                    <a:pt x="42820" y="3482"/>
                    <a:pt x="43767" y="3482"/>
                  </a:cubicBezTo>
                  <a:cubicBezTo>
                    <a:pt x="47027" y="3482"/>
                    <a:pt x="50276" y="2886"/>
                    <a:pt x="53474" y="2200"/>
                  </a:cubicBezTo>
                  <a:cubicBezTo>
                    <a:pt x="56747" y="1524"/>
                    <a:pt x="60130" y="772"/>
                    <a:pt x="63482" y="772"/>
                  </a:cubicBezTo>
                  <a:cubicBezTo>
                    <a:pt x="65349" y="772"/>
                    <a:pt x="67207" y="1005"/>
                    <a:pt x="69030" y="1615"/>
                  </a:cubicBezTo>
                  <a:cubicBezTo>
                    <a:pt x="69065" y="1627"/>
                    <a:pt x="69107" y="1632"/>
                    <a:pt x="69155" y="1632"/>
                  </a:cubicBezTo>
                  <a:cubicBezTo>
                    <a:pt x="69578" y="1632"/>
                    <a:pt x="70436" y="1213"/>
                    <a:pt x="70016" y="1064"/>
                  </a:cubicBezTo>
                  <a:cubicBezTo>
                    <a:pt x="67995" y="385"/>
                    <a:pt x="65976" y="126"/>
                    <a:pt x="63956" y="126"/>
                  </a:cubicBezTo>
                  <a:cubicBezTo>
                    <a:pt x="57408" y="126"/>
                    <a:pt x="50859" y="2850"/>
                    <a:pt x="44275" y="2850"/>
                  </a:cubicBezTo>
                  <a:cubicBezTo>
                    <a:pt x="43988" y="2850"/>
                    <a:pt x="43702" y="2845"/>
                    <a:pt x="43416" y="2835"/>
                  </a:cubicBezTo>
                  <a:cubicBezTo>
                    <a:pt x="40910" y="2734"/>
                    <a:pt x="38604" y="1999"/>
                    <a:pt x="36181" y="1481"/>
                  </a:cubicBezTo>
                  <a:cubicBezTo>
                    <a:pt x="34251" y="1054"/>
                    <a:pt x="32255" y="834"/>
                    <a:pt x="30275" y="834"/>
                  </a:cubicBezTo>
                  <a:cubicBezTo>
                    <a:pt x="30010" y="834"/>
                    <a:pt x="29745" y="838"/>
                    <a:pt x="29481" y="846"/>
                  </a:cubicBezTo>
                  <a:cubicBezTo>
                    <a:pt x="25623" y="968"/>
                    <a:pt x="21776" y="2189"/>
                    <a:pt x="17904" y="2189"/>
                  </a:cubicBezTo>
                  <a:cubicBezTo>
                    <a:pt x="16980" y="2189"/>
                    <a:pt x="16055" y="2120"/>
                    <a:pt x="15128" y="1949"/>
                  </a:cubicBezTo>
                  <a:cubicBezTo>
                    <a:pt x="12756" y="1515"/>
                    <a:pt x="10517" y="412"/>
                    <a:pt x="8094" y="94"/>
                  </a:cubicBezTo>
                  <a:cubicBezTo>
                    <a:pt x="7595" y="29"/>
                    <a:pt x="7095" y="0"/>
                    <a:pt x="6596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2"/>
            <p:cNvSpPr/>
            <p:nvPr/>
          </p:nvSpPr>
          <p:spPr>
            <a:xfrm>
              <a:off x="-755025" y="11190450"/>
              <a:ext cx="1709800" cy="90300"/>
            </a:xfrm>
            <a:custGeom>
              <a:avLst/>
              <a:gdLst/>
              <a:ahLst/>
              <a:cxnLst/>
              <a:rect l="l" t="t" r="r" b="b"/>
              <a:pathLst>
                <a:path w="68392" h="3612" extrusionOk="0">
                  <a:moveTo>
                    <a:pt x="5970" y="0"/>
                  </a:moveTo>
                  <a:cubicBezTo>
                    <a:pt x="4266" y="0"/>
                    <a:pt x="2635" y="431"/>
                    <a:pt x="914" y="742"/>
                  </a:cubicBezTo>
                  <a:cubicBezTo>
                    <a:pt x="381" y="833"/>
                    <a:pt x="1" y="1479"/>
                    <a:pt x="570" y="1479"/>
                  </a:cubicBezTo>
                  <a:cubicBezTo>
                    <a:pt x="626" y="1479"/>
                    <a:pt x="690" y="1473"/>
                    <a:pt x="764" y="1460"/>
                  </a:cubicBezTo>
                  <a:cubicBezTo>
                    <a:pt x="2399" y="1175"/>
                    <a:pt x="3952" y="743"/>
                    <a:pt x="5571" y="743"/>
                  </a:cubicBezTo>
                  <a:cubicBezTo>
                    <a:pt x="6136" y="743"/>
                    <a:pt x="6709" y="796"/>
                    <a:pt x="7297" y="925"/>
                  </a:cubicBezTo>
                  <a:cubicBezTo>
                    <a:pt x="9285" y="1360"/>
                    <a:pt x="11157" y="2195"/>
                    <a:pt x="13162" y="2596"/>
                  </a:cubicBezTo>
                  <a:cubicBezTo>
                    <a:pt x="15089" y="2979"/>
                    <a:pt x="17009" y="3137"/>
                    <a:pt x="18926" y="3137"/>
                  </a:cubicBezTo>
                  <a:cubicBezTo>
                    <a:pt x="21196" y="3137"/>
                    <a:pt x="23461" y="2915"/>
                    <a:pt x="25727" y="2580"/>
                  </a:cubicBezTo>
                  <a:cubicBezTo>
                    <a:pt x="27297" y="2337"/>
                    <a:pt x="28844" y="2238"/>
                    <a:pt x="30381" y="2238"/>
                  </a:cubicBezTo>
                  <a:cubicBezTo>
                    <a:pt x="33294" y="2238"/>
                    <a:pt x="36174" y="2593"/>
                    <a:pt x="39127" y="2997"/>
                  </a:cubicBezTo>
                  <a:cubicBezTo>
                    <a:pt x="41895" y="3368"/>
                    <a:pt x="44724" y="3612"/>
                    <a:pt x="47545" y="3612"/>
                  </a:cubicBezTo>
                  <a:cubicBezTo>
                    <a:pt x="49168" y="3612"/>
                    <a:pt x="50788" y="3531"/>
                    <a:pt x="52393" y="3348"/>
                  </a:cubicBezTo>
                  <a:cubicBezTo>
                    <a:pt x="54833" y="3081"/>
                    <a:pt x="57222" y="2513"/>
                    <a:pt x="59645" y="2195"/>
                  </a:cubicBezTo>
                  <a:cubicBezTo>
                    <a:pt x="60998" y="2028"/>
                    <a:pt x="62352" y="1878"/>
                    <a:pt x="63705" y="1844"/>
                  </a:cubicBezTo>
                  <a:cubicBezTo>
                    <a:pt x="64397" y="1812"/>
                    <a:pt x="65130" y="1717"/>
                    <a:pt x="65852" y="1717"/>
                  </a:cubicBezTo>
                  <a:cubicBezTo>
                    <a:pt x="66246" y="1717"/>
                    <a:pt x="66636" y="1745"/>
                    <a:pt x="67013" y="1828"/>
                  </a:cubicBezTo>
                  <a:cubicBezTo>
                    <a:pt x="67039" y="1833"/>
                    <a:pt x="67067" y="1835"/>
                    <a:pt x="67096" y="1835"/>
                  </a:cubicBezTo>
                  <a:cubicBezTo>
                    <a:pt x="67548" y="1835"/>
                    <a:pt x="68392" y="1267"/>
                    <a:pt x="67749" y="1126"/>
                  </a:cubicBezTo>
                  <a:cubicBezTo>
                    <a:pt x="67363" y="1045"/>
                    <a:pt x="66973" y="1019"/>
                    <a:pt x="66583" y="1019"/>
                  </a:cubicBezTo>
                  <a:cubicBezTo>
                    <a:pt x="66163" y="1019"/>
                    <a:pt x="65742" y="1050"/>
                    <a:pt x="65326" y="1076"/>
                  </a:cubicBezTo>
                  <a:cubicBezTo>
                    <a:pt x="64240" y="1126"/>
                    <a:pt x="63154" y="1126"/>
                    <a:pt x="62084" y="1243"/>
                  </a:cubicBezTo>
                  <a:cubicBezTo>
                    <a:pt x="59829" y="1427"/>
                    <a:pt x="57606" y="1778"/>
                    <a:pt x="55401" y="2179"/>
                  </a:cubicBezTo>
                  <a:cubicBezTo>
                    <a:pt x="52849" y="2646"/>
                    <a:pt x="50250" y="2852"/>
                    <a:pt x="47651" y="2852"/>
                  </a:cubicBezTo>
                  <a:cubicBezTo>
                    <a:pt x="45604" y="2852"/>
                    <a:pt x="43557" y="2724"/>
                    <a:pt x="41533" y="2496"/>
                  </a:cubicBezTo>
                  <a:cubicBezTo>
                    <a:pt x="37939" y="2067"/>
                    <a:pt x="34355" y="1412"/>
                    <a:pt x="30748" y="1412"/>
                  </a:cubicBezTo>
                  <a:cubicBezTo>
                    <a:pt x="29861" y="1412"/>
                    <a:pt x="28973" y="1451"/>
                    <a:pt x="28082" y="1544"/>
                  </a:cubicBezTo>
                  <a:cubicBezTo>
                    <a:pt x="25944" y="1778"/>
                    <a:pt x="23855" y="2245"/>
                    <a:pt x="21716" y="2379"/>
                  </a:cubicBezTo>
                  <a:cubicBezTo>
                    <a:pt x="21020" y="2428"/>
                    <a:pt x="20313" y="2452"/>
                    <a:pt x="19603" y="2452"/>
                  </a:cubicBezTo>
                  <a:cubicBezTo>
                    <a:pt x="17878" y="2452"/>
                    <a:pt x="16134" y="2307"/>
                    <a:pt x="14465" y="2011"/>
                  </a:cubicBezTo>
                  <a:cubicBezTo>
                    <a:pt x="12076" y="1594"/>
                    <a:pt x="9870" y="541"/>
                    <a:pt x="7481" y="123"/>
                  </a:cubicBezTo>
                  <a:cubicBezTo>
                    <a:pt x="6968" y="37"/>
                    <a:pt x="6466" y="0"/>
                    <a:pt x="5970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13"/>
          <p:cNvSpPr/>
          <p:nvPr/>
        </p:nvSpPr>
        <p:spPr>
          <a:xfrm>
            <a:off x="999099" y="298325"/>
            <a:ext cx="6916212" cy="4823064"/>
          </a:xfrm>
          <a:prstGeom prst="cloud">
            <a:avLst/>
          </a:prstGeom>
          <a:solidFill>
            <a:srgbClr val="C9DAF8">
              <a:alpha val="3725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13"/>
          <p:cNvSpPr txBox="1"/>
          <p:nvPr/>
        </p:nvSpPr>
        <p:spPr>
          <a:xfrm>
            <a:off x="1227688" y="1229900"/>
            <a:ext cx="6608700" cy="30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s-419" sz="125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Un futuro deseable es aquel en el que la prevalencia de obesidad se ha minimizado a partir de entenderla y redefinirla como un desafío sistémico (factores sociales, tecnológicos, ambientales, económicos, políticos y fisiológicos) que requiere una mirada integral. No se verá como un problema puramente médico cuya responsabilidad recae únicamente en los individuos.  Una combinación de cambios en ambiente/infraestructura, regulaciones y políticas garantizará un acceso equitativo a alimentos saludables.  En 50 años, la infraestructura, el trabajo, la vivienda y la tecnología se conciben de manera que apoyen el bienestar social, económico, físico y ambiental. Las rutinas diarias que permiten tiempo para la recreación activa, cocinar, cultivar alimentos y fortalecer los lazos comunitarios. Una nueva valoración de la salud y el bienestar fomenta el cuidado del cuerpo más allá de lo estético, alrededor de la métafora del cuidado de un jardín o una planta - como evolución constante a lo largo de todo el ciclo de vida; nuevo paradigma que tiene como objetivo permitir que las personas prosperen.</a:t>
            </a:r>
            <a:endParaRPr sz="16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7" name="Google Shape;1337;p13"/>
          <p:cNvSpPr txBox="1">
            <a:spLocks noGrp="1"/>
          </p:cNvSpPr>
          <p:nvPr>
            <p:ph type="title"/>
          </p:nvPr>
        </p:nvSpPr>
        <p:spPr>
          <a:xfrm>
            <a:off x="1464125" y="654450"/>
            <a:ext cx="579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419"/>
              <a:t>Visión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6C6D"/>
        </a:solidFill>
        <a:effectLst/>
      </p:bgPr>
    </p:bg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14"/>
          <p:cNvGrpSpPr/>
          <p:nvPr/>
        </p:nvGrpSpPr>
        <p:grpSpPr>
          <a:xfrm rot="-2091583">
            <a:off x="7231778" y="3715615"/>
            <a:ext cx="663100" cy="804220"/>
            <a:chOff x="8371538" y="4381238"/>
            <a:chExt cx="798751" cy="834243"/>
          </a:xfrm>
        </p:grpSpPr>
        <p:sp>
          <p:nvSpPr>
            <p:cNvPr id="1343" name="Google Shape;1343;p14"/>
            <p:cNvSpPr/>
            <p:nvPr/>
          </p:nvSpPr>
          <p:spPr>
            <a:xfrm>
              <a:off x="8628845" y="4591884"/>
              <a:ext cx="184188" cy="230818"/>
            </a:xfrm>
            <a:custGeom>
              <a:avLst/>
              <a:gdLst/>
              <a:ahLst/>
              <a:cxnLst/>
              <a:rect l="l" t="t" r="r" b="b"/>
              <a:pathLst>
                <a:path w="5698" h="7140" extrusionOk="0">
                  <a:moveTo>
                    <a:pt x="1308" y="0"/>
                  </a:moveTo>
                  <a:cubicBezTo>
                    <a:pt x="605" y="0"/>
                    <a:pt x="44" y="631"/>
                    <a:pt x="17" y="1380"/>
                  </a:cubicBezTo>
                  <a:cubicBezTo>
                    <a:pt x="0" y="2449"/>
                    <a:pt x="819" y="3234"/>
                    <a:pt x="1387" y="4053"/>
                  </a:cubicBezTo>
                  <a:cubicBezTo>
                    <a:pt x="1989" y="4905"/>
                    <a:pt x="2607" y="5741"/>
                    <a:pt x="3192" y="6593"/>
                  </a:cubicBezTo>
                  <a:cubicBezTo>
                    <a:pt x="3454" y="6979"/>
                    <a:pt x="3800" y="7139"/>
                    <a:pt x="4138" y="7139"/>
                  </a:cubicBezTo>
                  <a:cubicBezTo>
                    <a:pt x="4940" y="7139"/>
                    <a:pt x="5697" y="6235"/>
                    <a:pt x="5180" y="5306"/>
                  </a:cubicBezTo>
                  <a:cubicBezTo>
                    <a:pt x="4679" y="4387"/>
                    <a:pt x="4194" y="3451"/>
                    <a:pt x="3693" y="2533"/>
                  </a:cubicBezTo>
                  <a:cubicBezTo>
                    <a:pt x="3192" y="1614"/>
                    <a:pt x="2857" y="611"/>
                    <a:pt x="1855" y="126"/>
                  </a:cubicBezTo>
                  <a:cubicBezTo>
                    <a:pt x="1668" y="40"/>
                    <a:pt x="1483" y="0"/>
                    <a:pt x="1308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4"/>
            <p:cNvSpPr/>
            <p:nvPr/>
          </p:nvSpPr>
          <p:spPr>
            <a:xfrm>
              <a:off x="8468739" y="4595117"/>
              <a:ext cx="107739" cy="131120"/>
            </a:xfrm>
            <a:custGeom>
              <a:avLst/>
              <a:gdLst/>
              <a:ahLst/>
              <a:cxnLst/>
              <a:rect l="l" t="t" r="r" b="b"/>
              <a:pathLst>
                <a:path w="3333" h="4056" extrusionOk="0">
                  <a:moveTo>
                    <a:pt x="1121" y="1"/>
                  </a:moveTo>
                  <a:cubicBezTo>
                    <a:pt x="579" y="1"/>
                    <a:pt x="0" y="501"/>
                    <a:pt x="275" y="1096"/>
                  </a:cubicBezTo>
                  <a:cubicBezTo>
                    <a:pt x="659" y="1864"/>
                    <a:pt x="1010" y="2650"/>
                    <a:pt x="1378" y="3435"/>
                  </a:cubicBezTo>
                  <a:cubicBezTo>
                    <a:pt x="1550" y="3804"/>
                    <a:pt x="1876" y="4056"/>
                    <a:pt x="2257" y="4056"/>
                  </a:cubicBezTo>
                  <a:cubicBezTo>
                    <a:pt x="2393" y="4056"/>
                    <a:pt x="2536" y="4023"/>
                    <a:pt x="2681" y="3953"/>
                  </a:cubicBezTo>
                  <a:cubicBezTo>
                    <a:pt x="3199" y="3702"/>
                    <a:pt x="3332" y="3101"/>
                    <a:pt x="3048" y="2616"/>
                  </a:cubicBezTo>
                  <a:cubicBezTo>
                    <a:pt x="2614" y="1864"/>
                    <a:pt x="2196" y="1113"/>
                    <a:pt x="1762" y="361"/>
                  </a:cubicBezTo>
                  <a:cubicBezTo>
                    <a:pt x="1614" y="107"/>
                    <a:pt x="1371" y="1"/>
                    <a:pt x="1121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4"/>
            <p:cNvSpPr/>
            <p:nvPr/>
          </p:nvSpPr>
          <p:spPr>
            <a:xfrm>
              <a:off x="8606282" y="4821668"/>
              <a:ext cx="146949" cy="188211"/>
            </a:xfrm>
            <a:custGeom>
              <a:avLst/>
              <a:gdLst/>
              <a:ahLst/>
              <a:cxnLst/>
              <a:rect l="l" t="t" r="r" b="b"/>
              <a:pathLst>
                <a:path w="4546" h="5822" extrusionOk="0">
                  <a:moveTo>
                    <a:pt x="1656" y="0"/>
                  </a:moveTo>
                  <a:cubicBezTo>
                    <a:pt x="858" y="0"/>
                    <a:pt x="0" y="730"/>
                    <a:pt x="598" y="1774"/>
                  </a:cubicBezTo>
                  <a:cubicBezTo>
                    <a:pt x="1283" y="2977"/>
                    <a:pt x="1784" y="4280"/>
                    <a:pt x="2603" y="5416"/>
                  </a:cubicBezTo>
                  <a:cubicBezTo>
                    <a:pt x="2792" y="5703"/>
                    <a:pt x="3051" y="5821"/>
                    <a:pt x="3307" y="5821"/>
                  </a:cubicBezTo>
                  <a:cubicBezTo>
                    <a:pt x="3933" y="5821"/>
                    <a:pt x="4545" y="5113"/>
                    <a:pt x="4107" y="4414"/>
                  </a:cubicBezTo>
                  <a:cubicBezTo>
                    <a:pt x="3505" y="3411"/>
                    <a:pt x="2803" y="2225"/>
                    <a:pt x="2720" y="1039"/>
                  </a:cubicBezTo>
                  <a:cubicBezTo>
                    <a:pt x="2667" y="308"/>
                    <a:pt x="2174" y="0"/>
                    <a:pt x="1656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4"/>
            <p:cNvSpPr/>
            <p:nvPr/>
          </p:nvSpPr>
          <p:spPr>
            <a:xfrm>
              <a:off x="8831619" y="4574298"/>
              <a:ext cx="55825" cy="78200"/>
            </a:xfrm>
            <a:custGeom>
              <a:avLst/>
              <a:gdLst/>
              <a:ahLst/>
              <a:cxnLst/>
              <a:rect l="l" t="t" r="r" b="b"/>
              <a:pathLst>
                <a:path w="1727" h="2419" extrusionOk="0">
                  <a:moveTo>
                    <a:pt x="563" y="1"/>
                  </a:moveTo>
                  <a:cubicBezTo>
                    <a:pt x="282" y="1"/>
                    <a:pt x="1" y="242"/>
                    <a:pt x="127" y="587"/>
                  </a:cubicBezTo>
                  <a:cubicBezTo>
                    <a:pt x="310" y="1088"/>
                    <a:pt x="477" y="1589"/>
                    <a:pt x="661" y="2107"/>
                  </a:cubicBezTo>
                  <a:cubicBezTo>
                    <a:pt x="742" y="2326"/>
                    <a:pt x="923" y="2418"/>
                    <a:pt x="1106" y="2418"/>
                  </a:cubicBezTo>
                  <a:cubicBezTo>
                    <a:pt x="1414" y="2418"/>
                    <a:pt x="1727" y="2157"/>
                    <a:pt x="1580" y="1790"/>
                  </a:cubicBezTo>
                  <a:cubicBezTo>
                    <a:pt x="1380" y="1289"/>
                    <a:pt x="1179" y="787"/>
                    <a:pt x="979" y="286"/>
                  </a:cubicBezTo>
                  <a:cubicBezTo>
                    <a:pt x="898" y="86"/>
                    <a:pt x="730" y="1"/>
                    <a:pt x="563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4"/>
            <p:cNvSpPr/>
            <p:nvPr/>
          </p:nvSpPr>
          <p:spPr>
            <a:xfrm>
              <a:off x="8898952" y="4964458"/>
              <a:ext cx="182733" cy="194515"/>
            </a:xfrm>
            <a:custGeom>
              <a:avLst/>
              <a:gdLst/>
              <a:ahLst/>
              <a:cxnLst/>
              <a:rect l="l" t="t" r="r" b="b"/>
              <a:pathLst>
                <a:path w="5653" h="6017" extrusionOk="0">
                  <a:moveTo>
                    <a:pt x="2104" y="1"/>
                  </a:moveTo>
                  <a:cubicBezTo>
                    <a:pt x="1104" y="1"/>
                    <a:pt x="0" y="1186"/>
                    <a:pt x="1101" y="2252"/>
                  </a:cubicBezTo>
                  <a:cubicBezTo>
                    <a:pt x="2004" y="3138"/>
                    <a:pt x="2638" y="4475"/>
                    <a:pt x="3307" y="5511"/>
                  </a:cubicBezTo>
                  <a:cubicBezTo>
                    <a:pt x="3537" y="5868"/>
                    <a:pt x="3852" y="6016"/>
                    <a:pt x="4165" y="6016"/>
                  </a:cubicBezTo>
                  <a:cubicBezTo>
                    <a:pt x="4917" y="6016"/>
                    <a:pt x="5652" y="5158"/>
                    <a:pt x="5145" y="4307"/>
                  </a:cubicBezTo>
                  <a:cubicBezTo>
                    <a:pt x="4493" y="3221"/>
                    <a:pt x="3591" y="2069"/>
                    <a:pt x="3190" y="866"/>
                  </a:cubicBezTo>
                  <a:cubicBezTo>
                    <a:pt x="2996" y="248"/>
                    <a:pt x="2561" y="1"/>
                    <a:pt x="2104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4"/>
            <p:cNvSpPr/>
            <p:nvPr/>
          </p:nvSpPr>
          <p:spPr>
            <a:xfrm>
              <a:off x="8937225" y="4758856"/>
              <a:ext cx="85370" cy="88319"/>
            </a:xfrm>
            <a:custGeom>
              <a:avLst/>
              <a:gdLst/>
              <a:ahLst/>
              <a:cxnLst/>
              <a:rect l="l" t="t" r="r" b="b"/>
              <a:pathLst>
                <a:path w="2641" h="2732" extrusionOk="0">
                  <a:moveTo>
                    <a:pt x="772" y="1"/>
                  </a:moveTo>
                  <a:cubicBezTo>
                    <a:pt x="701" y="1"/>
                    <a:pt x="627" y="14"/>
                    <a:pt x="552" y="41"/>
                  </a:cubicBezTo>
                  <a:cubicBezTo>
                    <a:pt x="218" y="141"/>
                    <a:pt x="1" y="542"/>
                    <a:pt x="134" y="893"/>
                  </a:cubicBezTo>
                  <a:cubicBezTo>
                    <a:pt x="385" y="1561"/>
                    <a:pt x="786" y="2129"/>
                    <a:pt x="1337" y="2564"/>
                  </a:cubicBezTo>
                  <a:cubicBezTo>
                    <a:pt x="1486" y="2673"/>
                    <a:pt x="1661" y="2732"/>
                    <a:pt x="1833" y="2732"/>
                  </a:cubicBezTo>
                  <a:cubicBezTo>
                    <a:pt x="2029" y="2732"/>
                    <a:pt x="2222" y="2657"/>
                    <a:pt x="2373" y="2497"/>
                  </a:cubicBezTo>
                  <a:cubicBezTo>
                    <a:pt x="2591" y="2213"/>
                    <a:pt x="2641" y="1662"/>
                    <a:pt x="2307" y="1461"/>
                  </a:cubicBezTo>
                  <a:cubicBezTo>
                    <a:pt x="1906" y="1210"/>
                    <a:pt x="1588" y="893"/>
                    <a:pt x="1404" y="459"/>
                  </a:cubicBezTo>
                  <a:cubicBezTo>
                    <a:pt x="1285" y="193"/>
                    <a:pt x="1049" y="1"/>
                    <a:pt x="772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4"/>
            <p:cNvSpPr/>
            <p:nvPr/>
          </p:nvSpPr>
          <p:spPr>
            <a:xfrm>
              <a:off x="8812742" y="4898219"/>
              <a:ext cx="78485" cy="83405"/>
            </a:xfrm>
            <a:custGeom>
              <a:avLst/>
              <a:gdLst/>
              <a:ahLst/>
              <a:cxnLst/>
              <a:rect l="l" t="t" r="r" b="b"/>
              <a:pathLst>
                <a:path w="2428" h="2580" extrusionOk="0">
                  <a:moveTo>
                    <a:pt x="820" y="0"/>
                  </a:moveTo>
                  <a:cubicBezTo>
                    <a:pt x="420" y="0"/>
                    <a:pt x="0" y="459"/>
                    <a:pt x="310" y="876"/>
                  </a:cubicBezTo>
                  <a:lnTo>
                    <a:pt x="1429" y="2380"/>
                  </a:lnTo>
                  <a:cubicBezTo>
                    <a:pt x="1536" y="2521"/>
                    <a:pt x="1673" y="2580"/>
                    <a:pt x="1805" y="2580"/>
                  </a:cubicBezTo>
                  <a:cubicBezTo>
                    <a:pt x="2128" y="2580"/>
                    <a:pt x="2428" y="2229"/>
                    <a:pt x="2214" y="1862"/>
                  </a:cubicBezTo>
                  <a:cubicBezTo>
                    <a:pt x="1897" y="1327"/>
                    <a:pt x="1563" y="793"/>
                    <a:pt x="1245" y="258"/>
                  </a:cubicBezTo>
                  <a:cubicBezTo>
                    <a:pt x="1140" y="75"/>
                    <a:pt x="981" y="0"/>
                    <a:pt x="820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4"/>
            <p:cNvSpPr/>
            <p:nvPr/>
          </p:nvSpPr>
          <p:spPr>
            <a:xfrm>
              <a:off x="8485580" y="4952012"/>
              <a:ext cx="164664" cy="263469"/>
            </a:xfrm>
            <a:custGeom>
              <a:avLst/>
              <a:gdLst/>
              <a:ahLst/>
              <a:cxnLst/>
              <a:rect l="l" t="t" r="r" b="b"/>
              <a:pathLst>
                <a:path w="5094" h="8150" extrusionOk="0">
                  <a:moveTo>
                    <a:pt x="1463" y="1"/>
                  </a:moveTo>
                  <a:cubicBezTo>
                    <a:pt x="748" y="1"/>
                    <a:pt x="1" y="622"/>
                    <a:pt x="372" y="1418"/>
                  </a:cubicBezTo>
                  <a:cubicBezTo>
                    <a:pt x="1341" y="3456"/>
                    <a:pt x="2277" y="5528"/>
                    <a:pt x="3179" y="7600"/>
                  </a:cubicBezTo>
                  <a:cubicBezTo>
                    <a:pt x="3343" y="7984"/>
                    <a:pt x="3678" y="8150"/>
                    <a:pt x="4009" y="8150"/>
                  </a:cubicBezTo>
                  <a:cubicBezTo>
                    <a:pt x="4556" y="8150"/>
                    <a:pt x="5093" y="7698"/>
                    <a:pt x="4833" y="7032"/>
                  </a:cubicBezTo>
                  <a:cubicBezTo>
                    <a:pt x="3998" y="4943"/>
                    <a:pt x="3229" y="2838"/>
                    <a:pt x="2444" y="699"/>
                  </a:cubicBezTo>
                  <a:cubicBezTo>
                    <a:pt x="2273" y="205"/>
                    <a:pt x="1874" y="1"/>
                    <a:pt x="1463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9039049" y="4839513"/>
              <a:ext cx="131240" cy="174213"/>
            </a:xfrm>
            <a:custGeom>
              <a:avLst/>
              <a:gdLst/>
              <a:ahLst/>
              <a:cxnLst/>
              <a:rect l="l" t="t" r="r" b="b"/>
              <a:pathLst>
                <a:path w="4060" h="5389" extrusionOk="0">
                  <a:moveTo>
                    <a:pt x="1276" y="0"/>
                  </a:moveTo>
                  <a:cubicBezTo>
                    <a:pt x="662" y="0"/>
                    <a:pt x="1" y="581"/>
                    <a:pt x="309" y="1255"/>
                  </a:cubicBezTo>
                  <a:cubicBezTo>
                    <a:pt x="894" y="2558"/>
                    <a:pt x="1596" y="3761"/>
                    <a:pt x="2264" y="5015"/>
                  </a:cubicBezTo>
                  <a:cubicBezTo>
                    <a:pt x="2412" y="5278"/>
                    <a:pt x="2658" y="5389"/>
                    <a:pt x="2913" y="5389"/>
                  </a:cubicBezTo>
                  <a:cubicBezTo>
                    <a:pt x="3465" y="5389"/>
                    <a:pt x="4059" y="4869"/>
                    <a:pt x="3785" y="4263"/>
                  </a:cubicBezTo>
                  <a:cubicBezTo>
                    <a:pt x="3200" y="2976"/>
                    <a:pt x="2665" y="1673"/>
                    <a:pt x="1997" y="420"/>
                  </a:cubicBezTo>
                  <a:cubicBezTo>
                    <a:pt x="1833" y="124"/>
                    <a:pt x="1560" y="0"/>
                    <a:pt x="1276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8946211" y="4538091"/>
              <a:ext cx="164502" cy="220247"/>
            </a:xfrm>
            <a:custGeom>
              <a:avLst/>
              <a:gdLst/>
              <a:ahLst/>
              <a:cxnLst/>
              <a:rect l="l" t="t" r="r" b="b"/>
              <a:pathLst>
                <a:path w="5089" h="6813" extrusionOk="0">
                  <a:moveTo>
                    <a:pt x="1424" y="1"/>
                  </a:moveTo>
                  <a:cubicBezTo>
                    <a:pt x="725" y="1"/>
                    <a:pt x="0" y="642"/>
                    <a:pt x="308" y="1440"/>
                  </a:cubicBezTo>
                  <a:cubicBezTo>
                    <a:pt x="959" y="3077"/>
                    <a:pt x="1861" y="4664"/>
                    <a:pt x="2680" y="6252"/>
                  </a:cubicBezTo>
                  <a:cubicBezTo>
                    <a:pt x="2884" y="6649"/>
                    <a:pt x="3196" y="6813"/>
                    <a:pt x="3517" y="6813"/>
                  </a:cubicBezTo>
                  <a:cubicBezTo>
                    <a:pt x="4278" y="6813"/>
                    <a:pt x="5088" y="5893"/>
                    <a:pt x="4618" y="4965"/>
                  </a:cubicBezTo>
                  <a:cubicBezTo>
                    <a:pt x="3867" y="3461"/>
                    <a:pt x="3181" y="1891"/>
                    <a:pt x="2279" y="471"/>
                  </a:cubicBezTo>
                  <a:cubicBezTo>
                    <a:pt x="2072" y="141"/>
                    <a:pt x="1751" y="1"/>
                    <a:pt x="1424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8722264" y="4381238"/>
              <a:ext cx="86469" cy="94041"/>
            </a:xfrm>
            <a:custGeom>
              <a:avLst/>
              <a:gdLst/>
              <a:ahLst/>
              <a:cxnLst/>
              <a:rect l="l" t="t" r="r" b="b"/>
              <a:pathLst>
                <a:path w="2675" h="2909" extrusionOk="0">
                  <a:moveTo>
                    <a:pt x="858" y="0"/>
                  </a:moveTo>
                  <a:cubicBezTo>
                    <a:pt x="710" y="0"/>
                    <a:pt x="563" y="41"/>
                    <a:pt x="435" y="126"/>
                  </a:cubicBezTo>
                  <a:cubicBezTo>
                    <a:pt x="51" y="377"/>
                    <a:pt x="1" y="861"/>
                    <a:pt x="201" y="1229"/>
                  </a:cubicBezTo>
                  <a:cubicBezTo>
                    <a:pt x="469" y="1663"/>
                    <a:pt x="719" y="2114"/>
                    <a:pt x="1003" y="2549"/>
                  </a:cubicBezTo>
                  <a:cubicBezTo>
                    <a:pt x="1137" y="2786"/>
                    <a:pt x="1406" y="2909"/>
                    <a:pt x="1681" y="2909"/>
                  </a:cubicBezTo>
                  <a:cubicBezTo>
                    <a:pt x="1852" y="2909"/>
                    <a:pt x="2026" y="2862"/>
                    <a:pt x="2173" y="2766"/>
                  </a:cubicBezTo>
                  <a:cubicBezTo>
                    <a:pt x="2540" y="2549"/>
                    <a:pt x="2674" y="1998"/>
                    <a:pt x="2390" y="1630"/>
                  </a:cubicBezTo>
                  <a:cubicBezTo>
                    <a:pt x="2106" y="1212"/>
                    <a:pt x="1805" y="778"/>
                    <a:pt x="1538" y="360"/>
                  </a:cubicBezTo>
                  <a:cubicBezTo>
                    <a:pt x="1378" y="126"/>
                    <a:pt x="1117" y="0"/>
                    <a:pt x="858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4"/>
            <p:cNvSpPr/>
            <p:nvPr/>
          </p:nvSpPr>
          <p:spPr>
            <a:xfrm>
              <a:off x="8537559" y="4391809"/>
              <a:ext cx="99949" cy="132219"/>
            </a:xfrm>
            <a:custGeom>
              <a:avLst/>
              <a:gdLst/>
              <a:ahLst/>
              <a:cxnLst/>
              <a:rect l="l" t="t" r="r" b="b"/>
              <a:pathLst>
                <a:path w="3092" h="4090" extrusionOk="0">
                  <a:moveTo>
                    <a:pt x="943" y="1"/>
                  </a:moveTo>
                  <a:cubicBezTo>
                    <a:pt x="849" y="1"/>
                    <a:pt x="752" y="17"/>
                    <a:pt x="652" y="50"/>
                  </a:cubicBezTo>
                  <a:cubicBezTo>
                    <a:pt x="318" y="150"/>
                    <a:pt x="0" y="551"/>
                    <a:pt x="67" y="919"/>
                  </a:cubicBezTo>
                  <a:cubicBezTo>
                    <a:pt x="218" y="1787"/>
                    <a:pt x="702" y="2623"/>
                    <a:pt x="1036" y="3425"/>
                  </a:cubicBezTo>
                  <a:cubicBezTo>
                    <a:pt x="1199" y="3818"/>
                    <a:pt x="1559" y="4090"/>
                    <a:pt x="1965" y="4090"/>
                  </a:cubicBezTo>
                  <a:cubicBezTo>
                    <a:pt x="2060" y="4090"/>
                    <a:pt x="2158" y="4075"/>
                    <a:pt x="2256" y="4043"/>
                  </a:cubicBezTo>
                  <a:cubicBezTo>
                    <a:pt x="2724" y="3893"/>
                    <a:pt x="3092" y="3291"/>
                    <a:pt x="2874" y="2807"/>
                  </a:cubicBezTo>
                  <a:cubicBezTo>
                    <a:pt x="2674" y="2406"/>
                    <a:pt x="2490" y="2005"/>
                    <a:pt x="2290" y="1604"/>
                  </a:cubicBezTo>
                  <a:cubicBezTo>
                    <a:pt x="2089" y="1219"/>
                    <a:pt x="1922" y="735"/>
                    <a:pt x="1655" y="384"/>
                  </a:cubicBezTo>
                  <a:cubicBezTo>
                    <a:pt x="1479" y="145"/>
                    <a:pt x="1227" y="1"/>
                    <a:pt x="943" y="1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4"/>
            <p:cNvSpPr/>
            <p:nvPr/>
          </p:nvSpPr>
          <p:spPr>
            <a:xfrm>
              <a:off x="8371538" y="4730828"/>
              <a:ext cx="115271" cy="146314"/>
            </a:xfrm>
            <a:custGeom>
              <a:avLst/>
              <a:gdLst/>
              <a:ahLst/>
              <a:cxnLst/>
              <a:rect l="l" t="t" r="r" b="b"/>
              <a:pathLst>
                <a:path w="3566" h="4526" extrusionOk="0">
                  <a:moveTo>
                    <a:pt x="1240" y="0"/>
                  </a:moveTo>
                  <a:cubicBezTo>
                    <a:pt x="644" y="0"/>
                    <a:pt x="1" y="575"/>
                    <a:pt x="274" y="1259"/>
                  </a:cubicBezTo>
                  <a:cubicBezTo>
                    <a:pt x="608" y="2128"/>
                    <a:pt x="993" y="2963"/>
                    <a:pt x="1377" y="3832"/>
                  </a:cubicBezTo>
                  <a:cubicBezTo>
                    <a:pt x="1564" y="4232"/>
                    <a:pt x="1932" y="4526"/>
                    <a:pt x="2353" y="4526"/>
                  </a:cubicBezTo>
                  <a:cubicBezTo>
                    <a:pt x="2459" y="4526"/>
                    <a:pt x="2569" y="4507"/>
                    <a:pt x="2680" y="4467"/>
                  </a:cubicBezTo>
                  <a:cubicBezTo>
                    <a:pt x="3148" y="4283"/>
                    <a:pt x="3566" y="3665"/>
                    <a:pt x="3332" y="3164"/>
                  </a:cubicBezTo>
                  <a:cubicBezTo>
                    <a:pt x="2881" y="2245"/>
                    <a:pt x="2446" y="1326"/>
                    <a:pt x="1945" y="423"/>
                  </a:cubicBezTo>
                  <a:cubicBezTo>
                    <a:pt x="1786" y="126"/>
                    <a:pt x="1518" y="0"/>
                    <a:pt x="1240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6" name="Google Shape;1356;p14"/>
          <p:cNvSpPr txBox="1">
            <a:spLocks noGrp="1"/>
          </p:cNvSpPr>
          <p:nvPr>
            <p:ph type="title"/>
          </p:nvPr>
        </p:nvSpPr>
        <p:spPr>
          <a:xfrm>
            <a:off x="311700" y="11869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rgbClr val="FFF2CC"/>
                </a:solidFill>
              </a:rPr>
              <a:t>Backcasting y trayectoria</a:t>
            </a:r>
            <a:endParaRPr>
              <a:solidFill>
                <a:srgbClr val="FFF2CC"/>
              </a:solidFill>
            </a:endParaRPr>
          </a:p>
        </p:txBody>
      </p:sp>
      <p:grpSp>
        <p:nvGrpSpPr>
          <p:cNvPr id="1357" name="Google Shape;1357;p14"/>
          <p:cNvGrpSpPr/>
          <p:nvPr/>
        </p:nvGrpSpPr>
        <p:grpSpPr>
          <a:xfrm>
            <a:off x="3692450" y="2483938"/>
            <a:ext cx="1778150" cy="175625"/>
            <a:chOff x="-755025" y="11105125"/>
            <a:chExt cx="1778150" cy="175625"/>
          </a:xfrm>
        </p:grpSpPr>
        <p:sp>
          <p:nvSpPr>
            <p:cNvPr id="1358" name="Google Shape;1358;p14"/>
            <p:cNvSpPr/>
            <p:nvPr/>
          </p:nvSpPr>
          <p:spPr>
            <a:xfrm>
              <a:off x="-737775" y="11105125"/>
              <a:ext cx="1760900" cy="87075"/>
            </a:xfrm>
            <a:custGeom>
              <a:avLst/>
              <a:gdLst/>
              <a:ahLst/>
              <a:cxnLst/>
              <a:rect l="l" t="t" r="r" b="b"/>
              <a:pathLst>
                <a:path w="70436" h="3483" extrusionOk="0">
                  <a:moveTo>
                    <a:pt x="6596" y="0"/>
                  </a:moveTo>
                  <a:cubicBezTo>
                    <a:pt x="4691" y="0"/>
                    <a:pt x="2793" y="415"/>
                    <a:pt x="926" y="746"/>
                  </a:cubicBezTo>
                  <a:cubicBezTo>
                    <a:pt x="416" y="821"/>
                    <a:pt x="1" y="1353"/>
                    <a:pt x="524" y="1353"/>
                  </a:cubicBezTo>
                  <a:cubicBezTo>
                    <a:pt x="584" y="1353"/>
                    <a:pt x="656" y="1346"/>
                    <a:pt x="742" y="1331"/>
                  </a:cubicBezTo>
                  <a:cubicBezTo>
                    <a:pt x="2483" y="1024"/>
                    <a:pt x="4273" y="618"/>
                    <a:pt x="6059" y="618"/>
                  </a:cubicBezTo>
                  <a:cubicBezTo>
                    <a:pt x="6605" y="618"/>
                    <a:pt x="7150" y="656"/>
                    <a:pt x="7693" y="746"/>
                  </a:cubicBezTo>
                  <a:cubicBezTo>
                    <a:pt x="9748" y="1080"/>
                    <a:pt x="11686" y="1916"/>
                    <a:pt x="13691" y="2417"/>
                  </a:cubicBezTo>
                  <a:cubicBezTo>
                    <a:pt x="14873" y="2708"/>
                    <a:pt x="16062" y="2821"/>
                    <a:pt x="17252" y="2821"/>
                  </a:cubicBezTo>
                  <a:cubicBezTo>
                    <a:pt x="20435" y="2821"/>
                    <a:pt x="23632" y="2013"/>
                    <a:pt x="26757" y="1648"/>
                  </a:cubicBezTo>
                  <a:cubicBezTo>
                    <a:pt x="27758" y="1527"/>
                    <a:pt x="28769" y="1469"/>
                    <a:pt x="29780" y="1469"/>
                  </a:cubicBezTo>
                  <a:cubicBezTo>
                    <a:pt x="31285" y="1469"/>
                    <a:pt x="32790" y="1599"/>
                    <a:pt x="34260" y="1849"/>
                  </a:cubicBezTo>
                  <a:cubicBezTo>
                    <a:pt x="36515" y="2250"/>
                    <a:pt x="38654" y="3035"/>
                    <a:pt x="40926" y="3319"/>
                  </a:cubicBezTo>
                  <a:cubicBezTo>
                    <a:pt x="41873" y="3432"/>
                    <a:pt x="42820" y="3482"/>
                    <a:pt x="43767" y="3482"/>
                  </a:cubicBezTo>
                  <a:cubicBezTo>
                    <a:pt x="47027" y="3482"/>
                    <a:pt x="50276" y="2886"/>
                    <a:pt x="53474" y="2200"/>
                  </a:cubicBezTo>
                  <a:cubicBezTo>
                    <a:pt x="56747" y="1524"/>
                    <a:pt x="60130" y="772"/>
                    <a:pt x="63482" y="772"/>
                  </a:cubicBezTo>
                  <a:cubicBezTo>
                    <a:pt x="65349" y="772"/>
                    <a:pt x="67207" y="1005"/>
                    <a:pt x="69030" y="1615"/>
                  </a:cubicBezTo>
                  <a:cubicBezTo>
                    <a:pt x="69065" y="1627"/>
                    <a:pt x="69107" y="1632"/>
                    <a:pt x="69155" y="1632"/>
                  </a:cubicBezTo>
                  <a:cubicBezTo>
                    <a:pt x="69578" y="1632"/>
                    <a:pt x="70436" y="1213"/>
                    <a:pt x="70016" y="1064"/>
                  </a:cubicBezTo>
                  <a:cubicBezTo>
                    <a:pt x="67995" y="385"/>
                    <a:pt x="65976" y="126"/>
                    <a:pt x="63956" y="126"/>
                  </a:cubicBezTo>
                  <a:cubicBezTo>
                    <a:pt x="57408" y="126"/>
                    <a:pt x="50859" y="2850"/>
                    <a:pt x="44275" y="2850"/>
                  </a:cubicBezTo>
                  <a:cubicBezTo>
                    <a:pt x="43988" y="2850"/>
                    <a:pt x="43702" y="2845"/>
                    <a:pt x="43416" y="2835"/>
                  </a:cubicBezTo>
                  <a:cubicBezTo>
                    <a:pt x="40910" y="2734"/>
                    <a:pt x="38604" y="1999"/>
                    <a:pt x="36181" y="1481"/>
                  </a:cubicBezTo>
                  <a:cubicBezTo>
                    <a:pt x="34251" y="1054"/>
                    <a:pt x="32255" y="834"/>
                    <a:pt x="30275" y="834"/>
                  </a:cubicBezTo>
                  <a:cubicBezTo>
                    <a:pt x="30010" y="834"/>
                    <a:pt x="29745" y="838"/>
                    <a:pt x="29481" y="846"/>
                  </a:cubicBezTo>
                  <a:cubicBezTo>
                    <a:pt x="25623" y="968"/>
                    <a:pt x="21776" y="2189"/>
                    <a:pt x="17904" y="2189"/>
                  </a:cubicBezTo>
                  <a:cubicBezTo>
                    <a:pt x="16980" y="2189"/>
                    <a:pt x="16055" y="2120"/>
                    <a:pt x="15128" y="1949"/>
                  </a:cubicBezTo>
                  <a:cubicBezTo>
                    <a:pt x="12756" y="1515"/>
                    <a:pt x="10517" y="412"/>
                    <a:pt x="8094" y="94"/>
                  </a:cubicBezTo>
                  <a:cubicBezTo>
                    <a:pt x="7595" y="29"/>
                    <a:pt x="7095" y="0"/>
                    <a:pt x="6596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-755025" y="11190450"/>
              <a:ext cx="1709800" cy="90300"/>
            </a:xfrm>
            <a:custGeom>
              <a:avLst/>
              <a:gdLst/>
              <a:ahLst/>
              <a:cxnLst/>
              <a:rect l="l" t="t" r="r" b="b"/>
              <a:pathLst>
                <a:path w="68392" h="3612" extrusionOk="0">
                  <a:moveTo>
                    <a:pt x="5970" y="0"/>
                  </a:moveTo>
                  <a:cubicBezTo>
                    <a:pt x="4266" y="0"/>
                    <a:pt x="2635" y="431"/>
                    <a:pt x="914" y="742"/>
                  </a:cubicBezTo>
                  <a:cubicBezTo>
                    <a:pt x="381" y="833"/>
                    <a:pt x="1" y="1479"/>
                    <a:pt x="570" y="1479"/>
                  </a:cubicBezTo>
                  <a:cubicBezTo>
                    <a:pt x="626" y="1479"/>
                    <a:pt x="690" y="1473"/>
                    <a:pt x="764" y="1460"/>
                  </a:cubicBezTo>
                  <a:cubicBezTo>
                    <a:pt x="2399" y="1175"/>
                    <a:pt x="3952" y="743"/>
                    <a:pt x="5571" y="743"/>
                  </a:cubicBezTo>
                  <a:cubicBezTo>
                    <a:pt x="6136" y="743"/>
                    <a:pt x="6709" y="796"/>
                    <a:pt x="7297" y="925"/>
                  </a:cubicBezTo>
                  <a:cubicBezTo>
                    <a:pt x="9285" y="1360"/>
                    <a:pt x="11157" y="2195"/>
                    <a:pt x="13162" y="2596"/>
                  </a:cubicBezTo>
                  <a:cubicBezTo>
                    <a:pt x="15089" y="2979"/>
                    <a:pt x="17009" y="3137"/>
                    <a:pt x="18926" y="3137"/>
                  </a:cubicBezTo>
                  <a:cubicBezTo>
                    <a:pt x="21196" y="3137"/>
                    <a:pt x="23461" y="2915"/>
                    <a:pt x="25727" y="2580"/>
                  </a:cubicBezTo>
                  <a:cubicBezTo>
                    <a:pt x="27297" y="2337"/>
                    <a:pt x="28844" y="2238"/>
                    <a:pt x="30381" y="2238"/>
                  </a:cubicBezTo>
                  <a:cubicBezTo>
                    <a:pt x="33294" y="2238"/>
                    <a:pt x="36174" y="2593"/>
                    <a:pt x="39127" y="2997"/>
                  </a:cubicBezTo>
                  <a:cubicBezTo>
                    <a:pt x="41895" y="3368"/>
                    <a:pt x="44724" y="3612"/>
                    <a:pt x="47545" y="3612"/>
                  </a:cubicBezTo>
                  <a:cubicBezTo>
                    <a:pt x="49168" y="3612"/>
                    <a:pt x="50788" y="3531"/>
                    <a:pt x="52393" y="3348"/>
                  </a:cubicBezTo>
                  <a:cubicBezTo>
                    <a:pt x="54833" y="3081"/>
                    <a:pt x="57222" y="2513"/>
                    <a:pt x="59645" y="2195"/>
                  </a:cubicBezTo>
                  <a:cubicBezTo>
                    <a:pt x="60998" y="2028"/>
                    <a:pt x="62352" y="1878"/>
                    <a:pt x="63705" y="1844"/>
                  </a:cubicBezTo>
                  <a:cubicBezTo>
                    <a:pt x="64397" y="1812"/>
                    <a:pt x="65130" y="1717"/>
                    <a:pt x="65852" y="1717"/>
                  </a:cubicBezTo>
                  <a:cubicBezTo>
                    <a:pt x="66246" y="1717"/>
                    <a:pt x="66636" y="1745"/>
                    <a:pt x="67013" y="1828"/>
                  </a:cubicBezTo>
                  <a:cubicBezTo>
                    <a:pt x="67039" y="1833"/>
                    <a:pt x="67067" y="1835"/>
                    <a:pt x="67096" y="1835"/>
                  </a:cubicBezTo>
                  <a:cubicBezTo>
                    <a:pt x="67548" y="1835"/>
                    <a:pt x="68392" y="1267"/>
                    <a:pt x="67749" y="1126"/>
                  </a:cubicBezTo>
                  <a:cubicBezTo>
                    <a:pt x="67363" y="1045"/>
                    <a:pt x="66973" y="1019"/>
                    <a:pt x="66583" y="1019"/>
                  </a:cubicBezTo>
                  <a:cubicBezTo>
                    <a:pt x="66163" y="1019"/>
                    <a:pt x="65742" y="1050"/>
                    <a:pt x="65326" y="1076"/>
                  </a:cubicBezTo>
                  <a:cubicBezTo>
                    <a:pt x="64240" y="1126"/>
                    <a:pt x="63154" y="1126"/>
                    <a:pt x="62084" y="1243"/>
                  </a:cubicBezTo>
                  <a:cubicBezTo>
                    <a:pt x="59829" y="1427"/>
                    <a:pt x="57606" y="1778"/>
                    <a:pt x="55401" y="2179"/>
                  </a:cubicBezTo>
                  <a:cubicBezTo>
                    <a:pt x="52849" y="2646"/>
                    <a:pt x="50250" y="2852"/>
                    <a:pt x="47651" y="2852"/>
                  </a:cubicBezTo>
                  <a:cubicBezTo>
                    <a:pt x="45604" y="2852"/>
                    <a:pt x="43557" y="2724"/>
                    <a:pt x="41533" y="2496"/>
                  </a:cubicBezTo>
                  <a:cubicBezTo>
                    <a:pt x="37939" y="2067"/>
                    <a:pt x="34355" y="1412"/>
                    <a:pt x="30748" y="1412"/>
                  </a:cubicBezTo>
                  <a:cubicBezTo>
                    <a:pt x="29861" y="1412"/>
                    <a:pt x="28973" y="1451"/>
                    <a:pt x="28082" y="1544"/>
                  </a:cubicBezTo>
                  <a:cubicBezTo>
                    <a:pt x="25944" y="1778"/>
                    <a:pt x="23855" y="2245"/>
                    <a:pt x="21716" y="2379"/>
                  </a:cubicBezTo>
                  <a:cubicBezTo>
                    <a:pt x="21020" y="2428"/>
                    <a:pt x="20313" y="2452"/>
                    <a:pt x="19603" y="2452"/>
                  </a:cubicBezTo>
                  <a:cubicBezTo>
                    <a:pt x="17878" y="2452"/>
                    <a:pt x="16134" y="2307"/>
                    <a:pt x="14465" y="2011"/>
                  </a:cubicBezTo>
                  <a:cubicBezTo>
                    <a:pt x="12076" y="1594"/>
                    <a:pt x="9870" y="541"/>
                    <a:pt x="7481" y="123"/>
                  </a:cubicBezTo>
                  <a:cubicBezTo>
                    <a:pt x="6968" y="37"/>
                    <a:pt x="6466" y="0"/>
                    <a:pt x="5970" y="0"/>
                  </a:cubicBezTo>
                  <a:close/>
                </a:path>
              </a:pathLst>
            </a:custGeom>
            <a:solidFill>
              <a:srgbClr val="3B3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0" name="Google Shape;1360;p14"/>
          <p:cNvSpPr txBox="1">
            <a:spLocks noGrp="1"/>
          </p:cNvSpPr>
          <p:nvPr>
            <p:ph type="subTitle" idx="3"/>
          </p:nvPr>
        </p:nvSpPr>
        <p:spPr>
          <a:xfrm>
            <a:off x="5807271" y="2874172"/>
            <a:ext cx="18573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1361" name="Google Shape;1361;p14"/>
          <p:cNvSpPr txBox="1"/>
          <p:nvPr/>
        </p:nvSpPr>
        <p:spPr>
          <a:xfrm>
            <a:off x="1481789" y="3295667"/>
            <a:ext cx="39888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Ingresar a:</a:t>
            </a:r>
            <a:endParaRPr sz="1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https://miro.com/app/board/uXjVO2Gw9jg=/</a:t>
            </a:r>
            <a:endParaRPr sz="1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2" name="Google Shape;1362;p14"/>
          <p:cNvSpPr txBox="1"/>
          <p:nvPr/>
        </p:nvSpPr>
        <p:spPr>
          <a:xfrm>
            <a:off x="1641875" y="1823425"/>
            <a:ext cx="5762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419"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Supuestos, acciones a corto y mediano plazo, estrategia de monitoreo y aprendizaje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419"/>
              <a:t>Delineamos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419"/>
              <a:t>Trayectorias de cambio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/>
          </a:p>
        </p:txBody>
      </p:sp>
      <p:sp>
        <p:nvSpPr>
          <p:cNvPr id="1368" name="Google Shape;1368;p15"/>
          <p:cNvSpPr txBox="1">
            <a:spLocks noGrp="1"/>
          </p:cNvSpPr>
          <p:nvPr>
            <p:ph type="subTitle" idx="3"/>
          </p:nvPr>
        </p:nvSpPr>
        <p:spPr>
          <a:xfrm>
            <a:off x="771450" y="1592225"/>
            <a:ext cx="7269300" cy="28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s-419" sz="1600"/>
              <a:t>Proponer acciones y/o vínculos necesarios para avanzar en esa trayectoria de cambio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-419" sz="1600"/>
              <a:t>Identificar </a:t>
            </a:r>
            <a:r>
              <a:rPr lang="es-419" sz="1600" b="1"/>
              <a:t>palancas de cambio </a:t>
            </a:r>
            <a:r>
              <a:rPr lang="es-419" sz="1600"/>
              <a:t>(acciones con diferente tracción) o áreas de acción con potencial multiplicador (semillas)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-419" sz="1600"/>
              <a:t>Identificar posibles conflictos, desafíos pero también éxitos y aprendizajes</a:t>
            </a:r>
            <a:endParaRPr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16"/>
          <p:cNvSpPr txBox="1">
            <a:spLocks noGrp="1"/>
          </p:cNvSpPr>
          <p:nvPr>
            <p:ph type="title"/>
          </p:nvPr>
        </p:nvSpPr>
        <p:spPr>
          <a:xfrm>
            <a:off x="770400" y="445025"/>
            <a:ext cx="806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419" sz="2700"/>
              <a:t>Monitoreo y evaluación </a:t>
            </a: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es-419" sz="2400"/>
              <a:t>Espacio para el aprendizaje y el cambio social</a:t>
            </a:r>
            <a:r>
              <a:rPr lang="es-419" sz="2700"/>
              <a:t> </a:t>
            </a:r>
            <a:endParaRPr/>
          </a:p>
        </p:txBody>
      </p:sp>
      <p:sp>
        <p:nvSpPr>
          <p:cNvPr id="1374" name="Google Shape;1374;p16"/>
          <p:cNvSpPr txBox="1"/>
          <p:nvPr/>
        </p:nvSpPr>
        <p:spPr>
          <a:xfrm>
            <a:off x="3704700" y="2243200"/>
            <a:ext cx="34782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75" name="Google Shape;1375;p16" descr="page46image216965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4850" y="1601375"/>
            <a:ext cx="5490450" cy="35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0" name="Google Shape;138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579" y="329804"/>
            <a:ext cx="8176022" cy="4483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419"/>
              <a:t>Gracias!</a:t>
            </a:r>
            <a:endParaRPr/>
          </a:p>
        </p:txBody>
      </p:sp>
      <p:sp>
        <p:nvSpPr>
          <p:cNvPr id="1386" name="Google Shape;1386;p18"/>
          <p:cNvSpPr txBox="1">
            <a:spLocks noGrp="1"/>
          </p:cNvSpPr>
          <p:nvPr>
            <p:ph type="subTitle" idx="1"/>
          </p:nvPr>
        </p:nvSpPr>
        <p:spPr>
          <a:xfrm>
            <a:off x="2304625" y="2381250"/>
            <a:ext cx="4344300" cy="13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b="1">
                <a:solidFill>
                  <a:schemeClr val="accent1"/>
                </a:solidFill>
              </a:rPr>
              <a:t>Cristina Zurbriggen – criszurbriggen@gmail.com</a:t>
            </a:r>
            <a:endParaRPr b="1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</a:endParaRPr>
          </a:p>
        </p:txBody>
      </p:sp>
      <p:grpSp>
        <p:nvGrpSpPr>
          <p:cNvPr id="1387" name="Google Shape;1387;p18"/>
          <p:cNvGrpSpPr/>
          <p:nvPr/>
        </p:nvGrpSpPr>
        <p:grpSpPr>
          <a:xfrm>
            <a:off x="3682925" y="1227450"/>
            <a:ext cx="1778150" cy="175625"/>
            <a:chOff x="-755025" y="11105125"/>
            <a:chExt cx="1778150" cy="175625"/>
          </a:xfrm>
        </p:grpSpPr>
        <p:sp>
          <p:nvSpPr>
            <p:cNvPr id="1388" name="Google Shape;1388;p18"/>
            <p:cNvSpPr/>
            <p:nvPr/>
          </p:nvSpPr>
          <p:spPr>
            <a:xfrm>
              <a:off x="-737775" y="11105125"/>
              <a:ext cx="1760900" cy="87075"/>
            </a:xfrm>
            <a:custGeom>
              <a:avLst/>
              <a:gdLst/>
              <a:ahLst/>
              <a:cxnLst/>
              <a:rect l="l" t="t" r="r" b="b"/>
              <a:pathLst>
                <a:path w="70436" h="3483" extrusionOk="0">
                  <a:moveTo>
                    <a:pt x="6596" y="0"/>
                  </a:moveTo>
                  <a:cubicBezTo>
                    <a:pt x="4691" y="0"/>
                    <a:pt x="2793" y="415"/>
                    <a:pt x="926" y="746"/>
                  </a:cubicBezTo>
                  <a:cubicBezTo>
                    <a:pt x="416" y="821"/>
                    <a:pt x="1" y="1353"/>
                    <a:pt x="524" y="1353"/>
                  </a:cubicBezTo>
                  <a:cubicBezTo>
                    <a:pt x="584" y="1353"/>
                    <a:pt x="656" y="1346"/>
                    <a:pt x="742" y="1331"/>
                  </a:cubicBezTo>
                  <a:cubicBezTo>
                    <a:pt x="2483" y="1024"/>
                    <a:pt x="4273" y="618"/>
                    <a:pt x="6059" y="618"/>
                  </a:cubicBezTo>
                  <a:cubicBezTo>
                    <a:pt x="6605" y="618"/>
                    <a:pt x="7150" y="656"/>
                    <a:pt x="7693" y="746"/>
                  </a:cubicBezTo>
                  <a:cubicBezTo>
                    <a:pt x="9748" y="1080"/>
                    <a:pt x="11686" y="1916"/>
                    <a:pt x="13691" y="2417"/>
                  </a:cubicBezTo>
                  <a:cubicBezTo>
                    <a:pt x="14873" y="2708"/>
                    <a:pt x="16062" y="2821"/>
                    <a:pt x="17252" y="2821"/>
                  </a:cubicBezTo>
                  <a:cubicBezTo>
                    <a:pt x="20435" y="2821"/>
                    <a:pt x="23632" y="2013"/>
                    <a:pt x="26757" y="1648"/>
                  </a:cubicBezTo>
                  <a:cubicBezTo>
                    <a:pt x="27758" y="1527"/>
                    <a:pt x="28769" y="1469"/>
                    <a:pt x="29780" y="1469"/>
                  </a:cubicBezTo>
                  <a:cubicBezTo>
                    <a:pt x="31285" y="1469"/>
                    <a:pt x="32790" y="1599"/>
                    <a:pt x="34260" y="1849"/>
                  </a:cubicBezTo>
                  <a:cubicBezTo>
                    <a:pt x="36515" y="2250"/>
                    <a:pt x="38654" y="3035"/>
                    <a:pt x="40926" y="3319"/>
                  </a:cubicBezTo>
                  <a:cubicBezTo>
                    <a:pt x="41873" y="3432"/>
                    <a:pt x="42820" y="3482"/>
                    <a:pt x="43767" y="3482"/>
                  </a:cubicBezTo>
                  <a:cubicBezTo>
                    <a:pt x="47027" y="3482"/>
                    <a:pt x="50276" y="2886"/>
                    <a:pt x="53474" y="2200"/>
                  </a:cubicBezTo>
                  <a:cubicBezTo>
                    <a:pt x="56747" y="1524"/>
                    <a:pt x="60130" y="772"/>
                    <a:pt x="63482" y="772"/>
                  </a:cubicBezTo>
                  <a:cubicBezTo>
                    <a:pt x="65349" y="772"/>
                    <a:pt x="67207" y="1005"/>
                    <a:pt x="69030" y="1615"/>
                  </a:cubicBezTo>
                  <a:cubicBezTo>
                    <a:pt x="69065" y="1627"/>
                    <a:pt x="69107" y="1632"/>
                    <a:pt x="69155" y="1632"/>
                  </a:cubicBezTo>
                  <a:cubicBezTo>
                    <a:pt x="69578" y="1632"/>
                    <a:pt x="70436" y="1213"/>
                    <a:pt x="70016" y="1064"/>
                  </a:cubicBezTo>
                  <a:cubicBezTo>
                    <a:pt x="67995" y="385"/>
                    <a:pt x="65976" y="126"/>
                    <a:pt x="63956" y="126"/>
                  </a:cubicBezTo>
                  <a:cubicBezTo>
                    <a:pt x="57408" y="126"/>
                    <a:pt x="50859" y="2850"/>
                    <a:pt x="44275" y="2850"/>
                  </a:cubicBezTo>
                  <a:cubicBezTo>
                    <a:pt x="43988" y="2850"/>
                    <a:pt x="43702" y="2845"/>
                    <a:pt x="43416" y="2835"/>
                  </a:cubicBezTo>
                  <a:cubicBezTo>
                    <a:pt x="40910" y="2734"/>
                    <a:pt x="38604" y="1999"/>
                    <a:pt x="36181" y="1481"/>
                  </a:cubicBezTo>
                  <a:cubicBezTo>
                    <a:pt x="34251" y="1054"/>
                    <a:pt x="32255" y="834"/>
                    <a:pt x="30275" y="834"/>
                  </a:cubicBezTo>
                  <a:cubicBezTo>
                    <a:pt x="30010" y="834"/>
                    <a:pt x="29745" y="838"/>
                    <a:pt x="29481" y="846"/>
                  </a:cubicBezTo>
                  <a:cubicBezTo>
                    <a:pt x="25623" y="968"/>
                    <a:pt x="21776" y="2189"/>
                    <a:pt x="17904" y="2189"/>
                  </a:cubicBezTo>
                  <a:cubicBezTo>
                    <a:pt x="16980" y="2189"/>
                    <a:pt x="16055" y="2120"/>
                    <a:pt x="15128" y="1949"/>
                  </a:cubicBezTo>
                  <a:cubicBezTo>
                    <a:pt x="12756" y="1515"/>
                    <a:pt x="10517" y="412"/>
                    <a:pt x="8094" y="94"/>
                  </a:cubicBezTo>
                  <a:cubicBezTo>
                    <a:pt x="7595" y="29"/>
                    <a:pt x="7095" y="0"/>
                    <a:pt x="6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8"/>
            <p:cNvSpPr/>
            <p:nvPr/>
          </p:nvSpPr>
          <p:spPr>
            <a:xfrm>
              <a:off x="-755025" y="11190450"/>
              <a:ext cx="1709800" cy="90300"/>
            </a:xfrm>
            <a:custGeom>
              <a:avLst/>
              <a:gdLst/>
              <a:ahLst/>
              <a:cxnLst/>
              <a:rect l="l" t="t" r="r" b="b"/>
              <a:pathLst>
                <a:path w="68392" h="3612" extrusionOk="0">
                  <a:moveTo>
                    <a:pt x="5970" y="0"/>
                  </a:moveTo>
                  <a:cubicBezTo>
                    <a:pt x="4266" y="0"/>
                    <a:pt x="2635" y="431"/>
                    <a:pt x="914" y="742"/>
                  </a:cubicBezTo>
                  <a:cubicBezTo>
                    <a:pt x="381" y="833"/>
                    <a:pt x="1" y="1479"/>
                    <a:pt x="570" y="1479"/>
                  </a:cubicBezTo>
                  <a:cubicBezTo>
                    <a:pt x="626" y="1479"/>
                    <a:pt x="690" y="1473"/>
                    <a:pt x="764" y="1460"/>
                  </a:cubicBezTo>
                  <a:cubicBezTo>
                    <a:pt x="2399" y="1175"/>
                    <a:pt x="3952" y="743"/>
                    <a:pt x="5571" y="743"/>
                  </a:cubicBezTo>
                  <a:cubicBezTo>
                    <a:pt x="6136" y="743"/>
                    <a:pt x="6709" y="796"/>
                    <a:pt x="7297" y="925"/>
                  </a:cubicBezTo>
                  <a:cubicBezTo>
                    <a:pt x="9285" y="1360"/>
                    <a:pt x="11157" y="2195"/>
                    <a:pt x="13162" y="2596"/>
                  </a:cubicBezTo>
                  <a:cubicBezTo>
                    <a:pt x="15089" y="2979"/>
                    <a:pt x="17009" y="3137"/>
                    <a:pt x="18926" y="3137"/>
                  </a:cubicBezTo>
                  <a:cubicBezTo>
                    <a:pt x="21196" y="3137"/>
                    <a:pt x="23461" y="2915"/>
                    <a:pt x="25727" y="2580"/>
                  </a:cubicBezTo>
                  <a:cubicBezTo>
                    <a:pt x="27297" y="2337"/>
                    <a:pt x="28844" y="2238"/>
                    <a:pt x="30381" y="2238"/>
                  </a:cubicBezTo>
                  <a:cubicBezTo>
                    <a:pt x="33294" y="2238"/>
                    <a:pt x="36174" y="2593"/>
                    <a:pt x="39127" y="2997"/>
                  </a:cubicBezTo>
                  <a:cubicBezTo>
                    <a:pt x="41895" y="3368"/>
                    <a:pt x="44724" y="3612"/>
                    <a:pt x="47545" y="3612"/>
                  </a:cubicBezTo>
                  <a:cubicBezTo>
                    <a:pt x="49168" y="3612"/>
                    <a:pt x="50788" y="3531"/>
                    <a:pt x="52393" y="3348"/>
                  </a:cubicBezTo>
                  <a:cubicBezTo>
                    <a:pt x="54833" y="3081"/>
                    <a:pt x="57222" y="2513"/>
                    <a:pt x="59645" y="2195"/>
                  </a:cubicBezTo>
                  <a:cubicBezTo>
                    <a:pt x="60998" y="2028"/>
                    <a:pt x="62352" y="1878"/>
                    <a:pt x="63705" y="1844"/>
                  </a:cubicBezTo>
                  <a:cubicBezTo>
                    <a:pt x="64397" y="1812"/>
                    <a:pt x="65130" y="1717"/>
                    <a:pt x="65852" y="1717"/>
                  </a:cubicBezTo>
                  <a:cubicBezTo>
                    <a:pt x="66246" y="1717"/>
                    <a:pt x="66636" y="1745"/>
                    <a:pt x="67013" y="1828"/>
                  </a:cubicBezTo>
                  <a:cubicBezTo>
                    <a:pt x="67039" y="1833"/>
                    <a:pt x="67067" y="1835"/>
                    <a:pt x="67096" y="1835"/>
                  </a:cubicBezTo>
                  <a:cubicBezTo>
                    <a:pt x="67548" y="1835"/>
                    <a:pt x="68392" y="1267"/>
                    <a:pt x="67749" y="1126"/>
                  </a:cubicBezTo>
                  <a:cubicBezTo>
                    <a:pt x="67363" y="1045"/>
                    <a:pt x="66973" y="1019"/>
                    <a:pt x="66583" y="1019"/>
                  </a:cubicBezTo>
                  <a:cubicBezTo>
                    <a:pt x="66163" y="1019"/>
                    <a:pt x="65742" y="1050"/>
                    <a:pt x="65326" y="1076"/>
                  </a:cubicBezTo>
                  <a:cubicBezTo>
                    <a:pt x="64240" y="1126"/>
                    <a:pt x="63154" y="1126"/>
                    <a:pt x="62084" y="1243"/>
                  </a:cubicBezTo>
                  <a:cubicBezTo>
                    <a:pt x="59829" y="1427"/>
                    <a:pt x="57606" y="1778"/>
                    <a:pt x="55401" y="2179"/>
                  </a:cubicBezTo>
                  <a:cubicBezTo>
                    <a:pt x="52849" y="2646"/>
                    <a:pt x="50250" y="2852"/>
                    <a:pt x="47651" y="2852"/>
                  </a:cubicBezTo>
                  <a:cubicBezTo>
                    <a:pt x="45604" y="2852"/>
                    <a:pt x="43557" y="2724"/>
                    <a:pt x="41533" y="2496"/>
                  </a:cubicBezTo>
                  <a:cubicBezTo>
                    <a:pt x="37939" y="2067"/>
                    <a:pt x="34355" y="1412"/>
                    <a:pt x="30748" y="1412"/>
                  </a:cubicBezTo>
                  <a:cubicBezTo>
                    <a:pt x="29861" y="1412"/>
                    <a:pt x="28973" y="1451"/>
                    <a:pt x="28082" y="1544"/>
                  </a:cubicBezTo>
                  <a:cubicBezTo>
                    <a:pt x="25944" y="1778"/>
                    <a:pt x="23855" y="2245"/>
                    <a:pt x="21716" y="2379"/>
                  </a:cubicBezTo>
                  <a:cubicBezTo>
                    <a:pt x="21020" y="2428"/>
                    <a:pt x="20313" y="2452"/>
                    <a:pt x="19603" y="2452"/>
                  </a:cubicBezTo>
                  <a:cubicBezTo>
                    <a:pt x="17878" y="2452"/>
                    <a:pt x="16134" y="2307"/>
                    <a:pt x="14465" y="2011"/>
                  </a:cubicBezTo>
                  <a:cubicBezTo>
                    <a:pt x="12076" y="1594"/>
                    <a:pt x="9870" y="541"/>
                    <a:pt x="7481" y="123"/>
                  </a:cubicBezTo>
                  <a:cubicBezTo>
                    <a:pt x="6968" y="37"/>
                    <a:pt x="6466" y="0"/>
                    <a:pt x="59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18"/>
          <p:cNvGrpSpPr/>
          <p:nvPr/>
        </p:nvGrpSpPr>
        <p:grpSpPr>
          <a:xfrm>
            <a:off x="8342750" y="-581296"/>
            <a:ext cx="1382272" cy="1808755"/>
            <a:chOff x="8009375" y="731279"/>
            <a:chExt cx="1382272" cy="1808755"/>
          </a:xfrm>
        </p:grpSpPr>
        <p:sp>
          <p:nvSpPr>
            <p:cNvPr id="1391" name="Google Shape;1391;p18"/>
            <p:cNvSpPr/>
            <p:nvPr/>
          </p:nvSpPr>
          <p:spPr>
            <a:xfrm>
              <a:off x="9205044" y="731279"/>
              <a:ext cx="141808" cy="192779"/>
            </a:xfrm>
            <a:custGeom>
              <a:avLst/>
              <a:gdLst/>
              <a:ahLst/>
              <a:cxnLst/>
              <a:rect l="l" t="t" r="r" b="b"/>
              <a:pathLst>
                <a:path w="4489" h="5918" extrusionOk="0">
                  <a:moveTo>
                    <a:pt x="3259" y="1"/>
                  </a:moveTo>
                  <a:cubicBezTo>
                    <a:pt x="2937" y="1"/>
                    <a:pt x="2615" y="154"/>
                    <a:pt x="2430" y="519"/>
                  </a:cubicBezTo>
                  <a:cubicBezTo>
                    <a:pt x="1764" y="1852"/>
                    <a:pt x="1097" y="3209"/>
                    <a:pt x="394" y="4531"/>
                  </a:cubicBezTo>
                  <a:cubicBezTo>
                    <a:pt x="1" y="5287"/>
                    <a:pt x="695" y="5918"/>
                    <a:pt x="1366" y="5918"/>
                  </a:cubicBezTo>
                  <a:cubicBezTo>
                    <a:pt x="1709" y="5918"/>
                    <a:pt x="2046" y="5752"/>
                    <a:pt x="2228" y="5352"/>
                  </a:cubicBezTo>
                  <a:cubicBezTo>
                    <a:pt x="2835" y="3983"/>
                    <a:pt x="3490" y="2626"/>
                    <a:pt x="4145" y="1269"/>
                  </a:cubicBezTo>
                  <a:cubicBezTo>
                    <a:pt x="4489" y="558"/>
                    <a:pt x="3874" y="1"/>
                    <a:pt x="32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8"/>
            <p:cNvSpPr/>
            <p:nvPr/>
          </p:nvSpPr>
          <p:spPr>
            <a:xfrm>
              <a:off x="9331816" y="903340"/>
              <a:ext cx="59831" cy="72447"/>
            </a:xfrm>
            <a:custGeom>
              <a:avLst/>
              <a:gdLst/>
              <a:ahLst/>
              <a:cxnLst/>
              <a:rect l="l" t="t" r="r" b="b"/>
              <a:pathLst>
                <a:path w="1894" h="2224" extrusionOk="0">
                  <a:moveTo>
                    <a:pt x="1028" y="1"/>
                  </a:moveTo>
                  <a:cubicBezTo>
                    <a:pt x="936" y="1"/>
                    <a:pt x="845" y="18"/>
                    <a:pt x="763" y="59"/>
                  </a:cubicBezTo>
                  <a:cubicBezTo>
                    <a:pt x="561" y="142"/>
                    <a:pt x="370" y="297"/>
                    <a:pt x="299" y="487"/>
                  </a:cubicBezTo>
                  <a:cubicBezTo>
                    <a:pt x="227" y="713"/>
                    <a:pt x="144" y="904"/>
                    <a:pt x="84" y="1094"/>
                  </a:cubicBezTo>
                  <a:cubicBezTo>
                    <a:pt x="13" y="1297"/>
                    <a:pt x="1" y="1499"/>
                    <a:pt x="72" y="1702"/>
                  </a:cubicBezTo>
                  <a:cubicBezTo>
                    <a:pt x="144" y="1880"/>
                    <a:pt x="311" y="2083"/>
                    <a:pt x="501" y="2154"/>
                  </a:cubicBezTo>
                  <a:cubicBezTo>
                    <a:pt x="609" y="2195"/>
                    <a:pt x="729" y="2224"/>
                    <a:pt x="848" y="2224"/>
                  </a:cubicBezTo>
                  <a:cubicBezTo>
                    <a:pt x="937" y="2224"/>
                    <a:pt x="1026" y="2207"/>
                    <a:pt x="1108" y="2166"/>
                  </a:cubicBezTo>
                  <a:cubicBezTo>
                    <a:pt x="1311" y="2083"/>
                    <a:pt x="1465" y="1940"/>
                    <a:pt x="1561" y="1737"/>
                  </a:cubicBezTo>
                  <a:cubicBezTo>
                    <a:pt x="1632" y="1547"/>
                    <a:pt x="1727" y="1344"/>
                    <a:pt x="1799" y="1154"/>
                  </a:cubicBezTo>
                  <a:cubicBezTo>
                    <a:pt x="1894" y="963"/>
                    <a:pt x="1894" y="725"/>
                    <a:pt x="1811" y="535"/>
                  </a:cubicBezTo>
                  <a:cubicBezTo>
                    <a:pt x="1739" y="332"/>
                    <a:pt x="1573" y="142"/>
                    <a:pt x="1382" y="70"/>
                  </a:cubicBezTo>
                  <a:cubicBezTo>
                    <a:pt x="1274" y="30"/>
                    <a:pt x="1150" y="1"/>
                    <a:pt x="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8"/>
            <p:cNvSpPr/>
            <p:nvPr/>
          </p:nvSpPr>
          <p:spPr>
            <a:xfrm>
              <a:off x="9209972" y="1081818"/>
              <a:ext cx="32380" cy="45963"/>
            </a:xfrm>
            <a:custGeom>
              <a:avLst/>
              <a:gdLst/>
              <a:ahLst/>
              <a:cxnLst/>
              <a:rect l="l" t="t" r="r" b="b"/>
              <a:pathLst>
                <a:path w="1025" h="1411" extrusionOk="0">
                  <a:moveTo>
                    <a:pt x="511" y="0"/>
                  </a:moveTo>
                  <a:cubicBezTo>
                    <a:pt x="409" y="0"/>
                    <a:pt x="308" y="29"/>
                    <a:pt x="227" y="92"/>
                  </a:cubicBezTo>
                  <a:cubicBezTo>
                    <a:pt x="107" y="152"/>
                    <a:pt x="12" y="295"/>
                    <a:pt x="12" y="414"/>
                  </a:cubicBezTo>
                  <a:cubicBezTo>
                    <a:pt x="12" y="545"/>
                    <a:pt x="0" y="676"/>
                    <a:pt x="0" y="807"/>
                  </a:cubicBezTo>
                  <a:cubicBezTo>
                    <a:pt x="0" y="961"/>
                    <a:pt x="0" y="1080"/>
                    <a:pt x="96" y="1199"/>
                  </a:cubicBezTo>
                  <a:cubicBezTo>
                    <a:pt x="167" y="1307"/>
                    <a:pt x="298" y="1390"/>
                    <a:pt x="417" y="1402"/>
                  </a:cubicBezTo>
                  <a:cubicBezTo>
                    <a:pt x="449" y="1408"/>
                    <a:pt x="482" y="1411"/>
                    <a:pt x="516" y="1411"/>
                  </a:cubicBezTo>
                  <a:cubicBezTo>
                    <a:pt x="620" y="1411"/>
                    <a:pt x="729" y="1382"/>
                    <a:pt x="810" y="1319"/>
                  </a:cubicBezTo>
                  <a:cubicBezTo>
                    <a:pt x="905" y="1247"/>
                    <a:pt x="1000" y="1104"/>
                    <a:pt x="1012" y="985"/>
                  </a:cubicBezTo>
                  <a:cubicBezTo>
                    <a:pt x="1012" y="854"/>
                    <a:pt x="1024" y="723"/>
                    <a:pt x="1024" y="604"/>
                  </a:cubicBezTo>
                  <a:cubicBezTo>
                    <a:pt x="1024" y="449"/>
                    <a:pt x="1024" y="330"/>
                    <a:pt x="941" y="211"/>
                  </a:cubicBezTo>
                  <a:cubicBezTo>
                    <a:pt x="869" y="116"/>
                    <a:pt x="727" y="21"/>
                    <a:pt x="608" y="9"/>
                  </a:cubicBezTo>
                  <a:cubicBezTo>
                    <a:pt x="576" y="3"/>
                    <a:pt x="543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9047154" y="957968"/>
              <a:ext cx="121843" cy="157109"/>
            </a:xfrm>
            <a:custGeom>
              <a:avLst/>
              <a:gdLst/>
              <a:ahLst/>
              <a:cxnLst/>
              <a:rect l="l" t="t" r="r" b="b"/>
              <a:pathLst>
                <a:path w="3857" h="4823" extrusionOk="0">
                  <a:moveTo>
                    <a:pt x="2913" y="0"/>
                  </a:moveTo>
                  <a:cubicBezTo>
                    <a:pt x="2592" y="0"/>
                    <a:pt x="2316" y="211"/>
                    <a:pt x="2154" y="489"/>
                  </a:cubicBezTo>
                  <a:cubicBezTo>
                    <a:pt x="1594" y="1441"/>
                    <a:pt x="1047" y="2406"/>
                    <a:pt x="463" y="3346"/>
                  </a:cubicBezTo>
                  <a:cubicBezTo>
                    <a:pt x="1" y="4109"/>
                    <a:pt x="616" y="4822"/>
                    <a:pt x="1240" y="4822"/>
                  </a:cubicBezTo>
                  <a:cubicBezTo>
                    <a:pt x="1532" y="4822"/>
                    <a:pt x="1825" y="4666"/>
                    <a:pt x="2011" y="4287"/>
                  </a:cubicBezTo>
                  <a:cubicBezTo>
                    <a:pt x="2535" y="3227"/>
                    <a:pt x="3106" y="2203"/>
                    <a:pt x="3654" y="1156"/>
                  </a:cubicBezTo>
                  <a:cubicBezTo>
                    <a:pt x="3857" y="763"/>
                    <a:pt x="3607" y="251"/>
                    <a:pt x="3237" y="72"/>
                  </a:cubicBezTo>
                  <a:cubicBezTo>
                    <a:pt x="3126" y="22"/>
                    <a:pt x="3017" y="0"/>
                    <a:pt x="29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8"/>
            <p:cNvSpPr/>
            <p:nvPr/>
          </p:nvSpPr>
          <p:spPr>
            <a:xfrm>
              <a:off x="9041089" y="772780"/>
              <a:ext cx="46658" cy="68277"/>
            </a:xfrm>
            <a:custGeom>
              <a:avLst/>
              <a:gdLst/>
              <a:ahLst/>
              <a:cxnLst/>
              <a:rect l="l" t="t" r="r" b="b"/>
              <a:pathLst>
                <a:path w="1477" h="2096" extrusionOk="0">
                  <a:moveTo>
                    <a:pt x="967" y="1"/>
                  </a:moveTo>
                  <a:cubicBezTo>
                    <a:pt x="786" y="1"/>
                    <a:pt x="606" y="105"/>
                    <a:pt x="536" y="280"/>
                  </a:cubicBezTo>
                  <a:lnTo>
                    <a:pt x="96" y="1447"/>
                  </a:lnTo>
                  <a:cubicBezTo>
                    <a:pt x="0" y="1685"/>
                    <a:pt x="96" y="1947"/>
                    <a:pt x="334" y="2054"/>
                  </a:cubicBezTo>
                  <a:cubicBezTo>
                    <a:pt x="393" y="2083"/>
                    <a:pt x="458" y="2096"/>
                    <a:pt x="522" y="2096"/>
                  </a:cubicBezTo>
                  <a:cubicBezTo>
                    <a:pt x="702" y="2096"/>
                    <a:pt x="880" y="1992"/>
                    <a:pt x="941" y="1816"/>
                  </a:cubicBezTo>
                  <a:cubicBezTo>
                    <a:pt x="1096" y="1447"/>
                    <a:pt x="1239" y="1042"/>
                    <a:pt x="1393" y="650"/>
                  </a:cubicBezTo>
                  <a:cubicBezTo>
                    <a:pt x="1477" y="411"/>
                    <a:pt x="1393" y="149"/>
                    <a:pt x="1155" y="42"/>
                  </a:cubicBezTo>
                  <a:cubicBezTo>
                    <a:pt x="1096" y="14"/>
                    <a:pt x="1031" y="1"/>
                    <a:pt x="9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8"/>
            <p:cNvSpPr/>
            <p:nvPr/>
          </p:nvSpPr>
          <p:spPr>
            <a:xfrm>
              <a:off x="8886138" y="929041"/>
              <a:ext cx="62453" cy="56811"/>
            </a:xfrm>
            <a:custGeom>
              <a:avLst/>
              <a:gdLst/>
              <a:ahLst/>
              <a:cxnLst/>
              <a:rect l="l" t="t" r="r" b="b"/>
              <a:pathLst>
                <a:path w="1977" h="1744" extrusionOk="0">
                  <a:moveTo>
                    <a:pt x="1262" y="0"/>
                  </a:moveTo>
                  <a:cubicBezTo>
                    <a:pt x="1144" y="0"/>
                    <a:pt x="1030" y="38"/>
                    <a:pt x="941" y="127"/>
                  </a:cubicBezTo>
                  <a:cubicBezTo>
                    <a:pt x="726" y="317"/>
                    <a:pt x="536" y="520"/>
                    <a:pt x="322" y="710"/>
                  </a:cubicBezTo>
                  <a:cubicBezTo>
                    <a:pt x="107" y="913"/>
                    <a:pt x="0" y="1246"/>
                    <a:pt x="202" y="1508"/>
                  </a:cubicBezTo>
                  <a:cubicBezTo>
                    <a:pt x="313" y="1649"/>
                    <a:pt x="507" y="1743"/>
                    <a:pt x="695" y="1743"/>
                  </a:cubicBezTo>
                  <a:cubicBezTo>
                    <a:pt x="810" y="1743"/>
                    <a:pt x="922" y="1708"/>
                    <a:pt x="1012" y="1627"/>
                  </a:cubicBezTo>
                  <a:cubicBezTo>
                    <a:pt x="1238" y="1437"/>
                    <a:pt x="1441" y="1258"/>
                    <a:pt x="1655" y="1079"/>
                  </a:cubicBezTo>
                  <a:cubicBezTo>
                    <a:pt x="1893" y="877"/>
                    <a:pt x="1976" y="520"/>
                    <a:pt x="1774" y="246"/>
                  </a:cubicBezTo>
                  <a:cubicBezTo>
                    <a:pt x="1662" y="104"/>
                    <a:pt x="1458" y="0"/>
                    <a:pt x="1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8"/>
            <p:cNvSpPr/>
            <p:nvPr/>
          </p:nvSpPr>
          <p:spPr>
            <a:xfrm>
              <a:off x="8697195" y="1089082"/>
              <a:ext cx="53292" cy="96845"/>
            </a:xfrm>
            <a:custGeom>
              <a:avLst/>
              <a:gdLst/>
              <a:ahLst/>
              <a:cxnLst/>
              <a:rect l="l" t="t" r="r" b="b"/>
              <a:pathLst>
                <a:path w="1687" h="2973" extrusionOk="0">
                  <a:moveTo>
                    <a:pt x="1272" y="0"/>
                  </a:moveTo>
                  <a:cubicBezTo>
                    <a:pt x="1146" y="0"/>
                    <a:pt x="1023" y="61"/>
                    <a:pt x="969" y="203"/>
                  </a:cubicBezTo>
                  <a:cubicBezTo>
                    <a:pt x="695" y="905"/>
                    <a:pt x="457" y="1596"/>
                    <a:pt x="159" y="2298"/>
                  </a:cubicBezTo>
                  <a:cubicBezTo>
                    <a:pt x="0" y="2694"/>
                    <a:pt x="330" y="2973"/>
                    <a:pt x="647" y="2973"/>
                  </a:cubicBezTo>
                  <a:cubicBezTo>
                    <a:pt x="854" y="2973"/>
                    <a:pt x="1055" y="2854"/>
                    <a:pt x="1111" y="2572"/>
                  </a:cubicBezTo>
                  <a:cubicBezTo>
                    <a:pt x="1266" y="1834"/>
                    <a:pt x="1457" y="1119"/>
                    <a:pt x="1635" y="393"/>
                  </a:cubicBezTo>
                  <a:cubicBezTo>
                    <a:pt x="1687" y="158"/>
                    <a:pt x="1475" y="0"/>
                    <a:pt x="12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8"/>
            <p:cNvSpPr/>
            <p:nvPr/>
          </p:nvSpPr>
          <p:spPr>
            <a:xfrm>
              <a:off x="8842859" y="1217655"/>
              <a:ext cx="60211" cy="93849"/>
            </a:xfrm>
            <a:custGeom>
              <a:avLst/>
              <a:gdLst/>
              <a:ahLst/>
              <a:cxnLst/>
              <a:rect l="l" t="t" r="r" b="b"/>
              <a:pathLst>
                <a:path w="1906" h="2881" extrusionOk="0">
                  <a:moveTo>
                    <a:pt x="1091" y="0"/>
                  </a:moveTo>
                  <a:cubicBezTo>
                    <a:pt x="713" y="0"/>
                    <a:pt x="376" y="244"/>
                    <a:pt x="310" y="649"/>
                  </a:cubicBezTo>
                  <a:cubicBezTo>
                    <a:pt x="239" y="1101"/>
                    <a:pt x="144" y="1566"/>
                    <a:pt x="72" y="2018"/>
                  </a:cubicBezTo>
                  <a:cubicBezTo>
                    <a:pt x="1" y="2399"/>
                    <a:pt x="298" y="2816"/>
                    <a:pt x="691" y="2875"/>
                  </a:cubicBezTo>
                  <a:cubicBezTo>
                    <a:pt x="722" y="2879"/>
                    <a:pt x="753" y="2881"/>
                    <a:pt x="783" y="2881"/>
                  </a:cubicBezTo>
                  <a:cubicBezTo>
                    <a:pt x="1149" y="2881"/>
                    <a:pt x="1461" y="2619"/>
                    <a:pt x="1549" y="2256"/>
                  </a:cubicBezTo>
                  <a:cubicBezTo>
                    <a:pt x="1632" y="1792"/>
                    <a:pt x="1739" y="1340"/>
                    <a:pt x="1822" y="887"/>
                  </a:cubicBezTo>
                  <a:cubicBezTo>
                    <a:pt x="1906" y="494"/>
                    <a:pt x="1584" y="54"/>
                    <a:pt x="1191" y="6"/>
                  </a:cubicBezTo>
                  <a:cubicBezTo>
                    <a:pt x="1158" y="2"/>
                    <a:pt x="1124" y="0"/>
                    <a:pt x="10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18"/>
            <p:cNvSpPr/>
            <p:nvPr/>
          </p:nvSpPr>
          <p:spPr>
            <a:xfrm>
              <a:off x="9024156" y="1300623"/>
              <a:ext cx="52692" cy="72968"/>
            </a:xfrm>
            <a:custGeom>
              <a:avLst/>
              <a:gdLst/>
              <a:ahLst/>
              <a:cxnLst/>
              <a:rect l="l" t="t" r="r" b="b"/>
              <a:pathLst>
                <a:path w="1668" h="2240" extrusionOk="0">
                  <a:moveTo>
                    <a:pt x="949" y="1"/>
                  </a:moveTo>
                  <a:cubicBezTo>
                    <a:pt x="616" y="1"/>
                    <a:pt x="363" y="217"/>
                    <a:pt x="298" y="543"/>
                  </a:cubicBezTo>
                  <a:lnTo>
                    <a:pt x="72" y="1519"/>
                  </a:lnTo>
                  <a:cubicBezTo>
                    <a:pt x="1" y="1829"/>
                    <a:pt x="274" y="2186"/>
                    <a:pt x="596" y="2233"/>
                  </a:cubicBezTo>
                  <a:cubicBezTo>
                    <a:pt x="628" y="2238"/>
                    <a:pt x="659" y="2240"/>
                    <a:pt x="689" y="2240"/>
                  </a:cubicBezTo>
                  <a:cubicBezTo>
                    <a:pt x="998" y="2240"/>
                    <a:pt x="1222" y="2024"/>
                    <a:pt x="1298" y="1710"/>
                  </a:cubicBezTo>
                  <a:cubicBezTo>
                    <a:pt x="1394" y="1388"/>
                    <a:pt x="1477" y="1055"/>
                    <a:pt x="1584" y="745"/>
                  </a:cubicBezTo>
                  <a:cubicBezTo>
                    <a:pt x="1668" y="424"/>
                    <a:pt x="1358" y="31"/>
                    <a:pt x="1048" y="7"/>
                  </a:cubicBezTo>
                  <a:cubicBezTo>
                    <a:pt x="1014" y="3"/>
                    <a:pt x="981" y="1"/>
                    <a:pt x="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18"/>
            <p:cNvSpPr/>
            <p:nvPr/>
          </p:nvSpPr>
          <p:spPr>
            <a:xfrm>
              <a:off x="9217427" y="1290265"/>
              <a:ext cx="109365" cy="155350"/>
            </a:xfrm>
            <a:custGeom>
              <a:avLst/>
              <a:gdLst/>
              <a:ahLst/>
              <a:cxnLst/>
              <a:rect l="l" t="t" r="r" b="b"/>
              <a:pathLst>
                <a:path w="3462" h="4769" extrusionOk="0">
                  <a:moveTo>
                    <a:pt x="2267" y="0"/>
                  </a:moveTo>
                  <a:cubicBezTo>
                    <a:pt x="1956" y="0"/>
                    <a:pt x="1652" y="159"/>
                    <a:pt x="1491" y="539"/>
                  </a:cubicBezTo>
                  <a:cubicBezTo>
                    <a:pt x="1098" y="1516"/>
                    <a:pt x="705" y="2468"/>
                    <a:pt x="312" y="3432"/>
                  </a:cubicBezTo>
                  <a:cubicBezTo>
                    <a:pt x="1" y="4179"/>
                    <a:pt x="655" y="4768"/>
                    <a:pt x="1273" y="4768"/>
                  </a:cubicBezTo>
                  <a:cubicBezTo>
                    <a:pt x="1600" y="4768"/>
                    <a:pt x="1917" y="4603"/>
                    <a:pt x="2074" y="4206"/>
                  </a:cubicBezTo>
                  <a:cubicBezTo>
                    <a:pt x="2443" y="3242"/>
                    <a:pt x="2812" y="2254"/>
                    <a:pt x="3181" y="1289"/>
                  </a:cubicBezTo>
                  <a:cubicBezTo>
                    <a:pt x="3461" y="566"/>
                    <a:pt x="2852" y="0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8"/>
            <p:cNvSpPr/>
            <p:nvPr/>
          </p:nvSpPr>
          <p:spPr>
            <a:xfrm>
              <a:off x="9317158" y="1158467"/>
              <a:ext cx="41414" cy="50719"/>
            </a:xfrm>
            <a:custGeom>
              <a:avLst/>
              <a:gdLst/>
              <a:ahLst/>
              <a:cxnLst/>
              <a:rect l="l" t="t" r="r" b="b"/>
              <a:pathLst>
                <a:path w="1311" h="1557" extrusionOk="0">
                  <a:moveTo>
                    <a:pt x="773" y="1"/>
                  </a:moveTo>
                  <a:cubicBezTo>
                    <a:pt x="582" y="1"/>
                    <a:pt x="390" y="101"/>
                    <a:pt x="310" y="287"/>
                  </a:cubicBezTo>
                  <a:lnTo>
                    <a:pt x="96" y="871"/>
                  </a:lnTo>
                  <a:cubicBezTo>
                    <a:pt x="1" y="1109"/>
                    <a:pt x="96" y="1418"/>
                    <a:pt x="346" y="1525"/>
                  </a:cubicBezTo>
                  <a:cubicBezTo>
                    <a:pt x="405" y="1546"/>
                    <a:pt x="469" y="1557"/>
                    <a:pt x="534" y="1557"/>
                  </a:cubicBezTo>
                  <a:cubicBezTo>
                    <a:pt x="726" y="1557"/>
                    <a:pt x="920" y="1463"/>
                    <a:pt x="1001" y="1275"/>
                  </a:cubicBezTo>
                  <a:lnTo>
                    <a:pt x="1215" y="692"/>
                  </a:lnTo>
                  <a:cubicBezTo>
                    <a:pt x="1310" y="454"/>
                    <a:pt x="1215" y="144"/>
                    <a:pt x="965" y="37"/>
                  </a:cubicBezTo>
                  <a:cubicBezTo>
                    <a:pt x="904" y="13"/>
                    <a:pt x="838" y="1"/>
                    <a:pt x="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8"/>
            <p:cNvSpPr/>
            <p:nvPr/>
          </p:nvSpPr>
          <p:spPr>
            <a:xfrm>
              <a:off x="9051609" y="1457179"/>
              <a:ext cx="93696" cy="113100"/>
            </a:xfrm>
            <a:custGeom>
              <a:avLst/>
              <a:gdLst/>
              <a:ahLst/>
              <a:cxnLst/>
              <a:rect l="l" t="t" r="r" b="b"/>
              <a:pathLst>
                <a:path w="2966" h="3472" extrusionOk="0">
                  <a:moveTo>
                    <a:pt x="2012" y="0"/>
                  </a:moveTo>
                  <a:cubicBezTo>
                    <a:pt x="1754" y="0"/>
                    <a:pt x="1498" y="101"/>
                    <a:pt x="1358" y="321"/>
                  </a:cubicBezTo>
                  <a:cubicBezTo>
                    <a:pt x="1001" y="880"/>
                    <a:pt x="644" y="1464"/>
                    <a:pt x="263" y="2023"/>
                  </a:cubicBezTo>
                  <a:cubicBezTo>
                    <a:pt x="13" y="2428"/>
                    <a:pt x="1" y="2952"/>
                    <a:pt x="418" y="3261"/>
                  </a:cubicBezTo>
                  <a:cubicBezTo>
                    <a:pt x="565" y="3398"/>
                    <a:pt x="782" y="3472"/>
                    <a:pt x="999" y="3472"/>
                  </a:cubicBezTo>
                  <a:cubicBezTo>
                    <a:pt x="1256" y="3472"/>
                    <a:pt x="1514" y="3368"/>
                    <a:pt x="1656" y="3142"/>
                  </a:cubicBezTo>
                  <a:cubicBezTo>
                    <a:pt x="2013" y="2559"/>
                    <a:pt x="2346" y="1987"/>
                    <a:pt x="2704" y="1404"/>
                  </a:cubicBezTo>
                  <a:cubicBezTo>
                    <a:pt x="2942" y="999"/>
                    <a:pt x="2965" y="511"/>
                    <a:pt x="2573" y="178"/>
                  </a:cubicBezTo>
                  <a:cubicBezTo>
                    <a:pt x="2420" y="62"/>
                    <a:pt x="2215" y="0"/>
                    <a:pt x="2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8"/>
            <p:cNvSpPr/>
            <p:nvPr/>
          </p:nvSpPr>
          <p:spPr>
            <a:xfrm>
              <a:off x="8834582" y="1481870"/>
              <a:ext cx="76385" cy="94337"/>
            </a:xfrm>
            <a:custGeom>
              <a:avLst/>
              <a:gdLst/>
              <a:ahLst/>
              <a:cxnLst/>
              <a:rect l="l" t="t" r="r" b="b"/>
              <a:pathLst>
                <a:path w="2418" h="2896" extrusionOk="0">
                  <a:moveTo>
                    <a:pt x="1562" y="0"/>
                  </a:moveTo>
                  <a:cubicBezTo>
                    <a:pt x="1268" y="0"/>
                    <a:pt x="1000" y="172"/>
                    <a:pt x="858" y="456"/>
                  </a:cubicBezTo>
                  <a:lnTo>
                    <a:pt x="179" y="1789"/>
                  </a:lnTo>
                  <a:cubicBezTo>
                    <a:pt x="1" y="2158"/>
                    <a:pt x="203" y="2682"/>
                    <a:pt x="584" y="2837"/>
                  </a:cubicBezTo>
                  <a:cubicBezTo>
                    <a:pt x="688" y="2876"/>
                    <a:pt x="794" y="2896"/>
                    <a:pt x="898" y="2896"/>
                  </a:cubicBezTo>
                  <a:cubicBezTo>
                    <a:pt x="1199" y="2896"/>
                    <a:pt x="1482" y="2733"/>
                    <a:pt x="1632" y="2432"/>
                  </a:cubicBezTo>
                  <a:cubicBezTo>
                    <a:pt x="1823" y="1980"/>
                    <a:pt x="2037" y="1527"/>
                    <a:pt x="2251" y="1075"/>
                  </a:cubicBezTo>
                  <a:cubicBezTo>
                    <a:pt x="2418" y="718"/>
                    <a:pt x="2239" y="217"/>
                    <a:pt x="1870" y="63"/>
                  </a:cubicBezTo>
                  <a:cubicBezTo>
                    <a:pt x="1767" y="20"/>
                    <a:pt x="1663" y="0"/>
                    <a:pt x="15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8"/>
            <p:cNvSpPr/>
            <p:nvPr/>
          </p:nvSpPr>
          <p:spPr>
            <a:xfrm>
              <a:off x="8657328" y="1444572"/>
              <a:ext cx="32411" cy="26679"/>
            </a:xfrm>
            <a:custGeom>
              <a:avLst/>
              <a:gdLst/>
              <a:ahLst/>
              <a:cxnLst/>
              <a:rect l="l" t="t" r="r" b="b"/>
              <a:pathLst>
                <a:path w="1026" h="819" extrusionOk="0">
                  <a:moveTo>
                    <a:pt x="538" y="0"/>
                  </a:moveTo>
                  <a:cubicBezTo>
                    <a:pt x="275" y="0"/>
                    <a:pt x="1" y="240"/>
                    <a:pt x="123" y="553"/>
                  </a:cubicBezTo>
                  <a:cubicBezTo>
                    <a:pt x="188" y="740"/>
                    <a:pt x="336" y="819"/>
                    <a:pt x="488" y="819"/>
                  </a:cubicBezTo>
                  <a:cubicBezTo>
                    <a:pt x="751" y="819"/>
                    <a:pt x="1025" y="580"/>
                    <a:pt x="897" y="255"/>
                  </a:cubicBezTo>
                  <a:cubicBezTo>
                    <a:pt x="829" y="76"/>
                    <a:pt x="685" y="0"/>
                    <a:pt x="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8"/>
            <p:cNvSpPr/>
            <p:nvPr/>
          </p:nvSpPr>
          <p:spPr>
            <a:xfrm>
              <a:off x="8730017" y="1685236"/>
              <a:ext cx="84661" cy="114371"/>
            </a:xfrm>
            <a:custGeom>
              <a:avLst/>
              <a:gdLst/>
              <a:ahLst/>
              <a:cxnLst/>
              <a:rect l="l" t="t" r="r" b="b"/>
              <a:pathLst>
                <a:path w="2680" h="3511" extrusionOk="0">
                  <a:moveTo>
                    <a:pt x="1654" y="1"/>
                  </a:moveTo>
                  <a:cubicBezTo>
                    <a:pt x="1299" y="1"/>
                    <a:pt x="951" y="183"/>
                    <a:pt x="811" y="535"/>
                  </a:cubicBezTo>
                  <a:cubicBezTo>
                    <a:pt x="596" y="1106"/>
                    <a:pt x="370" y="1702"/>
                    <a:pt x="156" y="2285"/>
                  </a:cubicBezTo>
                  <a:cubicBezTo>
                    <a:pt x="1" y="2726"/>
                    <a:pt x="144" y="3261"/>
                    <a:pt x="608" y="3440"/>
                  </a:cubicBezTo>
                  <a:cubicBezTo>
                    <a:pt x="722" y="3487"/>
                    <a:pt x="842" y="3510"/>
                    <a:pt x="961" y="3510"/>
                  </a:cubicBezTo>
                  <a:cubicBezTo>
                    <a:pt x="1291" y="3510"/>
                    <a:pt x="1611" y="3332"/>
                    <a:pt x="1751" y="2999"/>
                  </a:cubicBezTo>
                  <a:cubicBezTo>
                    <a:pt x="1989" y="2428"/>
                    <a:pt x="2251" y="1856"/>
                    <a:pt x="2489" y="1273"/>
                  </a:cubicBezTo>
                  <a:cubicBezTo>
                    <a:pt x="2680" y="832"/>
                    <a:pt x="2489" y="249"/>
                    <a:pt x="2025" y="70"/>
                  </a:cubicBezTo>
                  <a:cubicBezTo>
                    <a:pt x="1906" y="24"/>
                    <a:pt x="1780" y="1"/>
                    <a:pt x="16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8"/>
            <p:cNvSpPr/>
            <p:nvPr/>
          </p:nvSpPr>
          <p:spPr>
            <a:xfrm>
              <a:off x="8878967" y="1739212"/>
              <a:ext cx="86178" cy="115804"/>
            </a:xfrm>
            <a:custGeom>
              <a:avLst/>
              <a:gdLst/>
              <a:ahLst/>
              <a:cxnLst/>
              <a:rect l="l" t="t" r="r" b="b"/>
              <a:pathLst>
                <a:path w="2728" h="3555" extrusionOk="0">
                  <a:moveTo>
                    <a:pt x="1544" y="1"/>
                  </a:moveTo>
                  <a:cubicBezTo>
                    <a:pt x="1249" y="1"/>
                    <a:pt x="956" y="119"/>
                    <a:pt x="763" y="378"/>
                  </a:cubicBezTo>
                  <a:cubicBezTo>
                    <a:pt x="239" y="1033"/>
                    <a:pt x="1" y="1866"/>
                    <a:pt x="132" y="2688"/>
                  </a:cubicBezTo>
                  <a:cubicBezTo>
                    <a:pt x="197" y="3136"/>
                    <a:pt x="585" y="3555"/>
                    <a:pt x="1063" y="3555"/>
                  </a:cubicBezTo>
                  <a:cubicBezTo>
                    <a:pt x="1105" y="3555"/>
                    <a:pt x="1148" y="3552"/>
                    <a:pt x="1191" y="3545"/>
                  </a:cubicBezTo>
                  <a:cubicBezTo>
                    <a:pt x="1715" y="3474"/>
                    <a:pt x="2084" y="3033"/>
                    <a:pt x="2061" y="2497"/>
                  </a:cubicBezTo>
                  <a:lnTo>
                    <a:pt x="2061" y="2390"/>
                  </a:lnTo>
                  <a:lnTo>
                    <a:pt x="2061" y="2331"/>
                  </a:lnTo>
                  <a:cubicBezTo>
                    <a:pt x="2073" y="2271"/>
                    <a:pt x="2073" y="2212"/>
                    <a:pt x="2084" y="2140"/>
                  </a:cubicBezTo>
                  <a:lnTo>
                    <a:pt x="2084" y="2116"/>
                  </a:lnTo>
                  <a:cubicBezTo>
                    <a:pt x="2120" y="2057"/>
                    <a:pt x="2132" y="1961"/>
                    <a:pt x="2180" y="1878"/>
                  </a:cubicBezTo>
                  <a:lnTo>
                    <a:pt x="2215" y="1831"/>
                  </a:lnTo>
                  <a:cubicBezTo>
                    <a:pt x="2263" y="1783"/>
                    <a:pt x="2311" y="1711"/>
                    <a:pt x="2370" y="1664"/>
                  </a:cubicBezTo>
                  <a:cubicBezTo>
                    <a:pt x="2727" y="1259"/>
                    <a:pt x="2632" y="521"/>
                    <a:pt x="2203" y="211"/>
                  </a:cubicBezTo>
                  <a:cubicBezTo>
                    <a:pt x="2014" y="75"/>
                    <a:pt x="177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8"/>
            <p:cNvSpPr/>
            <p:nvPr/>
          </p:nvSpPr>
          <p:spPr>
            <a:xfrm>
              <a:off x="8783437" y="1944271"/>
              <a:ext cx="53798" cy="99614"/>
            </a:xfrm>
            <a:custGeom>
              <a:avLst/>
              <a:gdLst/>
              <a:ahLst/>
              <a:cxnLst/>
              <a:rect l="l" t="t" r="r" b="b"/>
              <a:pathLst>
                <a:path w="1703" h="3058" extrusionOk="0">
                  <a:moveTo>
                    <a:pt x="1090" y="1"/>
                  </a:moveTo>
                  <a:cubicBezTo>
                    <a:pt x="911" y="1"/>
                    <a:pt x="743" y="93"/>
                    <a:pt x="679" y="310"/>
                  </a:cubicBezTo>
                  <a:cubicBezTo>
                    <a:pt x="465" y="989"/>
                    <a:pt x="239" y="1679"/>
                    <a:pt x="84" y="2370"/>
                  </a:cubicBezTo>
                  <a:cubicBezTo>
                    <a:pt x="1" y="2691"/>
                    <a:pt x="274" y="3001"/>
                    <a:pt x="572" y="3048"/>
                  </a:cubicBezTo>
                  <a:cubicBezTo>
                    <a:pt x="606" y="3055"/>
                    <a:pt x="638" y="3058"/>
                    <a:pt x="671" y="3058"/>
                  </a:cubicBezTo>
                  <a:cubicBezTo>
                    <a:pt x="948" y="3058"/>
                    <a:pt x="1175" y="2836"/>
                    <a:pt x="1239" y="2548"/>
                  </a:cubicBezTo>
                  <a:cubicBezTo>
                    <a:pt x="1406" y="1893"/>
                    <a:pt x="1525" y="1239"/>
                    <a:pt x="1644" y="584"/>
                  </a:cubicBezTo>
                  <a:cubicBezTo>
                    <a:pt x="1703" y="244"/>
                    <a:pt x="1382" y="1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8"/>
            <p:cNvSpPr/>
            <p:nvPr/>
          </p:nvSpPr>
          <p:spPr>
            <a:xfrm>
              <a:off x="8669490" y="1888633"/>
              <a:ext cx="103457" cy="97139"/>
            </a:xfrm>
            <a:custGeom>
              <a:avLst/>
              <a:gdLst/>
              <a:ahLst/>
              <a:cxnLst/>
              <a:rect l="l" t="t" r="r" b="b"/>
              <a:pathLst>
                <a:path w="3275" h="2982" extrusionOk="0">
                  <a:moveTo>
                    <a:pt x="2226" y="0"/>
                  </a:moveTo>
                  <a:cubicBezTo>
                    <a:pt x="2037" y="0"/>
                    <a:pt x="1845" y="79"/>
                    <a:pt x="1691" y="268"/>
                  </a:cubicBezTo>
                  <a:cubicBezTo>
                    <a:pt x="1274" y="780"/>
                    <a:pt x="857" y="1280"/>
                    <a:pt x="441" y="1804"/>
                  </a:cubicBezTo>
                  <a:cubicBezTo>
                    <a:pt x="1" y="2340"/>
                    <a:pt x="510" y="2981"/>
                    <a:pt x="1046" y="2981"/>
                  </a:cubicBezTo>
                  <a:cubicBezTo>
                    <a:pt x="1235" y="2981"/>
                    <a:pt x="1428" y="2901"/>
                    <a:pt x="1584" y="2708"/>
                  </a:cubicBezTo>
                  <a:cubicBezTo>
                    <a:pt x="2000" y="2208"/>
                    <a:pt x="2417" y="1696"/>
                    <a:pt x="2834" y="1184"/>
                  </a:cubicBezTo>
                  <a:cubicBezTo>
                    <a:pt x="3274" y="638"/>
                    <a:pt x="2763" y="0"/>
                    <a:pt x="22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8"/>
            <p:cNvSpPr/>
            <p:nvPr/>
          </p:nvSpPr>
          <p:spPr>
            <a:xfrm>
              <a:off x="8505125" y="1904367"/>
              <a:ext cx="71109" cy="67495"/>
            </a:xfrm>
            <a:custGeom>
              <a:avLst/>
              <a:gdLst/>
              <a:ahLst/>
              <a:cxnLst/>
              <a:rect l="l" t="t" r="r" b="b"/>
              <a:pathLst>
                <a:path w="2251" h="2072" extrusionOk="0">
                  <a:moveTo>
                    <a:pt x="1466" y="0"/>
                  </a:moveTo>
                  <a:cubicBezTo>
                    <a:pt x="1321" y="0"/>
                    <a:pt x="1177" y="44"/>
                    <a:pt x="1060" y="142"/>
                  </a:cubicBezTo>
                  <a:cubicBezTo>
                    <a:pt x="857" y="320"/>
                    <a:pt x="631" y="499"/>
                    <a:pt x="417" y="678"/>
                  </a:cubicBezTo>
                  <a:cubicBezTo>
                    <a:pt x="83" y="975"/>
                    <a:pt x="0" y="1487"/>
                    <a:pt x="333" y="1833"/>
                  </a:cubicBezTo>
                  <a:cubicBezTo>
                    <a:pt x="476" y="1975"/>
                    <a:pt x="643" y="2047"/>
                    <a:pt x="857" y="2071"/>
                  </a:cubicBezTo>
                  <a:cubicBezTo>
                    <a:pt x="869" y="2071"/>
                    <a:pt x="881" y="2072"/>
                    <a:pt x="893" y="2072"/>
                  </a:cubicBezTo>
                  <a:cubicBezTo>
                    <a:pt x="1136" y="2072"/>
                    <a:pt x="1306" y="1955"/>
                    <a:pt x="1476" y="1785"/>
                  </a:cubicBezTo>
                  <a:cubicBezTo>
                    <a:pt x="1667" y="1594"/>
                    <a:pt x="1881" y="1392"/>
                    <a:pt x="2072" y="1202"/>
                  </a:cubicBezTo>
                  <a:cubicBezTo>
                    <a:pt x="2191" y="1094"/>
                    <a:pt x="2250" y="832"/>
                    <a:pt x="2238" y="666"/>
                  </a:cubicBezTo>
                  <a:cubicBezTo>
                    <a:pt x="2203" y="499"/>
                    <a:pt x="2143" y="356"/>
                    <a:pt x="2024" y="237"/>
                  </a:cubicBezTo>
                  <a:cubicBezTo>
                    <a:pt x="1884" y="90"/>
                    <a:pt x="1673" y="0"/>
                    <a:pt x="1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8"/>
            <p:cNvSpPr/>
            <p:nvPr/>
          </p:nvSpPr>
          <p:spPr>
            <a:xfrm>
              <a:off x="8372729" y="1941763"/>
              <a:ext cx="74868" cy="95347"/>
            </a:xfrm>
            <a:custGeom>
              <a:avLst/>
              <a:gdLst/>
              <a:ahLst/>
              <a:cxnLst/>
              <a:rect l="l" t="t" r="r" b="b"/>
              <a:pathLst>
                <a:path w="2370" h="2927" extrusionOk="0">
                  <a:moveTo>
                    <a:pt x="1318" y="0"/>
                  </a:moveTo>
                  <a:cubicBezTo>
                    <a:pt x="1101" y="0"/>
                    <a:pt x="874" y="55"/>
                    <a:pt x="714" y="185"/>
                  </a:cubicBezTo>
                  <a:cubicBezTo>
                    <a:pt x="500" y="351"/>
                    <a:pt x="405" y="554"/>
                    <a:pt x="321" y="816"/>
                  </a:cubicBezTo>
                  <a:cubicBezTo>
                    <a:pt x="238" y="1137"/>
                    <a:pt x="143" y="1470"/>
                    <a:pt x="60" y="1780"/>
                  </a:cubicBezTo>
                  <a:cubicBezTo>
                    <a:pt x="0" y="2018"/>
                    <a:pt x="107" y="2340"/>
                    <a:pt x="238" y="2518"/>
                  </a:cubicBezTo>
                  <a:cubicBezTo>
                    <a:pt x="381" y="2721"/>
                    <a:pt x="631" y="2875"/>
                    <a:pt x="881" y="2911"/>
                  </a:cubicBezTo>
                  <a:cubicBezTo>
                    <a:pt x="943" y="2922"/>
                    <a:pt x="1004" y="2927"/>
                    <a:pt x="1064" y="2927"/>
                  </a:cubicBezTo>
                  <a:cubicBezTo>
                    <a:pt x="1538" y="2927"/>
                    <a:pt x="1908" y="2600"/>
                    <a:pt x="2024" y="2113"/>
                  </a:cubicBezTo>
                  <a:lnTo>
                    <a:pt x="2238" y="1125"/>
                  </a:lnTo>
                  <a:cubicBezTo>
                    <a:pt x="2369" y="637"/>
                    <a:pt x="1929" y="65"/>
                    <a:pt x="1441" y="6"/>
                  </a:cubicBezTo>
                  <a:cubicBezTo>
                    <a:pt x="1401" y="2"/>
                    <a:pt x="1360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8"/>
            <p:cNvSpPr/>
            <p:nvPr/>
          </p:nvSpPr>
          <p:spPr>
            <a:xfrm>
              <a:off x="8479916" y="2092520"/>
              <a:ext cx="82766" cy="99842"/>
            </a:xfrm>
            <a:custGeom>
              <a:avLst/>
              <a:gdLst/>
              <a:ahLst/>
              <a:cxnLst/>
              <a:rect l="l" t="t" r="r" b="b"/>
              <a:pathLst>
                <a:path w="2620" h="3065" extrusionOk="0">
                  <a:moveTo>
                    <a:pt x="1625" y="1"/>
                  </a:moveTo>
                  <a:cubicBezTo>
                    <a:pt x="1292" y="1"/>
                    <a:pt x="984" y="186"/>
                    <a:pt x="834" y="521"/>
                  </a:cubicBezTo>
                  <a:cubicBezTo>
                    <a:pt x="619" y="962"/>
                    <a:pt x="405" y="1426"/>
                    <a:pt x="191" y="1867"/>
                  </a:cubicBezTo>
                  <a:cubicBezTo>
                    <a:pt x="0" y="2272"/>
                    <a:pt x="203" y="2843"/>
                    <a:pt x="619" y="2998"/>
                  </a:cubicBezTo>
                  <a:cubicBezTo>
                    <a:pt x="735" y="3043"/>
                    <a:pt x="851" y="3065"/>
                    <a:pt x="965" y="3065"/>
                  </a:cubicBezTo>
                  <a:cubicBezTo>
                    <a:pt x="1296" y="3065"/>
                    <a:pt x="1600" y="2880"/>
                    <a:pt x="1751" y="2569"/>
                  </a:cubicBezTo>
                  <a:cubicBezTo>
                    <a:pt x="1977" y="2129"/>
                    <a:pt x="2203" y="1664"/>
                    <a:pt x="2417" y="1212"/>
                  </a:cubicBezTo>
                  <a:cubicBezTo>
                    <a:pt x="2620" y="819"/>
                    <a:pt x="2405" y="236"/>
                    <a:pt x="1977" y="69"/>
                  </a:cubicBezTo>
                  <a:cubicBezTo>
                    <a:pt x="1860" y="23"/>
                    <a:pt x="1741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8"/>
            <p:cNvSpPr/>
            <p:nvPr/>
          </p:nvSpPr>
          <p:spPr>
            <a:xfrm>
              <a:off x="8621694" y="2117635"/>
              <a:ext cx="70762" cy="102644"/>
            </a:xfrm>
            <a:custGeom>
              <a:avLst/>
              <a:gdLst/>
              <a:ahLst/>
              <a:cxnLst/>
              <a:rect l="l" t="t" r="r" b="b"/>
              <a:pathLst>
                <a:path w="2240" h="3151" extrusionOk="0">
                  <a:moveTo>
                    <a:pt x="1464" y="0"/>
                  </a:moveTo>
                  <a:cubicBezTo>
                    <a:pt x="1186" y="0"/>
                    <a:pt x="907" y="154"/>
                    <a:pt x="811" y="417"/>
                  </a:cubicBezTo>
                  <a:cubicBezTo>
                    <a:pt x="584" y="977"/>
                    <a:pt x="358" y="1572"/>
                    <a:pt x="144" y="2155"/>
                  </a:cubicBezTo>
                  <a:cubicBezTo>
                    <a:pt x="1" y="2513"/>
                    <a:pt x="144" y="2929"/>
                    <a:pt x="489" y="3096"/>
                  </a:cubicBezTo>
                  <a:cubicBezTo>
                    <a:pt x="578" y="3133"/>
                    <a:pt x="675" y="3151"/>
                    <a:pt x="773" y="3151"/>
                  </a:cubicBezTo>
                  <a:cubicBezTo>
                    <a:pt x="1052" y="3151"/>
                    <a:pt x="1333" y="3004"/>
                    <a:pt x="1430" y="2739"/>
                  </a:cubicBezTo>
                  <a:lnTo>
                    <a:pt x="2096" y="1001"/>
                  </a:lnTo>
                  <a:cubicBezTo>
                    <a:pt x="2239" y="643"/>
                    <a:pt x="2096" y="227"/>
                    <a:pt x="1751" y="60"/>
                  </a:cubicBezTo>
                  <a:cubicBezTo>
                    <a:pt x="1661" y="19"/>
                    <a:pt x="1562" y="0"/>
                    <a:pt x="1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8"/>
            <p:cNvSpPr/>
            <p:nvPr/>
          </p:nvSpPr>
          <p:spPr>
            <a:xfrm>
              <a:off x="8301998" y="2147278"/>
              <a:ext cx="73384" cy="91015"/>
            </a:xfrm>
            <a:custGeom>
              <a:avLst/>
              <a:gdLst/>
              <a:ahLst/>
              <a:cxnLst/>
              <a:rect l="l" t="t" r="r" b="b"/>
              <a:pathLst>
                <a:path w="2323" h="2794" extrusionOk="0">
                  <a:moveTo>
                    <a:pt x="1500" y="0"/>
                  </a:moveTo>
                  <a:cubicBezTo>
                    <a:pt x="1224" y="0"/>
                    <a:pt x="967" y="150"/>
                    <a:pt x="834" y="424"/>
                  </a:cubicBezTo>
                  <a:cubicBezTo>
                    <a:pt x="620" y="876"/>
                    <a:pt x="394" y="1317"/>
                    <a:pt x="167" y="1781"/>
                  </a:cubicBezTo>
                  <a:cubicBezTo>
                    <a:pt x="1" y="2127"/>
                    <a:pt x="179" y="2591"/>
                    <a:pt x="536" y="2734"/>
                  </a:cubicBezTo>
                  <a:cubicBezTo>
                    <a:pt x="636" y="2774"/>
                    <a:pt x="736" y="2793"/>
                    <a:pt x="833" y="2793"/>
                  </a:cubicBezTo>
                  <a:cubicBezTo>
                    <a:pt x="1108" y="2793"/>
                    <a:pt x="1357" y="2638"/>
                    <a:pt x="1489" y="2365"/>
                  </a:cubicBezTo>
                  <a:cubicBezTo>
                    <a:pt x="1727" y="1912"/>
                    <a:pt x="1941" y="1472"/>
                    <a:pt x="2168" y="1007"/>
                  </a:cubicBezTo>
                  <a:cubicBezTo>
                    <a:pt x="2322" y="662"/>
                    <a:pt x="2144" y="210"/>
                    <a:pt x="1787" y="55"/>
                  </a:cubicBezTo>
                  <a:cubicBezTo>
                    <a:pt x="1692" y="18"/>
                    <a:pt x="1595" y="0"/>
                    <a:pt x="1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8"/>
            <p:cNvSpPr/>
            <p:nvPr/>
          </p:nvSpPr>
          <p:spPr>
            <a:xfrm>
              <a:off x="8390388" y="2336929"/>
              <a:ext cx="66592" cy="79027"/>
            </a:xfrm>
            <a:custGeom>
              <a:avLst/>
              <a:gdLst/>
              <a:ahLst/>
              <a:cxnLst/>
              <a:rect l="l" t="t" r="r" b="b"/>
              <a:pathLst>
                <a:path w="2108" h="2426" extrusionOk="0">
                  <a:moveTo>
                    <a:pt x="1130" y="0"/>
                  </a:moveTo>
                  <a:cubicBezTo>
                    <a:pt x="1025" y="0"/>
                    <a:pt x="922" y="20"/>
                    <a:pt x="822" y="67"/>
                  </a:cubicBezTo>
                  <a:cubicBezTo>
                    <a:pt x="596" y="162"/>
                    <a:pt x="394" y="317"/>
                    <a:pt x="322" y="555"/>
                  </a:cubicBezTo>
                  <a:cubicBezTo>
                    <a:pt x="239" y="757"/>
                    <a:pt x="167" y="948"/>
                    <a:pt x="108" y="1138"/>
                  </a:cubicBezTo>
                  <a:cubicBezTo>
                    <a:pt x="24" y="1365"/>
                    <a:pt x="1" y="1603"/>
                    <a:pt x="96" y="1841"/>
                  </a:cubicBezTo>
                  <a:cubicBezTo>
                    <a:pt x="167" y="2043"/>
                    <a:pt x="358" y="2258"/>
                    <a:pt x="572" y="2341"/>
                  </a:cubicBezTo>
                  <a:cubicBezTo>
                    <a:pt x="699" y="2394"/>
                    <a:pt x="834" y="2425"/>
                    <a:pt x="967" y="2425"/>
                  </a:cubicBezTo>
                  <a:cubicBezTo>
                    <a:pt x="1072" y="2425"/>
                    <a:pt x="1175" y="2407"/>
                    <a:pt x="1275" y="2365"/>
                  </a:cubicBezTo>
                  <a:cubicBezTo>
                    <a:pt x="1477" y="2258"/>
                    <a:pt x="1667" y="2103"/>
                    <a:pt x="1763" y="1865"/>
                  </a:cubicBezTo>
                  <a:cubicBezTo>
                    <a:pt x="1834" y="1674"/>
                    <a:pt x="1906" y="1484"/>
                    <a:pt x="2001" y="1293"/>
                  </a:cubicBezTo>
                  <a:cubicBezTo>
                    <a:pt x="2084" y="1067"/>
                    <a:pt x="2108" y="817"/>
                    <a:pt x="2013" y="591"/>
                  </a:cubicBezTo>
                  <a:cubicBezTo>
                    <a:pt x="1929" y="376"/>
                    <a:pt x="1751" y="162"/>
                    <a:pt x="1525" y="79"/>
                  </a:cubicBezTo>
                  <a:cubicBezTo>
                    <a:pt x="1398" y="32"/>
                    <a:pt x="1263" y="0"/>
                    <a:pt x="1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8"/>
            <p:cNvSpPr/>
            <p:nvPr/>
          </p:nvSpPr>
          <p:spPr>
            <a:xfrm>
              <a:off x="8243714" y="2384619"/>
              <a:ext cx="72246" cy="79939"/>
            </a:xfrm>
            <a:custGeom>
              <a:avLst/>
              <a:gdLst/>
              <a:ahLst/>
              <a:cxnLst/>
              <a:rect l="l" t="t" r="r" b="b"/>
              <a:pathLst>
                <a:path w="2287" h="2454" extrusionOk="0">
                  <a:moveTo>
                    <a:pt x="1402" y="0"/>
                  </a:moveTo>
                  <a:cubicBezTo>
                    <a:pt x="1071" y="0"/>
                    <a:pt x="779" y="185"/>
                    <a:pt x="619" y="496"/>
                  </a:cubicBezTo>
                  <a:cubicBezTo>
                    <a:pt x="476" y="758"/>
                    <a:pt x="345" y="1020"/>
                    <a:pt x="214" y="1282"/>
                  </a:cubicBezTo>
                  <a:cubicBezTo>
                    <a:pt x="0" y="1675"/>
                    <a:pt x="238" y="2222"/>
                    <a:pt x="643" y="2389"/>
                  </a:cubicBezTo>
                  <a:cubicBezTo>
                    <a:pt x="762" y="2429"/>
                    <a:pt x="882" y="2454"/>
                    <a:pt x="1001" y="2454"/>
                  </a:cubicBezTo>
                  <a:cubicBezTo>
                    <a:pt x="1096" y="2454"/>
                    <a:pt x="1191" y="2438"/>
                    <a:pt x="1286" y="2401"/>
                  </a:cubicBezTo>
                  <a:cubicBezTo>
                    <a:pt x="1488" y="2306"/>
                    <a:pt x="1631" y="2163"/>
                    <a:pt x="1750" y="1949"/>
                  </a:cubicBezTo>
                  <a:cubicBezTo>
                    <a:pt x="1893" y="1699"/>
                    <a:pt x="2024" y="1448"/>
                    <a:pt x="2179" y="1198"/>
                  </a:cubicBezTo>
                  <a:cubicBezTo>
                    <a:pt x="2286" y="1020"/>
                    <a:pt x="2262" y="722"/>
                    <a:pt x="2191" y="544"/>
                  </a:cubicBezTo>
                  <a:cubicBezTo>
                    <a:pt x="2119" y="341"/>
                    <a:pt x="1941" y="139"/>
                    <a:pt x="1750" y="67"/>
                  </a:cubicBezTo>
                  <a:cubicBezTo>
                    <a:pt x="1632" y="22"/>
                    <a:pt x="1515" y="0"/>
                    <a:pt x="1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8"/>
            <p:cNvSpPr/>
            <p:nvPr/>
          </p:nvSpPr>
          <p:spPr>
            <a:xfrm>
              <a:off x="8180880" y="2144574"/>
              <a:ext cx="65486" cy="84206"/>
            </a:xfrm>
            <a:custGeom>
              <a:avLst/>
              <a:gdLst/>
              <a:ahLst/>
              <a:cxnLst/>
              <a:rect l="l" t="t" r="r" b="b"/>
              <a:pathLst>
                <a:path w="2073" h="2585" extrusionOk="0">
                  <a:moveTo>
                    <a:pt x="1378" y="1"/>
                  </a:moveTo>
                  <a:cubicBezTo>
                    <a:pt x="1146" y="1"/>
                    <a:pt x="928" y="143"/>
                    <a:pt x="822" y="364"/>
                  </a:cubicBezTo>
                  <a:lnTo>
                    <a:pt x="144" y="1698"/>
                  </a:lnTo>
                  <a:cubicBezTo>
                    <a:pt x="1" y="2019"/>
                    <a:pt x="168" y="2400"/>
                    <a:pt x="477" y="2531"/>
                  </a:cubicBezTo>
                  <a:cubicBezTo>
                    <a:pt x="556" y="2568"/>
                    <a:pt x="639" y="2585"/>
                    <a:pt x="722" y="2585"/>
                  </a:cubicBezTo>
                  <a:cubicBezTo>
                    <a:pt x="961" y="2585"/>
                    <a:pt x="1195" y="2440"/>
                    <a:pt x="1311" y="2210"/>
                  </a:cubicBezTo>
                  <a:cubicBezTo>
                    <a:pt x="1501" y="1757"/>
                    <a:pt x="1727" y="1317"/>
                    <a:pt x="1930" y="852"/>
                  </a:cubicBezTo>
                  <a:cubicBezTo>
                    <a:pt x="2073" y="555"/>
                    <a:pt x="1918" y="185"/>
                    <a:pt x="1620" y="55"/>
                  </a:cubicBezTo>
                  <a:cubicBezTo>
                    <a:pt x="1540" y="18"/>
                    <a:pt x="1458" y="1"/>
                    <a:pt x="13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8"/>
            <p:cNvSpPr/>
            <p:nvPr/>
          </p:nvSpPr>
          <p:spPr>
            <a:xfrm>
              <a:off x="8132357" y="2356833"/>
              <a:ext cx="56072" cy="77496"/>
            </a:xfrm>
            <a:custGeom>
              <a:avLst/>
              <a:gdLst/>
              <a:ahLst/>
              <a:cxnLst/>
              <a:rect l="l" t="t" r="r" b="b"/>
              <a:pathLst>
                <a:path w="1775" h="2379" extrusionOk="0">
                  <a:moveTo>
                    <a:pt x="1044" y="0"/>
                  </a:moveTo>
                  <a:cubicBezTo>
                    <a:pt x="671" y="0"/>
                    <a:pt x="354" y="244"/>
                    <a:pt x="287" y="623"/>
                  </a:cubicBezTo>
                  <a:cubicBezTo>
                    <a:pt x="215" y="944"/>
                    <a:pt x="156" y="1278"/>
                    <a:pt x="72" y="1599"/>
                  </a:cubicBezTo>
                  <a:cubicBezTo>
                    <a:pt x="1" y="1944"/>
                    <a:pt x="299" y="2349"/>
                    <a:pt x="656" y="2373"/>
                  </a:cubicBezTo>
                  <a:cubicBezTo>
                    <a:pt x="690" y="2377"/>
                    <a:pt x="723" y="2379"/>
                    <a:pt x="756" y="2379"/>
                  </a:cubicBezTo>
                  <a:cubicBezTo>
                    <a:pt x="1116" y="2379"/>
                    <a:pt x="1354" y="2141"/>
                    <a:pt x="1442" y="1813"/>
                  </a:cubicBezTo>
                  <a:cubicBezTo>
                    <a:pt x="1537" y="1480"/>
                    <a:pt x="1644" y="1170"/>
                    <a:pt x="1727" y="837"/>
                  </a:cubicBezTo>
                  <a:cubicBezTo>
                    <a:pt x="1775" y="682"/>
                    <a:pt x="1704" y="420"/>
                    <a:pt x="1596" y="289"/>
                  </a:cubicBezTo>
                  <a:cubicBezTo>
                    <a:pt x="1489" y="158"/>
                    <a:pt x="1299" y="27"/>
                    <a:pt x="1120" y="4"/>
                  </a:cubicBezTo>
                  <a:cubicBezTo>
                    <a:pt x="1094" y="1"/>
                    <a:pt x="1069" y="0"/>
                    <a:pt x="10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8"/>
            <p:cNvSpPr/>
            <p:nvPr/>
          </p:nvSpPr>
          <p:spPr>
            <a:xfrm>
              <a:off x="8009375" y="2478728"/>
              <a:ext cx="48175" cy="61306"/>
            </a:xfrm>
            <a:custGeom>
              <a:avLst/>
              <a:gdLst/>
              <a:ahLst/>
              <a:cxnLst/>
              <a:rect l="l" t="t" r="r" b="b"/>
              <a:pathLst>
                <a:path w="1525" h="1882" extrusionOk="0">
                  <a:moveTo>
                    <a:pt x="786" y="0"/>
                  </a:moveTo>
                  <a:cubicBezTo>
                    <a:pt x="572" y="0"/>
                    <a:pt x="393" y="60"/>
                    <a:pt x="239" y="203"/>
                  </a:cubicBezTo>
                  <a:cubicBezTo>
                    <a:pt x="155" y="262"/>
                    <a:pt x="96" y="345"/>
                    <a:pt x="72" y="441"/>
                  </a:cubicBezTo>
                  <a:cubicBezTo>
                    <a:pt x="12" y="560"/>
                    <a:pt x="1" y="703"/>
                    <a:pt x="12" y="834"/>
                  </a:cubicBezTo>
                  <a:cubicBezTo>
                    <a:pt x="12" y="965"/>
                    <a:pt x="12" y="1107"/>
                    <a:pt x="1" y="1226"/>
                  </a:cubicBezTo>
                  <a:cubicBezTo>
                    <a:pt x="1" y="1322"/>
                    <a:pt x="36" y="1417"/>
                    <a:pt x="84" y="1500"/>
                  </a:cubicBezTo>
                  <a:cubicBezTo>
                    <a:pt x="132" y="1596"/>
                    <a:pt x="191" y="1667"/>
                    <a:pt x="263" y="1727"/>
                  </a:cubicBezTo>
                  <a:cubicBezTo>
                    <a:pt x="393" y="1834"/>
                    <a:pt x="548" y="1881"/>
                    <a:pt x="715" y="1881"/>
                  </a:cubicBezTo>
                  <a:cubicBezTo>
                    <a:pt x="870" y="1881"/>
                    <a:pt x="1048" y="1846"/>
                    <a:pt x="1167" y="1738"/>
                  </a:cubicBezTo>
                  <a:cubicBezTo>
                    <a:pt x="1346" y="1619"/>
                    <a:pt x="1489" y="1441"/>
                    <a:pt x="1489" y="1250"/>
                  </a:cubicBezTo>
                  <a:cubicBezTo>
                    <a:pt x="1501" y="1119"/>
                    <a:pt x="1501" y="988"/>
                    <a:pt x="1513" y="857"/>
                  </a:cubicBezTo>
                  <a:cubicBezTo>
                    <a:pt x="1525" y="726"/>
                    <a:pt x="1513" y="595"/>
                    <a:pt x="1465" y="476"/>
                  </a:cubicBezTo>
                  <a:cubicBezTo>
                    <a:pt x="1441" y="417"/>
                    <a:pt x="1406" y="357"/>
                    <a:pt x="1370" y="298"/>
                  </a:cubicBezTo>
                  <a:cubicBezTo>
                    <a:pt x="1227" y="107"/>
                    <a:pt x="1013" y="0"/>
                    <a:pt x="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9" name="Google Shape;1419;p18"/>
          <p:cNvGrpSpPr/>
          <p:nvPr/>
        </p:nvGrpSpPr>
        <p:grpSpPr>
          <a:xfrm>
            <a:off x="27439" y="-29255"/>
            <a:ext cx="1516720" cy="867763"/>
            <a:chOff x="27439" y="46945"/>
            <a:chExt cx="1516720" cy="867763"/>
          </a:xfrm>
        </p:grpSpPr>
        <p:sp>
          <p:nvSpPr>
            <p:cNvPr id="1420" name="Google Shape;1420;p18"/>
            <p:cNvSpPr/>
            <p:nvPr/>
          </p:nvSpPr>
          <p:spPr>
            <a:xfrm>
              <a:off x="27439" y="118024"/>
              <a:ext cx="122696" cy="136685"/>
            </a:xfrm>
            <a:custGeom>
              <a:avLst/>
              <a:gdLst/>
              <a:ahLst/>
              <a:cxnLst/>
              <a:rect l="l" t="t" r="r" b="b"/>
              <a:pathLst>
                <a:path w="3884" h="4196" extrusionOk="0">
                  <a:moveTo>
                    <a:pt x="606" y="0"/>
                  </a:moveTo>
                  <a:cubicBezTo>
                    <a:pt x="296" y="0"/>
                    <a:pt x="0" y="257"/>
                    <a:pt x="78" y="616"/>
                  </a:cubicBezTo>
                  <a:cubicBezTo>
                    <a:pt x="221" y="1319"/>
                    <a:pt x="614" y="2045"/>
                    <a:pt x="1031" y="2652"/>
                  </a:cubicBezTo>
                  <a:cubicBezTo>
                    <a:pt x="1424" y="3224"/>
                    <a:pt x="1995" y="4021"/>
                    <a:pt x="2757" y="4188"/>
                  </a:cubicBezTo>
                  <a:cubicBezTo>
                    <a:pt x="2794" y="4193"/>
                    <a:pt x="2832" y="4196"/>
                    <a:pt x="2870" y="4196"/>
                  </a:cubicBezTo>
                  <a:cubicBezTo>
                    <a:pt x="3347" y="4196"/>
                    <a:pt x="3884" y="3792"/>
                    <a:pt x="3674" y="3307"/>
                  </a:cubicBezTo>
                  <a:cubicBezTo>
                    <a:pt x="3424" y="2700"/>
                    <a:pt x="2781" y="2331"/>
                    <a:pt x="2305" y="1854"/>
                  </a:cubicBezTo>
                  <a:cubicBezTo>
                    <a:pt x="1817" y="1342"/>
                    <a:pt x="1460" y="795"/>
                    <a:pt x="1055" y="235"/>
                  </a:cubicBezTo>
                  <a:cubicBezTo>
                    <a:pt x="936" y="71"/>
                    <a:pt x="769" y="0"/>
                    <a:pt x="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18"/>
            <p:cNvSpPr/>
            <p:nvPr/>
          </p:nvSpPr>
          <p:spPr>
            <a:xfrm>
              <a:off x="82944" y="46945"/>
              <a:ext cx="117483" cy="83815"/>
            </a:xfrm>
            <a:custGeom>
              <a:avLst/>
              <a:gdLst/>
              <a:ahLst/>
              <a:cxnLst/>
              <a:rect l="l" t="t" r="r" b="b"/>
              <a:pathLst>
                <a:path w="3719" h="2573" extrusionOk="0">
                  <a:moveTo>
                    <a:pt x="0" y="0"/>
                  </a:moveTo>
                  <a:cubicBezTo>
                    <a:pt x="476" y="786"/>
                    <a:pt x="1096" y="1536"/>
                    <a:pt x="1727" y="2262"/>
                  </a:cubicBezTo>
                  <a:cubicBezTo>
                    <a:pt x="1911" y="2481"/>
                    <a:pt x="2135" y="2573"/>
                    <a:pt x="2356" y="2573"/>
                  </a:cubicBezTo>
                  <a:cubicBezTo>
                    <a:pt x="3049" y="2573"/>
                    <a:pt x="3719" y="1677"/>
                    <a:pt x="3096" y="1000"/>
                  </a:cubicBezTo>
                  <a:cubicBezTo>
                    <a:pt x="2810" y="667"/>
                    <a:pt x="2524" y="345"/>
                    <a:pt x="2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8"/>
            <p:cNvSpPr/>
            <p:nvPr/>
          </p:nvSpPr>
          <p:spPr>
            <a:xfrm>
              <a:off x="337563" y="46945"/>
              <a:ext cx="86178" cy="45833"/>
            </a:xfrm>
            <a:custGeom>
              <a:avLst/>
              <a:gdLst/>
              <a:ahLst/>
              <a:cxnLst/>
              <a:rect l="l" t="t" r="r" b="b"/>
              <a:pathLst>
                <a:path w="2728" h="1407" extrusionOk="0">
                  <a:moveTo>
                    <a:pt x="1" y="0"/>
                  </a:moveTo>
                  <a:cubicBezTo>
                    <a:pt x="298" y="464"/>
                    <a:pt x="703" y="869"/>
                    <a:pt x="1132" y="1179"/>
                  </a:cubicBezTo>
                  <a:cubicBezTo>
                    <a:pt x="1316" y="1326"/>
                    <a:pt x="1544" y="1407"/>
                    <a:pt x="1770" y="1407"/>
                  </a:cubicBezTo>
                  <a:cubicBezTo>
                    <a:pt x="1984" y="1407"/>
                    <a:pt x="2197" y="1335"/>
                    <a:pt x="2370" y="1179"/>
                  </a:cubicBezTo>
                  <a:cubicBezTo>
                    <a:pt x="2668" y="893"/>
                    <a:pt x="2727" y="310"/>
                    <a:pt x="2370" y="36"/>
                  </a:cubicBezTo>
                  <a:cubicBezTo>
                    <a:pt x="2358" y="36"/>
                    <a:pt x="2334" y="12"/>
                    <a:pt x="2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8"/>
            <p:cNvSpPr/>
            <p:nvPr/>
          </p:nvSpPr>
          <p:spPr>
            <a:xfrm>
              <a:off x="752441" y="193402"/>
              <a:ext cx="89968" cy="104207"/>
            </a:xfrm>
            <a:custGeom>
              <a:avLst/>
              <a:gdLst/>
              <a:ahLst/>
              <a:cxnLst/>
              <a:rect l="l" t="t" r="r" b="b"/>
              <a:pathLst>
                <a:path w="2848" h="3199" extrusionOk="0">
                  <a:moveTo>
                    <a:pt x="443" y="0"/>
                  </a:moveTo>
                  <a:cubicBezTo>
                    <a:pt x="221" y="0"/>
                    <a:pt x="21" y="145"/>
                    <a:pt x="12" y="374"/>
                  </a:cubicBezTo>
                  <a:cubicBezTo>
                    <a:pt x="0" y="802"/>
                    <a:pt x="227" y="1207"/>
                    <a:pt x="417" y="1588"/>
                  </a:cubicBezTo>
                  <a:cubicBezTo>
                    <a:pt x="608" y="2005"/>
                    <a:pt x="798" y="2469"/>
                    <a:pt x="1084" y="2838"/>
                  </a:cubicBezTo>
                  <a:cubicBezTo>
                    <a:pt x="1274" y="3092"/>
                    <a:pt x="1533" y="3198"/>
                    <a:pt x="1784" y="3198"/>
                  </a:cubicBezTo>
                  <a:cubicBezTo>
                    <a:pt x="2335" y="3198"/>
                    <a:pt x="2848" y="2685"/>
                    <a:pt x="2513" y="2088"/>
                  </a:cubicBezTo>
                  <a:cubicBezTo>
                    <a:pt x="2286" y="1683"/>
                    <a:pt x="1929" y="1314"/>
                    <a:pt x="1620" y="957"/>
                  </a:cubicBezTo>
                  <a:cubicBezTo>
                    <a:pt x="1334" y="624"/>
                    <a:pt x="1060" y="243"/>
                    <a:pt x="643" y="40"/>
                  </a:cubicBezTo>
                  <a:cubicBezTo>
                    <a:pt x="578" y="13"/>
                    <a:pt x="509" y="0"/>
                    <a:pt x="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8"/>
            <p:cNvSpPr/>
            <p:nvPr/>
          </p:nvSpPr>
          <p:spPr>
            <a:xfrm>
              <a:off x="962328" y="129034"/>
              <a:ext cx="93285" cy="100331"/>
            </a:xfrm>
            <a:custGeom>
              <a:avLst/>
              <a:gdLst/>
              <a:ahLst/>
              <a:cxnLst/>
              <a:rect l="l" t="t" r="r" b="b"/>
              <a:pathLst>
                <a:path w="2953" h="3080" extrusionOk="0">
                  <a:moveTo>
                    <a:pt x="434" y="1"/>
                  </a:moveTo>
                  <a:cubicBezTo>
                    <a:pt x="291" y="1"/>
                    <a:pt x="127" y="103"/>
                    <a:pt x="107" y="230"/>
                  </a:cubicBezTo>
                  <a:cubicBezTo>
                    <a:pt x="0" y="826"/>
                    <a:pt x="441" y="1397"/>
                    <a:pt x="762" y="1885"/>
                  </a:cubicBezTo>
                  <a:cubicBezTo>
                    <a:pt x="1102" y="2422"/>
                    <a:pt x="1522" y="3080"/>
                    <a:pt x="2236" y="3080"/>
                  </a:cubicBezTo>
                  <a:cubicBezTo>
                    <a:pt x="2298" y="3080"/>
                    <a:pt x="2362" y="3075"/>
                    <a:pt x="2429" y="3064"/>
                  </a:cubicBezTo>
                  <a:cubicBezTo>
                    <a:pt x="2643" y="3028"/>
                    <a:pt x="2881" y="2826"/>
                    <a:pt x="2905" y="2636"/>
                  </a:cubicBezTo>
                  <a:cubicBezTo>
                    <a:pt x="2953" y="2243"/>
                    <a:pt x="2893" y="2040"/>
                    <a:pt x="2584" y="1754"/>
                  </a:cubicBezTo>
                  <a:cubicBezTo>
                    <a:pt x="2346" y="1528"/>
                    <a:pt x="2072" y="1338"/>
                    <a:pt x="1834" y="1112"/>
                  </a:cubicBezTo>
                  <a:cubicBezTo>
                    <a:pt x="1417" y="742"/>
                    <a:pt x="1084" y="219"/>
                    <a:pt x="524" y="16"/>
                  </a:cubicBezTo>
                  <a:cubicBezTo>
                    <a:pt x="496" y="5"/>
                    <a:pt x="466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8"/>
            <p:cNvSpPr/>
            <p:nvPr/>
          </p:nvSpPr>
          <p:spPr>
            <a:xfrm>
              <a:off x="774238" y="46945"/>
              <a:ext cx="103015" cy="97204"/>
            </a:xfrm>
            <a:custGeom>
              <a:avLst/>
              <a:gdLst/>
              <a:ahLst/>
              <a:cxnLst/>
              <a:rect l="l" t="t" r="r" b="b"/>
              <a:pathLst>
                <a:path w="3261" h="2984" extrusionOk="0">
                  <a:moveTo>
                    <a:pt x="1037" y="0"/>
                  </a:moveTo>
                  <a:lnTo>
                    <a:pt x="1037" y="12"/>
                  </a:lnTo>
                  <a:lnTo>
                    <a:pt x="1" y="12"/>
                  </a:lnTo>
                  <a:cubicBezTo>
                    <a:pt x="1" y="536"/>
                    <a:pt x="406" y="1072"/>
                    <a:pt x="703" y="1488"/>
                  </a:cubicBezTo>
                  <a:cubicBezTo>
                    <a:pt x="1061" y="2024"/>
                    <a:pt x="1561" y="2810"/>
                    <a:pt x="2251" y="2965"/>
                  </a:cubicBezTo>
                  <a:cubicBezTo>
                    <a:pt x="2311" y="2978"/>
                    <a:pt x="2371" y="2984"/>
                    <a:pt x="2428" y="2984"/>
                  </a:cubicBezTo>
                  <a:cubicBezTo>
                    <a:pt x="2896" y="2984"/>
                    <a:pt x="3261" y="2578"/>
                    <a:pt x="3144" y="2143"/>
                  </a:cubicBezTo>
                  <a:cubicBezTo>
                    <a:pt x="2977" y="1548"/>
                    <a:pt x="2251" y="1131"/>
                    <a:pt x="1787" y="714"/>
                  </a:cubicBezTo>
                  <a:cubicBezTo>
                    <a:pt x="1561" y="500"/>
                    <a:pt x="1299" y="226"/>
                    <a:pt x="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8"/>
            <p:cNvSpPr/>
            <p:nvPr/>
          </p:nvSpPr>
          <p:spPr>
            <a:xfrm>
              <a:off x="518513" y="202621"/>
              <a:ext cx="96476" cy="112644"/>
            </a:xfrm>
            <a:custGeom>
              <a:avLst/>
              <a:gdLst/>
              <a:ahLst/>
              <a:cxnLst/>
              <a:rect l="l" t="t" r="r" b="b"/>
              <a:pathLst>
                <a:path w="3054" h="3458" extrusionOk="0">
                  <a:moveTo>
                    <a:pt x="359" y="0"/>
                  </a:moveTo>
                  <a:cubicBezTo>
                    <a:pt x="169" y="0"/>
                    <a:pt x="0" y="188"/>
                    <a:pt x="47" y="377"/>
                  </a:cubicBezTo>
                  <a:cubicBezTo>
                    <a:pt x="214" y="936"/>
                    <a:pt x="524" y="1424"/>
                    <a:pt x="845" y="1936"/>
                  </a:cubicBezTo>
                  <a:cubicBezTo>
                    <a:pt x="1155" y="2436"/>
                    <a:pt x="1417" y="3032"/>
                    <a:pt x="1940" y="3365"/>
                  </a:cubicBezTo>
                  <a:cubicBezTo>
                    <a:pt x="2044" y="3429"/>
                    <a:pt x="2155" y="3458"/>
                    <a:pt x="2263" y="3458"/>
                  </a:cubicBezTo>
                  <a:cubicBezTo>
                    <a:pt x="2674" y="3458"/>
                    <a:pt x="3054" y="3047"/>
                    <a:pt x="2941" y="2651"/>
                  </a:cubicBezTo>
                  <a:cubicBezTo>
                    <a:pt x="2774" y="2103"/>
                    <a:pt x="2226" y="1650"/>
                    <a:pt x="1821" y="1222"/>
                  </a:cubicBezTo>
                  <a:cubicBezTo>
                    <a:pt x="1417" y="793"/>
                    <a:pt x="1024" y="377"/>
                    <a:pt x="512" y="43"/>
                  </a:cubicBezTo>
                  <a:cubicBezTo>
                    <a:pt x="462" y="13"/>
                    <a:pt x="410" y="0"/>
                    <a:pt x="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8"/>
            <p:cNvSpPr/>
            <p:nvPr/>
          </p:nvSpPr>
          <p:spPr>
            <a:xfrm>
              <a:off x="376704" y="302984"/>
              <a:ext cx="103742" cy="112221"/>
            </a:xfrm>
            <a:custGeom>
              <a:avLst/>
              <a:gdLst/>
              <a:ahLst/>
              <a:cxnLst/>
              <a:rect l="l" t="t" r="r" b="b"/>
              <a:pathLst>
                <a:path w="3284" h="3445" extrusionOk="0">
                  <a:moveTo>
                    <a:pt x="535" y="0"/>
                  </a:moveTo>
                  <a:cubicBezTo>
                    <a:pt x="428" y="0"/>
                    <a:pt x="319" y="38"/>
                    <a:pt x="274" y="129"/>
                  </a:cubicBezTo>
                  <a:cubicBezTo>
                    <a:pt x="0" y="689"/>
                    <a:pt x="274" y="1296"/>
                    <a:pt x="536" y="1820"/>
                  </a:cubicBezTo>
                  <a:cubicBezTo>
                    <a:pt x="822" y="2356"/>
                    <a:pt x="1298" y="3141"/>
                    <a:pt x="1905" y="3380"/>
                  </a:cubicBezTo>
                  <a:cubicBezTo>
                    <a:pt x="2026" y="3424"/>
                    <a:pt x="2148" y="3444"/>
                    <a:pt x="2264" y="3444"/>
                  </a:cubicBezTo>
                  <a:cubicBezTo>
                    <a:pt x="2834" y="3444"/>
                    <a:pt x="3283" y="2955"/>
                    <a:pt x="2977" y="2391"/>
                  </a:cubicBezTo>
                  <a:cubicBezTo>
                    <a:pt x="2703" y="1915"/>
                    <a:pt x="2143" y="1558"/>
                    <a:pt x="1774" y="1141"/>
                  </a:cubicBezTo>
                  <a:cubicBezTo>
                    <a:pt x="1441" y="772"/>
                    <a:pt x="1191" y="248"/>
                    <a:pt x="702" y="34"/>
                  </a:cubicBezTo>
                  <a:cubicBezTo>
                    <a:pt x="655" y="12"/>
                    <a:pt x="595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8"/>
            <p:cNvSpPr/>
            <p:nvPr/>
          </p:nvSpPr>
          <p:spPr>
            <a:xfrm>
              <a:off x="231324" y="570554"/>
              <a:ext cx="83019" cy="116749"/>
            </a:xfrm>
            <a:custGeom>
              <a:avLst/>
              <a:gdLst/>
              <a:ahLst/>
              <a:cxnLst/>
              <a:rect l="l" t="t" r="r" b="b"/>
              <a:pathLst>
                <a:path w="2628" h="3584" extrusionOk="0">
                  <a:moveTo>
                    <a:pt x="350" y="1"/>
                  </a:moveTo>
                  <a:cubicBezTo>
                    <a:pt x="179" y="1"/>
                    <a:pt x="0" y="108"/>
                    <a:pt x="18" y="297"/>
                  </a:cubicBezTo>
                  <a:cubicBezTo>
                    <a:pt x="78" y="750"/>
                    <a:pt x="304" y="1166"/>
                    <a:pt x="447" y="1607"/>
                  </a:cubicBezTo>
                  <a:cubicBezTo>
                    <a:pt x="613" y="2083"/>
                    <a:pt x="721" y="2571"/>
                    <a:pt x="899" y="3048"/>
                  </a:cubicBezTo>
                  <a:cubicBezTo>
                    <a:pt x="1023" y="3419"/>
                    <a:pt x="1342" y="3583"/>
                    <a:pt x="1663" y="3583"/>
                  </a:cubicBezTo>
                  <a:cubicBezTo>
                    <a:pt x="2143" y="3583"/>
                    <a:pt x="2628" y="3216"/>
                    <a:pt x="2471" y="2631"/>
                  </a:cubicBezTo>
                  <a:cubicBezTo>
                    <a:pt x="2328" y="2083"/>
                    <a:pt x="2042" y="1559"/>
                    <a:pt x="1685" y="1119"/>
                  </a:cubicBezTo>
                  <a:cubicBezTo>
                    <a:pt x="1375" y="714"/>
                    <a:pt x="1018" y="250"/>
                    <a:pt x="506" y="35"/>
                  </a:cubicBezTo>
                  <a:cubicBezTo>
                    <a:pt x="460" y="12"/>
                    <a:pt x="405" y="1"/>
                    <a:pt x="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8"/>
            <p:cNvSpPr/>
            <p:nvPr/>
          </p:nvSpPr>
          <p:spPr>
            <a:xfrm>
              <a:off x="213381" y="343638"/>
              <a:ext cx="104910" cy="120853"/>
            </a:xfrm>
            <a:custGeom>
              <a:avLst/>
              <a:gdLst/>
              <a:ahLst/>
              <a:cxnLst/>
              <a:rect l="l" t="t" r="r" b="b"/>
              <a:pathLst>
                <a:path w="3321" h="3710" extrusionOk="0">
                  <a:moveTo>
                    <a:pt x="311" y="0"/>
                  </a:moveTo>
                  <a:cubicBezTo>
                    <a:pt x="128" y="0"/>
                    <a:pt x="0" y="231"/>
                    <a:pt x="86" y="393"/>
                  </a:cubicBezTo>
                  <a:cubicBezTo>
                    <a:pt x="515" y="1286"/>
                    <a:pt x="884" y="2215"/>
                    <a:pt x="1277" y="3144"/>
                  </a:cubicBezTo>
                  <a:cubicBezTo>
                    <a:pt x="1447" y="3544"/>
                    <a:pt x="1786" y="3709"/>
                    <a:pt x="2122" y="3709"/>
                  </a:cubicBezTo>
                  <a:cubicBezTo>
                    <a:pt x="2726" y="3709"/>
                    <a:pt x="3321" y="3174"/>
                    <a:pt x="2908" y="2501"/>
                  </a:cubicBezTo>
                  <a:cubicBezTo>
                    <a:pt x="2289" y="1477"/>
                    <a:pt x="1479" y="715"/>
                    <a:pt x="455" y="48"/>
                  </a:cubicBezTo>
                  <a:cubicBezTo>
                    <a:pt x="405" y="15"/>
                    <a:pt x="356" y="0"/>
                    <a:pt x="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8"/>
            <p:cNvSpPr/>
            <p:nvPr/>
          </p:nvSpPr>
          <p:spPr>
            <a:xfrm>
              <a:off x="457165" y="556482"/>
              <a:ext cx="112776" cy="127727"/>
            </a:xfrm>
            <a:custGeom>
              <a:avLst/>
              <a:gdLst/>
              <a:ahLst/>
              <a:cxnLst/>
              <a:rect l="l" t="t" r="r" b="b"/>
              <a:pathLst>
                <a:path w="3570" h="3921" extrusionOk="0">
                  <a:moveTo>
                    <a:pt x="439" y="1"/>
                  </a:moveTo>
                  <a:cubicBezTo>
                    <a:pt x="222" y="1"/>
                    <a:pt x="1" y="141"/>
                    <a:pt x="25" y="372"/>
                  </a:cubicBezTo>
                  <a:cubicBezTo>
                    <a:pt x="191" y="1563"/>
                    <a:pt x="918" y="2753"/>
                    <a:pt x="1751" y="3646"/>
                  </a:cubicBezTo>
                  <a:cubicBezTo>
                    <a:pt x="1928" y="3840"/>
                    <a:pt x="2134" y="3920"/>
                    <a:pt x="2336" y="3920"/>
                  </a:cubicBezTo>
                  <a:cubicBezTo>
                    <a:pt x="2977" y="3920"/>
                    <a:pt x="3569" y="3104"/>
                    <a:pt x="2989" y="2515"/>
                  </a:cubicBezTo>
                  <a:cubicBezTo>
                    <a:pt x="2216" y="1729"/>
                    <a:pt x="1513" y="860"/>
                    <a:pt x="727" y="110"/>
                  </a:cubicBezTo>
                  <a:cubicBezTo>
                    <a:pt x="652" y="35"/>
                    <a:pt x="546" y="1"/>
                    <a:pt x="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8"/>
            <p:cNvSpPr/>
            <p:nvPr/>
          </p:nvSpPr>
          <p:spPr>
            <a:xfrm>
              <a:off x="679941" y="493059"/>
              <a:ext cx="131130" cy="117856"/>
            </a:xfrm>
            <a:custGeom>
              <a:avLst/>
              <a:gdLst/>
              <a:ahLst/>
              <a:cxnLst/>
              <a:rect l="l" t="t" r="r" b="b"/>
              <a:pathLst>
                <a:path w="4151" h="3618" extrusionOk="0">
                  <a:moveTo>
                    <a:pt x="429" y="0"/>
                  </a:moveTo>
                  <a:cubicBezTo>
                    <a:pt x="184" y="0"/>
                    <a:pt x="0" y="263"/>
                    <a:pt x="117" y="485"/>
                  </a:cubicBezTo>
                  <a:cubicBezTo>
                    <a:pt x="450" y="1164"/>
                    <a:pt x="950" y="1736"/>
                    <a:pt x="1474" y="2295"/>
                  </a:cubicBezTo>
                  <a:cubicBezTo>
                    <a:pt x="1962" y="2831"/>
                    <a:pt x="2533" y="3617"/>
                    <a:pt x="3367" y="3617"/>
                  </a:cubicBezTo>
                  <a:cubicBezTo>
                    <a:pt x="3380" y="3617"/>
                    <a:pt x="3393" y="3618"/>
                    <a:pt x="3406" y="3618"/>
                  </a:cubicBezTo>
                  <a:cubicBezTo>
                    <a:pt x="3893" y="3618"/>
                    <a:pt x="4151" y="3189"/>
                    <a:pt x="4081" y="2771"/>
                  </a:cubicBezTo>
                  <a:cubicBezTo>
                    <a:pt x="3974" y="2117"/>
                    <a:pt x="3010" y="1652"/>
                    <a:pt x="2462" y="1259"/>
                  </a:cubicBezTo>
                  <a:cubicBezTo>
                    <a:pt x="1843" y="831"/>
                    <a:pt x="1283" y="390"/>
                    <a:pt x="605" y="45"/>
                  </a:cubicBezTo>
                  <a:cubicBezTo>
                    <a:pt x="545" y="14"/>
                    <a:pt x="485" y="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8"/>
            <p:cNvSpPr/>
            <p:nvPr/>
          </p:nvSpPr>
          <p:spPr>
            <a:xfrm>
              <a:off x="719176" y="760108"/>
              <a:ext cx="134068" cy="134958"/>
            </a:xfrm>
            <a:custGeom>
              <a:avLst/>
              <a:gdLst/>
              <a:ahLst/>
              <a:cxnLst/>
              <a:rect l="l" t="t" r="r" b="b"/>
              <a:pathLst>
                <a:path w="4244" h="4143" extrusionOk="0">
                  <a:moveTo>
                    <a:pt x="501" y="0"/>
                  </a:moveTo>
                  <a:cubicBezTo>
                    <a:pt x="256" y="0"/>
                    <a:pt x="1" y="181"/>
                    <a:pt x="113" y="431"/>
                  </a:cubicBezTo>
                  <a:cubicBezTo>
                    <a:pt x="684" y="1717"/>
                    <a:pt x="1494" y="2848"/>
                    <a:pt x="2470" y="3884"/>
                  </a:cubicBezTo>
                  <a:cubicBezTo>
                    <a:pt x="2633" y="4067"/>
                    <a:pt x="2828" y="4143"/>
                    <a:pt x="3020" y="4143"/>
                  </a:cubicBezTo>
                  <a:cubicBezTo>
                    <a:pt x="3644" y="4143"/>
                    <a:pt x="4243" y="3346"/>
                    <a:pt x="3661" y="2801"/>
                  </a:cubicBezTo>
                  <a:cubicBezTo>
                    <a:pt x="2685" y="1908"/>
                    <a:pt x="1732" y="979"/>
                    <a:pt x="756" y="86"/>
                  </a:cubicBezTo>
                  <a:cubicBezTo>
                    <a:pt x="687" y="27"/>
                    <a:pt x="595" y="0"/>
                    <a:pt x="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8"/>
            <p:cNvSpPr/>
            <p:nvPr/>
          </p:nvSpPr>
          <p:spPr>
            <a:xfrm>
              <a:off x="969057" y="533256"/>
              <a:ext cx="130814" cy="123980"/>
            </a:xfrm>
            <a:custGeom>
              <a:avLst/>
              <a:gdLst/>
              <a:ahLst/>
              <a:cxnLst/>
              <a:rect l="l" t="t" r="r" b="b"/>
              <a:pathLst>
                <a:path w="4141" h="3806" extrusionOk="0">
                  <a:moveTo>
                    <a:pt x="630" y="0"/>
                  </a:moveTo>
                  <a:cubicBezTo>
                    <a:pt x="324" y="0"/>
                    <a:pt x="0" y="274"/>
                    <a:pt x="132" y="585"/>
                  </a:cubicBezTo>
                  <a:cubicBezTo>
                    <a:pt x="597" y="1633"/>
                    <a:pt x="1454" y="2633"/>
                    <a:pt x="2216" y="3526"/>
                  </a:cubicBezTo>
                  <a:cubicBezTo>
                    <a:pt x="2385" y="3723"/>
                    <a:pt x="2593" y="3806"/>
                    <a:pt x="2801" y="3806"/>
                  </a:cubicBezTo>
                  <a:cubicBezTo>
                    <a:pt x="3471" y="3806"/>
                    <a:pt x="4141" y="2950"/>
                    <a:pt x="3514" y="2323"/>
                  </a:cubicBezTo>
                  <a:cubicBezTo>
                    <a:pt x="3097" y="1907"/>
                    <a:pt x="2645" y="1502"/>
                    <a:pt x="2204" y="1121"/>
                  </a:cubicBezTo>
                  <a:cubicBezTo>
                    <a:pt x="1787" y="740"/>
                    <a:pt x="1359" y="347"/>
                    <a:pt x="859" y="61"/>
                  </a:cubicBezTo>
                  <a:cubicBezTo>
                    <a:pt x="789" y="19"/>
                    <a:pt x="710" y="0"/>
                    <a:pt x="6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8"/>
            <p:cNvSpPr/>
            <p:nvPr/>
          </p:nvSpPr>
          <p:spPr>
            <a:xfrm>
              <a:off x="1015274" y="354941"/>
              <a:ext cx="129551" cy="122775"/>
            </a:xfrm>
            <a:custGeom>
              <a:avLst/>
              <a:gdLst/>
              <a:ahLst/>
              <a:cxnLst/>
              <a:rect l="l" t="t" r="r" b="b"/>
              <a:pathLst>
                <a:path w="4101" h="3769" extrusionOk="0">
                  <a:moveTo>
                    <a:pt x="409" y="1"/>
                  </a:moveTo>
                  <a:cubicBezTo>
                    <a:pt x="190" y="1"/>
                    <a:pt x="0" y="202"/>
                    <a:pt x="74" y="403"/>
                  </a:cubicBezTo>
                  <a:cubicBezTo>
                    <a:pt x="229" y="915"/>
                    <a:pt x="646" y="1380"/>
                    <a:pt x="979" y="1832"/>
                  </a:cubicBezTo>
                  <a:cubicBezTo>
                    <a:pt x="1348" y="2320"/>
                    <a:pt x="1694" y="2820"/>
                    <a:pt x="2003" y="3344"/>
                  </a:cubicBezTo>
                  <a:cubicBezTo>
                    <a:pt x="2188" y="3645"/>
                    <a:pt x="2460" y="3768"/>
                    <a:pt x="2734" y="3768"/>
                  </a:cubicBezTo>
                  <a:cubicBezTo>
                    <a:pt x="3414" y="3768"/>
                    <a:pt x="4101" y="3008"/>
                    <a:pt x="3456" y="2320"/>
                  </a:cubicBezTo>
                  <a:cubicBezTo>
                    <a:pt x="2682" y="1487"/>
                    <a:pt x="1682" y="320"/>
                    <a:pt x="491" y="11"/>
                  </a:cubicBezTo>
                  <a:cubicBezTo>
                    <a:pt x="463" y="4"/>
                    <a:pt x="436" y="1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8"/>
            <p:cNvSpPr/>
            <p:nvPr/>
          </p:nvSpPr>
          <p:spPr>
            <a:xfrm>
              <a:off x="1213599" y="259953"/>
              <a:ext cx="146546" cy="117237"/>
            </a:xfrm>
            <a:custGeom>
              <a:avLst/>
              <a:gdLst/>
              <a:ahLst/>
              <a:cxnLst/>
              <a:rect l="l" t="t" r="r" b="b"/>
              <a:pathLst>
                <a:path w="4639" h="3599" extrusionOk="0">
                  <a:moveTo>
                    <a:pt x="572" y="1"/>
                  </a:moveTo>
                  <a:cubicBezTo>
                    <a:pt x="288" y="1"/>
                    <a:pt x="1" y="231"/>
                    <a:pt x="118" y="510"/>
                  </a:cubicBezTo>
                  <a:cubicBezTo>
                    <a:pt x="369" y="1153"/>
                    <a:pt x="976" y="1653"/>
                    <a:pt x="1488" y="2129"/>
                  </a:cubicBezTo>
                  <a:cubicBezTo>
                    <a:pt x="2035" y="2641"/>
                    <a:pt x="2583" y="3296"/>
                    <a:pt x="3345" y="3558"/>
                  </a:cubicBezTo>
                  <a:cubicBezTo>
                    <a:pt x="3435" y="3586"/>
                    <a:pt x="3521" y="3598"/>
                    <a:pt x="3604" y="3598"/>
                  </a:cubicBezTo>
                  <a:cubicBezTo>
                    <a:pt x="4229" y="3598"/>
                    <a:pt x="4638" y="2871"/>
                    <a:pt x="4333" y="2367"/>
                  </a:cubicBezTo>
                  <a:cubicBezTo>
                    <a:pt x="3988" y="1772"/>
                    <a:pt x="3166" y="1367"/>
                    <a:pt x="2571" y="998"/>
                  </a:cubicBezTo>
                  <a:cubicBezTo>
                    <a:pt x="2012" y="617"/>
                    <a:pt x="1369" y="129"/>
                    <a:pt x="666" y="10"/>
                  </a:cubicBezTo>
                  <a:cubicBezTo>
                    <a:pt x="635" y="4"/>
                    <a:pt x="604" y="1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8"/>
            <p:cNvSpPr/>
            <p:nvPr/>
          </p:nvSpPr>
          <p:spPr>
            <a:xfrm>
              <a:off x="1400867" y="155550"/>
              <a:ext cx="143292" cy="119843"/>
            </a:xfrm>
            <a:custGeom>
              <a:avLst/>
              <a:gdLst/>
              <a:ahLst/>
              <a:cxnLst/>
              <a:rect l="l" t="t" r="r" b="b"/>
              <a:pathLst>
                <a:path w="4536" h="3679" extrusionOk="0">
                  <a:moveTo>
                    <a:pt x="530" y="0"/>
                  </a:moveTo>
                  <a:cubicBezTo>
                    <a:pt x="255" y="0"/>
                    <a:pt x="1" y="247"/>
                    <a:pt x="96" y="512"/>
                  </a:cubicBezTo>
                  <a:cubicBezTo>
                    <a:pt x="298" y="1083"/>
                    <a:pt x="751" y="1548"/>
                    <a:pt x="1168" y="2012"/>
                  </a:cubicBezTo>
                  <a:cubicBezTo>
                    <a:pt x="1608" y="2500"/>
                    <a:pt x="2061" y="3048"/>
                    <a:pt x="2608" y="3453"/>
                  </a:cubicBezTo>
                  <a:cubicBezTo>
                    <a:pt x="2821" y="3611"/>
                    <a:pt x="3046" y="3678"/>
                    <a:pt x="3259" y="3678"/>
                  </a:cubicBezTo>
                  <a:cubicBezTo>
                    <a:pt x="3974" y="3678"/>
                    <a:pt x="4536" y="2911"/>
                    <a:pt x="3930" y="2250"/>
                  </a:cubicBezTo>
                  <a:cubicBezTo>
                    <a:pt x="3477" y="1762"/>
                    <a:pt x="2870" y="1357"/>
                    <a:pt x="2322" y="964"/>
                  </a:cubicBezTo>
                  <a:cubicBezTo>
                    <a:pt x="1799" y="595"/>
                    <a:pt x="1287" y="178"/>
                    <a:pt x="632" y="12"/>
                  </a:cubicBezTo>
                  <a:cubicBezTo>
                    <a:pt x="598" y="4"/>
                    <a:pt x="564" y="0"/>
                    <a:pt x="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8"/>
            <p:cNvSpPr/>
            <p:nvPr/>
          </p:nvSpPr>
          <p:spPr>
            <a:xfrm>
              <a:off x="1142804" y="101345"/>
              <a:ext cx="114071" cy="95086"/>
            </a:xfrm>
            <a:custGeom>
              <a:avLst/>
              <a:gdLst/>
              <a:ahLst/>
              <a:cxnLst/>
              <a:rect l="l" t="t" r="r" b="b"/>
              <a:pathLst>
                <a:path w="3611" h="2919" extrusionOk="0">
                  <a:moveTo>
                    <a:pt x="602" y="0"/>
                  </a:moveTo>
                  <a:cubicBezTo>
                    <a:pt x="283" y="0"/>
                    <a:pt x="0" y="246"/>
                    <a:pt x="97" y="568"/>
                  </a:cubicBezTo>
                  <a:cubicBezTo>
                    <a:pt x="252" y="1057"/>
                    <a:pt x="669" y="1438"/>
                    <a:pt x="1050" y="1807"/>
                  </a:cubicBezTo>
                  <a:cubicBezTo>
                    <a:pt x="1467" y="2212"/>
                    <a:pt x="1836" y="2700"/>
                    <a:pt x="2419" y="2878"/>
                  </a:cubicBezTo>
                  <a:cubicBezTo>
                    <a:pt x="2512" y="2906"/>
                    <a:pt x="2601" y="2919"/>
                    <a:pt x="2684" y="2919"/>
                  </a:cubicBezTo>
                  <a:cubicBezTo>
                    <a:pt x="3283" y="2919"/>
                    <a:pt x="3610" y="2262"/>
                    <a:pt x="3360" y="1771"/>
                  </a:cubicBezTo>
                  <a:cubicBezTo>
                    <a:pt x="3133" y="1307"/>
                    <a:pt x="2490" y="1009"/>
                    <a:pt x="2074" y="711"/>
                  </a:cubicBezTo>
                  <a:cubicBezTo>
                    <a:pt x="1657" y="426"/>
                    <a:pt x="1228" y="92"/>
                    <a:pt x="705" y="9"/>
                  </a:cubicBezTo>
                  <a:cubicBezTo>
                    <a:pt x="670" y="3"/>
                    <a:pt x="636" y="0"/>
                    <a:pt x="6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8"/>
            <p:cNvSpPr/>
            <p:nvPr/>
          </p:nvSpPr>
          <p:spPr>
            <a:xfrm>
              <a:off x="493178" y="781607"/>
              <a:ext cx="118620" cy="133101"/>
            </a:xfrm>
            <a:custGeom>
              <a:avLst/>
              <a:gdLst/>
              <a:ahLst/>
              <a:cxnLst/>
              <a:rect l="l" t="t" r="r" b="b"/>
              <a:pathLst>
                <a:path w="3755" h="4086" extrusionOk="0">
                  <a:moveTo>
                    <a:pt x="554" y="1"/>
                  </a:moveTo>
                  <a:cubicBezTo>
                    <a:pt x="244" y="1"/>
                    <a:pt x="0" y="234"/>
                    <a:pt x="75" y="545"/>
                  </a:cubicBezTo>
                  <a:cubicBezTo>
                    <a:pt x="230" y="1200"/>
                    <a:pt x="825" y="1783"/>
                    <a:pt x="1147" y="2379"/>
                  </a:cubicBezTo>
                  <a:cubicBezTo>
                    <a:pt x="1480" y="2974"/>
                    <a:pt x="1683" y="3855"/>
                    <a:pt x="2457" y="4058"/>
                  </a:cubicBezTo>
                  <a:cubicBezTo>
                    <a:pt x="2525" y="4077"/>
                    <a:pt x="2592" y="4086"/>
                    <a:pt x="2657" y="4086"/>
                  </a:cubicBezTo>
                  <a:cubicBezTo>
                    <a:pt x="2911" y="4086"/>
                    <a:pt x="3136" y="3949"/>
                    <a:pt x="3278" y="3760"/>
                  </a:cubicBezTo>
                  <a:cubicBezTo>
                    <a:pt x="3754" y="3057"/>
                    <a:pt x="3040" y="2045"/>
                    <a:pt x="2576" y="1486"/>
                  </a:cubicBezTo>
                  <a:cubicBezTo>
                    <a:pt x="2123" y="914"/>
                    <a:pt x="1457" y="128"/>
                    <a:pt x="659" y="9"/>
                  </a:cubicBezTo>
                  <a:cubicBezTo>
                    <a:pt x="623" y="3"/>
                    <a:pt x="588" y="1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8"/>
            <p:cNvSpPr/>
            <p:nvPr/>
          </p:nvSpPr>
          <p:spPr>
            <a:xfrm>
              <a:off x="952851" y="776884"/>
              <a:ext cx="160635" cy="119224"/>
            </a:xfrm>
            <a:custGeom>
              <a:avLst/>
              <a:gdLst/>
              <a:ahLst/>
              <a:cxnLst/>
              <a:rect l="l" t="t" r="r" b="b"/>
              <a:pathLst>
                <a:path w="5085" h="3660" extrusionOk="0">
                  <a:moveTo>
                    <a:pt x="656" y="0"/>
                  </a:moveTo>
                  <a:cubicBezTo>
                    <a:pt x="304" y="0"/>
                    <a:pt x="0" y="354"/>
                    <a:pt x="217" y="678"/>
                  </a:cubicBezTo>
                  <a:cubicBezTo>
                    <a:pt x="574" y="1226"/>
                    <a:pt x="1098" y="1631"/>
                    <a:pt x="1598" y="2071"/>
                  </a:cubicBezTo>
                  <a:cubicBezTo>
                    <a:pt x="2122" y="2524"/>
                    <a:pt x="2610" y="3048"/>
                    <a:pt x="3181" y="3441"/>
                  </a:cubicBezTo>
                  <a:cubicBezTo>
                    <a:pt x="3389" y="3594"/>
                    <a:pt x="3609" y="3660"/>
                    <a:pt x="3817" y="3660"/>
                  </a:cubicBezTo>
                  <a:cubicBezTo>
                    <a:pt x="4526" y="3660"/>
                    <a:pt x="5084" y="2892"/>
                    <a:pt x="4467" y="2238"/>
                  </a:cubicBezTo>
                  <a:cubicBezTo>
                    <a:pt x="4003" y="1714"/>
                    <a:pt x="3324" y="1286"/>
                    <a:pt x="2717" y="905"/>
                  </a:cubicBezTo>
                  <a:cubicBezTo>
                    <a:pt x="2122" y="512"/>
                    <a:pt x="1514" y="143"/>
                    <a:pt x="764" y="12"/>
                  </a:cubicBezTo>
                  <a:cubicBezTo>
                    <a:pt x="728" y="4"/>
                    <a:pt x="692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8"/>
            <p:cNvSpPr/>
            <p:nvPr/>
          </p:nvSpPr>
          <p:spPr>
            <a:xfrm>
              <a:off x="1224908" y="562085"/>
              <a:ext cx="153148" cy="111504"/>
            </a:xfrm>
            <a:custGeom>
              <a:avLst/>
              <a:gdLst/>
              <a:ahLst/>
              <a:cxnLst/>
              <a:rect l="l" t="t" r="r" b="b"/>
              <a:pathLst>
                <a:path w="4848" h="3423" extrusionOk="0">
                  <a:moveTo>
                    <a:pt x="668" y="0"/>
                  </a:moveTo>
                  <a:cubicBezTo>
                    <a:pt x="272" y="0"/>
                    <a:pt x="0" y="446"/>
                    <a:pt x="308" y="783"/>
                  </a:cubicBezTo>
                  <a:cubicBezTo>
                    <a:pt x="725" y="1248"/>
                    <a:pt x="1237" y="1641"/>
                    <a:pt x="1677" y="2093"/>
                  </a:cubicBezTo>
                  <a:cubicBezTo>
                    <a:pt x="2106" y="2522"/>
                    <a:pt x="2606" y="2986"/>
                    <a:pt x="3154" y="3296"/>
                  </a:cubicBezTo>
                  <a:cubicBezTo>
                    <a:pt x="3304" y="3384"/>
                    <a:pt x="3457" y="3423"/>
                    <a:pt x="3603" y="3423"/>
                  </a:cubicBezTo>
                  <a:cubicBezTo>
                    <a:pt x="4302" y="3423"/>
                    <a:pt x="4848" y="2537"/>
                    <a:pt x="4237" y="1986"/>
                  </a:cubicBezTo>
                  <a:cubicBezTo>
                    <a:pt x="3785" y="1569"/>
                    <a:pt x="3189" y="1248"/>
                    <a:pt x="2618" y="962"/>
                  </a:cubicBezTo>
                  <a:cubicBezTo>
                    <a:pt x="2035" y="676"/>
                    <a:pt x="1499" y="319"/>
                    <a:pt x="915" y="57"/>
                  </a:cubicBezTo>
                  <a:cubicBezTo>
                    <a:pt x="831" y="18"/>
                    <a:pt x="747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8"/>
            <p:cNvSpPr/>
            <p:nvPr/>
          </p:nvSpPr>
          <p:spPr>
            <a:xfrm>
              <a:off x="1219064" y="780532"/>
              <a:ext cx="144587" cy="123622"/>
            </a:xfrm>
            <a:custGeom>
              <a:avLst/>
              <a:gdLst/>
              <a:ahLst/>
              <a:cxnLst/>
              <a:rect l="l" t="t" r="r" b="b"/>
              <a:pathLst>
                <a:path w="4577" h="3795" extrusionOk="0">
                  <a:moveTo>
                    <a:pt x="475" y="0"/>
                  </a:moveTo>
                  <a:cubicBezTo>
                    <a:pt x="153" y="0"/>
                    <a:pt x="0" y="390"/>
                    <a:pt x="124" y="638"/>
                  </a:cubicBezTo>
                  <a:cubicBezTo>
                    <a:pt x="469" y="1352"/>
                    <a:pt x="1208" y="2007"/>
                    <a:pt x="1791" y="2555"/>
                  </a:cubicBezTo>
                  <a:cubicBezTo>
                    <a:pt x="2271" y="3014"/>
                    <a:pt x="2862" y="3794"/>
                    <a:pt x="3602" y="3794"/>
                  </a:cubicBezTo>
                  <a:cubicBezTo>
                    <a:pt x="3706" y="3794"/>
                    <a:pt x="3812" y="3779"/>
                    <a:pt x="3922" y="3745"/>
                  </a:cubicBezTo>
                  <a:cubicBezTo>
                    <a:pt x="4125" y="3686"/>
                    <a:pt x="4363" y="3531"/>
                    <a:pt x="4410" y="3305"/>
                  </a:cubicBezTo>
                  <a:cubicBezTo>
                    <a:pt x="4577" y="2352"/>
                    <a:pt x="3565" y="1935"/>
                    <a:pt x="2851" y="1424"/>
                  </a:cubicBezTo>
                  <a:cubicBezTo>
                    <a:pt x="2160" y="935"/>
                    <a:pt x="1434" y="328"/>
                    <a:pt x="636" y="31"/>
                  </a:cubicBezTo>
                  <a:cubicBezTo>
                    <a:pt x="578" y="10"/>
                    <a:pt x="524" y="0"/>
                    <a:pt x="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2" name="Google Shape;1442;p18"/>
          <p:cNvGrpSpPr/>
          <p:nvPr/>
        </p:nvGrpSpPr>
        <p:grpSpPr>
          <a:xfrm>
            <a:off x="-1877900" y="2674699"/>
            <a:ext cx="3273057" cy="4858007"/>
            <a:chOff x="-1488525" y="2674699"/>
            <a:chExt cx="3273057" cy="4858007"/>
          </a:xfrm>
        </p:grpSpPr>
        <p:sp>
          <p:nvSpPr>
            <p:cNvPr id="1443" name="Google Shape;1443;p18"/>
            <p:cNvSpPr/>
            <p:nvPr/>
          </p:nvSpPr>
          <p:spPr>
            <a:xfrm>
              <a:off x="-1111229" y="2822093"/>
              <a:ext cx="2895761" cy="4078716"/>
            </a:xfrm>
            <a:custGeom>
              <a:avLst/>
              <a:gdLst/>
              <a:ahLst/>
              <a:cxnLst/>
              <a:rect l="l" t="t" r="r" b="b"/>
              <a:pathLst>
                <a:path w="91667" h="125210" extrusionOk="0">
                  <a:moveTo>
                    <a:pt x="62097" y="0"/>
                  </a:moveTo>
                  <a:cubicBezTo>
                    <a:pt x="59623" y="0"/>
                    <a:pt x="56944" y="302"/>
                    <a:pt x="54055" y="946"/>
                  </a:cubicBezTo>
                  <a:cubicBezTo>
                    <a:pt x="35577" y="5065"/>
                    <a:pt x="22146" y="23437"/>
                    <a:pt x="13086" y="38796"/>
                  </a:cubicBezTo>
                  <a:cubicBezTo>
                    <a:pt x="4573" y="53214"/>
                    <a:pt x="120" y="69990"/>
                    <a:pt x="37" y="86742"/>
                  </a:cubicBezTo>
                  <a:cubicBezTo>
                    <a:pt x="1" y="92159"/>
                    <a:pt x="429" y="97577"/>
                    <a:pt x="1322" y="102911"/>
                  </a:cubicBezTo>
                  <a:cubicBezTo>
                    <a:pt x="2299" y="108649"/>
                    <a:pt x="3870" y="114495"/>
                    <a:pt x="7537" y="119020"/>
                  </a:cubicBezTo>
                  <a:cubicBezTo>
                    <a:pt x="11049" y="123357"/>
                    <a:pt x="15465" y="125209"/>
                    <a:pt x="19926" y="125209"/>
                  </a:cubicBezTo>
                  <a:cubicBezTo>
                    <a:pt x="26658" y="125209"/>
                    <a:pt x="33493" y="120992"/>
                    <a:pt x="37482" y="114734"/>
                  </a:cubicBezTo>
                  <a:cubicBezTo>
                    <a:pt x="43268" y="105649"/>
                    <a:pt x="46554" y="95684"/>
                    <a:pt x="52222" y="86552"/>
                  </a:cubicBezTo>
                  <a:cubicBezTo>
                    <a:pt x="59389" y="75002"/>
                    <a:pt x="67700" y="65608"/>
                    <a:pt x="76177" y="55143"/>
                  </a:cubicBezTo>
                  <a:cubicBezTo>
                    <a:pt x="91667" y="36032"/>
                    <a:pt x="89137" y="0"/>
                    <a:pt x="62097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8"/>
            <p:cNvSpPr/>
            <p:nvPr/>
          </p:nvSpPr>
          <p:spPr>
            <a:xfrm>
              <a:off x="-1488525" y="2674699"/>
              <a:ext cx="3273040" cy="4858007"/>
            </a:xfrm>
            <a:custGeom>
              <a:avLst/>
              <a:gdLst/>
              <a:ahLst/>
              <a:cxnLst/>
              <a:rect l="l" t="t" r="r" b="b"/>
              <a:pathLst>
                <a:path w="103610" h="149133" extrusionOk="0">
                  <a:moveTo>
                    <a:pt x="73791" y="550"/>
                  </a:moveTo>
                  <a:cubicBezTo>
                    <a:pt x="74709" y="550"/>
                    <a:pt x="75631" y="583"/>
                    <a:pt x="76558" y="652"/>
                  </a:cubicBezTo>
                  <a:cubicBezTo>
                    <a:pt x="81249" y="997"/>
                    <a:pt x="85833" y="2473"/>
                    <a:pt x="89691" y="5188"/>
                  </a:cubicBezTo>
                  <a:cubicBezTo>
                    <a:pt x="93239" y="7712"/>
                    <a:pt x="96013" y="11236"/>
                    <a:pt x="97918" y="15118"/>
                  </a:cubicBezTo>
                  <a:cubicBezTo>
                    <a:pt x="102133" y="23690"/>
                    <a:pt x="102466" y="33882"/>
                    <a:pt x="100668" y="43133"/>
                  </a:cubicBezTo>
                  <a:cubicBezTo>
                    <a:pt x="99704" y="48110"/>
                    <a:pt x="98037" y="52980"/>
                    <a:pt x="95715" y="57504"/>
                  </a:cubicBezTo>
                  <a:cubicBezTo>
                    <a:pt x="92727" y="63350"/>
                    <a:pt x="88345" y="68231"/>
                    <a:pt x="84178" y="73280"/>
                  </a:cubicBezTo>
                  <a:cubicBezTo>
                    <a:pt x="78499" y="80185"/>
                    <a:pt x="72820" y="87127"/>
                    <a:pt x="67640" y="94425"/>
                  </a:cubicBezTo>
                  <a:cubicBezTo>
                    <a:pt x="64985" y="98199"/>
                    <a:pt x="62437" y="102033"/>
                    <a:pt x="60163" y="106057"/>
                  </a:cubicBezTo>
                  <a:cubicBezTo>
                    <a:pt x="57913" y="110010"/>
                    <a:pt x="55948" y="114118"/>
                    <a:pt x="53996" y="118226"/>
                  </a:cubicBezTo>
                  <a:cubicBezTo>
                    <a:pt x="52043" y="122333"/>
                    <a:pt x="50126" y="126453"/>
                    <a:pt x="47971" y="130465"/>
                  </a:cubicBezTo>
                  <a:cubicBezTo>
                    <a:pt x="46078" y="133989"/>
                    <a:pt x="44090" y="137526"/>
                    <a:pt x="41351" y="140478"/>
                  </a:cubicBezTo>
                  <a:cubicBezTo>
                    <a:pt x="36958" y="145205"/>
                    <a:pt x="30707" y="148586"/>
                    <a:pt x="24147" y="148586"/>
                  </a:cubicBezTo>
                  <a:cubicBezTo>
                    <a:pt x="20932" y="148586"/>
                    <a:pt x="17801" y="147682"/>
                    <a:pt x="15062" y="146039"/>
                  </a:cubicBezTo>
                  <a:cubicBezTo>
                    <a:pt x="11800" y="144098"/>
                    <a:pt x="9288" y="141121"/>
                    <a:pt x="7395" y="137859"/>
                  </a:cubicBezTo>
                  <a:cubicBezTo>
                    <a:pt x="5287" y="134192"/>
                    <a:pt x="4037" y="130084"/>
                    <a:pt x="3144" y="125977"/>
                  </a:cubicBezTo>
                  <a:cubicBezTo>
                    <a:pt x="2156" y="121428"/>
                    <a:pt x="1561" y="116785"/>
                    <a:pt x="1227" y="112153"/>
                  </a:cubicBezTo>
                  <a:cubicBezTo>
                    <a:pt x="1001" y="109165"/>
                    <a:pt x="894" y="106177"/>
                    <a:pt x="906" y="103176"/>
                  </a:cubicBezTo>
                  <a:cubicBezTo>
                    <a:pt x="904" y="103143"/>
                    <a:pt x="896" y="103113"/>
                    <a:pt x="883" y="103087"/>
                  </a:cubicBezTo>
                  <a:lnTo>
                    <a:pt x="883" y="103087"/>
                  </a:lnTo>
                  <a:cubicBezTo>
                    <a:pt x="1015" y="85365"/>
                    <a:pt x="5194" y="67705"/>
                    <a:pt x="13276" y="51908"/>
                  </a:cubicBezTo>
                  <a:cubicBezTo>
                    <a:pt x="16705" y="45217"/>
                    <a:pt x="20801" y="38799"/>
                    <a:pt x="25135" y="32679"/>
                  </a:cubicBezTo>
                  <a:cubicBezTo>
                    <a:pt x="29469" y="26583"/>
                    <a:pt x="34267" y="20773"/>
                    <a:pt x="39756" y="15689"/>
                  </a:cubicBezTo>
                  <a:cubicBezTo>
                    <a:pt x="49023" y="7077"/>
                    <a:pt x="60946" y="550"/>
                    <a:pt x="73791" y="550"/>
                  </a:cubicBezTo>
                  <a:close/>
                  <a:moveTo>
                    <a:pt x="74139" y="1"/>
                  </a:moveTo>
                  <a:cubicBezTo>
                    <a:pt x="73085" y="1"/>
                    <a:pt x="72033" y="45"/>
                    <a:pt x="70986" y="128"/>
                  </a:cubicBezTo>
                  <a:cubicBezTo>
                    <a:pt x="64283" y="664"/>
                    <a:pt x="57770" y="2735"/>
                    <a:pt x="51900" y="5998"/>
                  </a:cubicBezTo>
                  <a:cubicBezTo>
                    <a:pt x="39053" y="13106"/>
                    <a:pt x="29338" y="24893"/>
                    <a:pt x="21337" y="36966"/>
                  </a:cubicBezTo>
                  <a:cubicBezTo>
                    <a:pt x="16955" y="43550"/>
                    <a:pt x="12919" y="50360"/>
                    <a:pt x="9728" y="57599"/>
                  </a:cubicBezTo>
                  <a:cubicBezTo>
                    <a:pt x="6168" y="65612"/>
                    <a:pt x="3597" y="74065"/>
                    <a:pt x="1965" y="82697"/>
                  </a:cubicBezTo>
                  <a:cubicBezTo>
                    <a:pt x="704" y="89471"/>
                    <a:pt x="61" y="96376"/>
                    <a:pt x="25" y="103269"/>
                  </a:cubicBezTo>
                  <a:lnTo>
                    <a:pt x="25" y="103269"/>
                  </a:lnTo>
                  <a:cubicBezTo>
                    <a:pt x="25" y="103270"/>
                    <a:pt x="25" y="103271"/>
                    <a:pt x="25" y="103271"/>
                  </a:cubicBezTo>
                  <a:cubicBezTo>
                    <a:pt x="1" y="108058"/>
                    <a:pt x="275" y="112856"/>
                    <a:pt x="858" y="117618"/>
                  </a:cubicBezTo>
                  <a:cubicBezTo>
                    <a:pt x="1370" y="121988"/>
                    <a:pt x="2120" y="126381"/>
                    <a:pt x="3382" y="130608"/>
                  </a:cubicBezTo>
                  <a:cubicBezTo>
                    <a:pt x="5502" y="137704"/>
                    <a:pt x="9693" y="144729"/>
                    <a:pt x="16777" y="147729"/>
                  </a:cubicBezTo>
                  <a:cubicBezTo>
                    <a:pt x="19060" y="148695"/>
                    <a:pt x="21469" y="149132"/>
                    <a:pt x="23884" y="149132"/>
                  </a:cubicBezTo>
                  <a:cubicBezTo>
                    <a:pt x="27512" y="149132"/>
                    <a:pt x="31152" y="148145"/>
                    <a:pt x="34398" y="146479"/>
                  </a:cubicBezTo>
                  <a:cubicBezTo>
                    <a:pt x="37256" y="145003"/>
                    <a:pt x="39827" y="143002"/>
                    <a:pt x="42030" y="140669"/>
                  </a:cubicBezTo>
                  <a:cubicBezTo>
                    <a:pt x="44697" y="137823"/>
                    <a:pt x="46650" y="134406"/>
                    <a:pt x="48507" y="131001"/>
                  </a:cubicBezTo>
                  <a:cubicBezTo>
                    <a:pt x="52865" y="123024"/>
                    <a:pt x="56258" y="114535"/>
                    <a:pt x="60699" y="106593"/>
                  </a:cubicBezTo>
                  <a:cubicBezTo>
                    <a:pt x="65164" y="98580"/>
                    <a:pt x="70688" y="91151"/>
                    <a:pt x="76368" y="83971"/>
                  </a:cubicBezTo>
                  <a:cubicBezTo>
                    <a:pt x="79166" y="80435"/>
                    <a:pt x="82023" y="76959"/>
                    <a:pt x="84881" y="73470"/>
                  </a:cubicBezTo>
                  <a:cubicBezTo>
                    <a:pt x="87417" y="70410"/>
                    <a:pt x="90036" y="67398"/>
                    <a:pt x="92393" y="64207"/>
                  </a:cubicBezTo>
                  <a:cubicBezTo>
                    <a:pt x="95394" y="60171"/>
                    <a:pt x="97680" y="55647"/>
                    <a:pt x="99359" y="50932"/>
                  </a:cubicBezTo>
                  <a:cubicBezTo>
                    <a:pt x="102621" y="41776"/>
                    <a:pt x="103609" y="31489"/>
                    <a:pt x="101299" y="21999"/>
                  </a:cubicBezTo>
                  <a:cubicBezTo>
                    <a:pt x="99228" y="13439"/>
                    <a:pt x="94025" y="5688"/>
                    <a:pt x="85726" y="2176"/>
                  </a:cubicBezTo>
                  <a:cubicBezTo>
                    <a:pt x="82059" y="624"/>
                    <a:pt x="78095" y="1"/>
                    <a:pt x="74139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5" name="Google Shape;1445;p18"/>
          <p:cNvSpPr/>
          <p:nvPr/>
        </p:nvSpPr>
        <p:spPr>
          <a:xfrm>
            <a:off x="7382675" y="3233163"/>
            <a:ext cx="1827525" cy="1939888"/>
          </a:xfrm>
          <a:custGeom>
            <a:avLst/>
            <a:gdLst/>
            <a:ahLst/>
            <a:cxnLst/>
            <a:rect l="l" t="t" r="r" b="b"/>
            <a:pathLst>
              <a:path w="33684" h="35755" extrusionOk="0">
                <a:moveTo>
                  <a:pt x="33683" y="0"/>
                </a:moveTo>
                <a:cubicBezTo>
                  <a:pt x="26956" y="953"/>
                  <a:pt x="19669" y="3762"/>
                  <a:pt x="14824" y="6048"/>
                </a:cubicBezTo>
                <a:cubicBezTo>
                  <a:pt x="10156" y="8251"/>
                  <a:pt x="5727" y="11251"/>
                  <a:pt x="3108" y="15431"/>
                </a:cubicBezTo>
                <a:cubicBezTo>
                  <a:pt x="488" y="19610"/>
                  <a:pt x="0" y="25158"/>
                  <a:pt x="2905" y="29182"/>
                </a:cubicBezTo>
                <a:cubicBezTo>
                  <a:pt x="5096" y="32218"/>
                  <a:pt x="8870" y="34016"/>
                  <a:pt x="12716" y="34909"/>
                </a:cubicBezTo>
                <a:cubicBezTo>
                  <a:pt x="15198" y="35496"/>
                  <a:pt x="17697" y="35754"/>
                  <a:pt x="20201" y="35754"/>
                </a:cubicBezTo>
                <a:cubicBezTo>
                  <a:pt x="24712" y="35754"/>
                  <a:pt x="29234" y="34914"/>
                  <a:pt x="33683" y="33635"/>
                </a:cubicBezTo>
                <a:lnTo>
                  <a:pt x="3368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 rot="10800000">
            <a:off x="5937268" y="3819783"/>
            <a:ext cx="3110404" cy="1302919"/>
            <a:chOff x="887605" y="-78"/>
            <a:chExt cx="1826534" cy="765118"/>
          </a:xfrm>
        </p:grpSpPr>
        <p:sp>
          <p:nvSpPr>
            <p:cNvPr id="1447" name="Google Shape;1447;p18"/>
            <p:cNvSpPr/>
            <p:nvPr/>
          </p:nvSpPr>
          <p:spPr>
            <a:xfrm>
              <a:off x="2412903" y="23275"/>
              <a:ext cx="92617" cy="80128"/>
            </a:xfrm>
            <a:custGeom>
              <a:avLst/>
              <a:gdLst/>
              <a:ahLst/>
              <a:cxnLst/>
              <a:rect l="l" t="t" r="r" b="b"/>
              <a:pathLst>
                <a:path w="2907" h="2515" extrusionOk="0">
                  <a:moveTo>
                    <a:pt x="1371" y="1"/>
                  </a:moveTo>
                  <a:cubicBezTo>
                    <a:pt x="679" y="1"/>
                    <a:pt x="1" y="611"/>
                    <a:pt x="1" y="1255"/>
                  </a:cubicBezTo>
                  <a:cubicBezTo>
                    <a:pt x="1" y="1899"/>
                    <a:pt x="677" y="2515"/>
                    <a:pt x="1368" y="2515"/>
                  </a:cubicBezTo>
                  <a:cubicBezTo>
                    <a:pt x="1584" y="2515"/>
                    <a:pt x="1802" y="2454"/>
                    <a:pt x="2001" y="2315"/>
                  </a:cubicBezTo>
                  <a:lnTo>
                    <a:pt x="2132" y="2232"/>
                  </a:lnTo>
                  <a:cubicBezTo>
                    <a:pt x="2906" y="1696"/>
                    <a:pt x="2906" y="839"/>
                    <a:pt x="2132" y="291"/>
                  </a:cubicBezTo>
                  <a:lnTo>
                    <a:pt x="2001" y="196"/>
                  </a:lnTo>
                  <a:cubicBezTo>
                    <a:pt x="1803" y="60"/>
                    <a:pt x="1587" y="1"/>
                    <a:pt x="13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21172" y="-78"/>
              <a:ext cx="92967" cy="83473"/>
            </a:xfrm>
            <a:custGeom>
              <a:avLst/>
              <a:gdLst/>
              <a:ahLst/>
              <a:cxnLst/>
              <a:rect l="l" t="t" r="r" b="b"/>
              <a:pathLst>
                <a:path w="2918" h="2620" extrusionOk="0">
                  <a:moveTo>
                    <a:pt x="1453" y="0"/>
                  </a:moveTo>
                  <a:cubicBezTo>
                    <a:pt x="715" y="0"/>
                    <a:pt x="1" y="607"/>
                    <a:pt x="24" y="1310"/>
                  </a:cubicBezTo>
                  <a:cubicBezTo>
                    <a:pt x="60" y="2024"/>
                    <a:pt x="655" y="2619"/>
                    <a:pt x="1453" y="2619"/>
                  </a:cubicBezTo>
                  <a:cubicBezTo>
                    <a:pt x="2203" y="2619"/>
                    <a:pt x="2918" y="2012"/>
                    <a:pt x="2894" y="1310"/>
                  </a:cubicBezTo>
                  <a:cubicBezTo>
                    <a:pt x="2846" y="607"/>
                    <a:pt x="2251" y="0"/>
                    <a:pt x="1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8"/>
            <p:cNvSpPr/>
            <p:nvPr/>
          </p:nvSpPr>
          <p:spPr>
            <a:xfrm>
              <a:off x="2211484" y="45035"/>
              <a:ext cx="87296" cy="80447"/>
            </a:xfrm>
            <a:custGeom>
              <a:avLst/>
              <a:gdLst/>
              <a:ahLst/>
              <a:cxnLst/>
              <a:rect l="l" t="t" r="r" b="b"/>
              <a:pathLst>
                <a:path w="2740" h="2525" extrusionOk="0">
                  <a:moveTo>
                    <a:pt x="1370" y="1"/>
                  </a:moveTo>
                  <a:cubicBezTo>
                    <a:pt x="632" y="1"/>
                    <a:pt x="1" y="572"/>
                    <a:pt x="1" y="1263"/>
                  </a:cubicBezTo>
                  <a:cubicBezTo>
                    <a:pt x="1" y="1942"/>
                    <a:pt x="632" y="2525"/>
                    <a:pt x="1370" y="2525"/>
                  </a:cubicBezTo>
                  <a:cubicBezTo>
                    <a:pt x="2120" y="2525"/>
                    <a:pt x="2739" y="1942"/>
                    <a:pt x="2739" y="1263"/>
                  </a:cubicBezTo>
                  <a:cubicBezTo>
                    <a:pt x="2739" y="572"/>
                    <a:pt x="2120" y="1"/>
                    <a:pt x="1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8"/>
            <p:cNvSpPr/>
            <p:nvPr/>
          </p:nvSpPr>
          <p:spPr>
            <a:xfrm>
              <a:off x="2020324" y="62112"/>
              <a:ext cx="92203" cy="82358"/>
            </a:xfrm>
            <a:custGeom>
              <a:avLst/>
              <a:gdLst/>
              <a:ahLst/>
              <a:cxnLst/>
              <a:rect l="l" t="t" r="r" b="b"/>
              <a:pathLst>
                <a:path w="2894" h="2585" extrusionOk="0">
                  <a:moveTo>
                    <a:pt x="1453" y="1"/>
                  </a:moveTo>
                  <a:cubicBezTo>
                    <a:pt x="702" y="1"/>
                    <a:pt x="0" y="596"/>
                    <a:pt x="36" y="1286"/>
                  </a:cubicBezTo>
                  <a:cubicBezTo>
                    <a:pt x="60" y="1989"/>
                    <a:pt x="655" y="2584"/>
                    <a:pt x="1453" y="2584"/>
                  </a:cubicBezTo>
                  <a:cubicBezTo>
                    <a:pt x="2191" y="2584"/>
                    <a:pt x="2893" y="1989"/>
                    <a:pt x="2858" y="1286"/>
                  </a:cubicBezTo>
                  <a:cubicBezTo>
                    <a:pt x="2834" y="596"/>
                    <a:pt x="2238" y="1"/>
                    <a:pt x="1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1816229" y="57939"/>
              <a:ext cx="91821" cy="82740"/>
            </a:xfrm>
            <a:custGeom>
              <a:avLst/>
              <a:gdLst/>
              <a:ahLst/>
              <a:cxnLst/>
              <a:rect l="l" t="t" r="r" b="b"/>
              <a:pathLst>
                <a:path w="2882" h="2597" extrusionOk="0">
                  <a:moveTo>
                    <a:pt x="1441" y="1"/>
                  </a:moveTo>
                  <a:cubicBezTo>
                    <a:pt x="691" y="1"/>
                    <a:pt x="0" y="608"/>
                    <a:pt x="24" y="1298"/>
                  </a:cubicBezTo>
                  <a:cubicBezTo>
                    <a:pt x="60" y="2001"/>
                    <a:pt x="655" y="2596"/>
                    <a:pt x="1441" y="2596"/>
                  </a:cubicBezTo>
                  <a:cubicBezTo>
                    <a:pt x="2179" y="2596"/>
                    <a:pt x="2882" y="2001"/>
                    <a:pt x="2858" y="1298"/>
                  </a:cubicBezTo>
                  <a:cubicBezTo>
                    <a:pt x="2822" y="608"/>
                    <a:pt x="2239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1528692" y="56792"/>
              <a:ext cx="85767" cy="78567"/>
            </a:xfrm>
            <a:custGeom>
              <a:avLst/>
              <a:gdLst/>
              <a:ahLst/>
              <a:cxnLst/>
              <a:rect l="l" t="t" r="r" b="b"/>
              <a:pathLst>
                <a:path w="2692" h="2466" extrusionOk="0">
                  <a:moveTo>
                    <a:pt x="1346" y="1"/>
                  </a:moveTo>
                  <a:cubicBezTo>
                    <a:pt x="608" y="1"/>
                    <a:pt x="1" y="561"/>
                    <a:pt x="1" y="1239"/>
                  </a:cubicBezTo>
                  <a:cubicBezTo>
                    <a:pt x="1" y="1906"/>
                    <a:pt x="608" y="2466"/>
                    <a:pt x="1346" y="2466"/>
                  </a:cubicBezTo>
                  <a:cubicBezTo>
                    <a:pt x="2072" y="2466"/>
                    <a:pt x="2679" y="1906"/>
                    <a:pt x="2679" y="1239"/>
                  </a:cubicBezTo>
                  <a:cubicBezTo>
                    <a:pt x="2691" y="561"/>
                    <a:pt x="2072" y="1"/>
                    <a:pt x="1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1288946" y="56792"/>
              <a:ext cx="110044" cy="78184"/>
            </a:xfrm>
            <a:custGeom>
              <a:avLst/>
              <a:gdLst/>
              <a:ahLst/>
              <a:cxnLst/>
              <a:rect l="l" t="t" r="r" b="b"/>
              <a:pathLst>
                <a:path w="3454" h="2454" extrusionOk="0">
                  <a:moveTo>
                    <a:pt x="1727" y="1"/>
                  </a:moveTo>
                  <a:cubicBezTo>
                    <a:pt x="13" y="1"/>
                    <a:pt x="1" y="2454"/>
                    <a:pt x="1727" y="2454"/>
                  </a:cubicBezTo>
                  <a:cubicBezTo>
                    <a:pt x="3430" y="2454"/>
                    <a:pt x="3454" y="1"/>
                    <a:pt x="1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1124325" y="53383"/>
              <a:ext cx="85385" cy="78949"/>
            </a:xfrm>
            <a:custGeom>
              <a:avLst/>
              <a:gdLst/>
              <a:ahLst/>
              <a:cxnLst/>
              <a:rect l="l" t="t" r="r" b="b"/>
              <a:pathLst>
                <a:path w="2680" h="2478" extrusionOk="0">
                  <a:moveTo>
                    <a:pt x="1334" y="1"/>
                  </a:moveTo>
                  <a:cubicBezTo>
                    <a:pt x="608" y="1"/>
                    <a:pt x="0" y="572"/>
                    <a:pt x="0" y="1239"/>
                  </a:cubicBezTo>
                  <a:cubicBezTo>
                    <a:pt x="0" y="1906"/>
                    <a:pt x="608" y="2477"/>
                    <a:pt x="1334" y="2477"/>
                  </a:cubicBezTo>
                  <a:cubicBezTo>
                    <a:pt x="2072" y="2477"/>
                    <a:pt x="2679" y="1906"/>
                    <a:pt x="2679" y="1239"/>
                  </a:cubicBezTo>
                  <a:cubicBezTo>
                    <a:pt x="2679" y="548"/>
                    <a:pt x="2072" y="1"/>
                    <a:pt x="1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887605" y="84128"/>
              <a:ext cx="103609" cy="73979"/>
            </a:xfrm>
            <a:custGeom>
              <a:avLst/>
              <a:gdLst/>
              <a:ahLst/>
              <a:cxnLst/>
              <a:rect l="l" t="t" r="r" b="b"/>
              <a:pathLst>
                <a:path w="3252" h="2322" extrusionOk="0">
                  <a:moveTo>
                    <a:pt x="1620" y="0"/>
                  </a:moveTo>
                  <a:cubicBezTo>
                    <a:pt x="1" y="0"/>
                    <a:pt x="1" y="2322"/>
                    <a:pt x="1620" y="2322"/>
                  </a:cubicBezTo>
                  <a:cubicBezTo>
                    <a:pt x="3228" y="2322"/>
                    <a:pt x="3251" y="0"/>
                    <a:pt x="1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1031772" y="193375"/>
              <a:ext cx="113071" cy="80064"/>
            </a:xfrm>
            <a:custGeom>
              <a:avLst/>
              <a:gdLst/>
              <a:ahLst/>
              <a:cxnLst/>
              <a:rect l="l" t="t" r="r" b="b"/>
              <a:pathLst>
                <a:path w="3549" h="2513" extrusionOk="0">
                  <a:moveTo>
                    <a:pt x="1774" y="0"/>
                  </a:moveTo>
                  <a:cubicBezTo>
                    <a:pt x="12" y="0"/>
                    <a:pt x="0" y="2512"/>
                    <a:pt x="1774" y="2512"/>
                  </a:cubicBezTo>
                  <a:cubicBezTo>
                    <a:pt x="3548" y="2512"/>
                    <a:pt x="3548" y="0"/>
                    <a:pt x="17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1249885" y="187290"/>
              <a:ext cx="85385" cy="78567"/>
            </a:xfrm>
            <a:custGeom>
              <a:avLst/>
              <a:gdLst/>
              <a:ahLst/>
              <a:cxnLst/>
              <a:rect l="l" t="t" r="r" b="b"/>
              <a:pathLst>
                <a:path w="2680" h="2466" extrusionOk="0">
                  <a:moveTo>
                    <a:pt x="1346" y="1"/>
                  </a:moveTo>
                  <a:cubicBezTo>
                    <a:pt x="631" y="1"/>
                    <a:pt x="0" y="560"/>
                    <a:pt x="0" y="1227"/>
                  </a:cubicBezTo>
                  <a:cubicBezTo>
                    <a:pt x="0" y="1906"/>
                    <a:pt x="608" y="2465"/>
                    <a:pt x="1346" y="2465"/>
                  </a:cubicBezTo>
                  <a:cubicBezTo>
                    <a:pt x="2072" y="2465"/>
                    <a:pt x="2679" y="1906"/>
                    <a:pt x="2679" y="1227"/>
                  </a:cubicBezTo>
                  <a:cubicBezTo>
                    <a:pt x="2679" y="560"/>
                    <a:pt x="2072" y="1"/>
                    <a:pt x="1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1441459" y="179708"/>
              <a:ext cx="111160" cy="78949"/>
            </a:xfrm>
            <a:custGeom>
              <a:avLst/>
              <a:gdLst/>
              <a:ahLst/>
              <a:cxnLst/>
              <a:rect l="l" t="t" r="r" b="b"/>
              <a:pathLst>
                <a:path w="3489" h="2478" extrusionOk="0">
                  <a:moveTo>
                    <a:pt x="1738" y="1"/>
                  </a:moveTo>
                  <a:cubicBezTo>
                    <a:pt x="12" y="1"/>
                    <a:pt x="0" y="2477"/>
                    <a:pt x="1738" y="2477"/>
                  </a:cubicBezTo>
                  <a:cubicBezTo>
                    <a:pt x="3465" y="2465"/>
                    <a:pt x="3489" y="1"/>
                    <a:pt x="1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1625801" y="186526"/>
              <a:ext cx="111191" cy="79331"/>
            </a:xfrm>
            <a:custGeom>
              <a:avLst/>
              <a:gdLst/>
              <a:ahLst/>
              <a:cxnLst/>
              <a:rect l="l" t="t" r="r" b="b"/>
              <a:pathLst>
                <a:path w="3490" h="2490" extrusionOk="0">
                  <a:moveTo>
                    <a:pt x="1751" y="1"/>
                  </a:moveTo>
                  <a:cubicBezTo>
                    <a:pt x="24" y="1"/>
                    <a:pt x="1" y="2489"/>
                    <a:pt x="1751" y="2489"/>
                  </a:cubicBezTo>
                  <a:cubicBezTo>
                    <a:pt x="3489" y="2489"/>
                    <a:pt x="3489" y="1"/>
                    <a:pt x="17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8"/>
            <p:cNvSpPr/>
            <p:nvPr/>
          </p:nvSpPr>
          <p:spPr>
            <a:xfrm>
              <a:off x="1906138" y="184264"/>
              <a:ext cx="77420" cy="55022"/>
            </a:xfrm>
            <a:custGeom>
              <a:avLst/>
              <a:gdLst/>
              <a:ahLst/>
              <a:cxnLst/>
              <a:rect l="l" t="t" r="r" b="b"/>
              <a:pathLst>
                <a:path w="2430" h="1727" extrusionOk="0">
                  <a:moveTo>
                    <a:pt x="1203" y="0"/>
                  </a:moveTo>
                  <a:cubicBezTo>
                    <a:pt x="0" y="0"/>
                    <a:pt x="0" y="1727"/>
                    <a:pt x="1203" y="1727"/>
                  </a:cubicBezTo>
                  <a:cubicBezTo>
                    <a:pt x="2429" y="1727"/>
                    <a:pt x="2429" y="0"/>
                    <a:pt x="1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8"/>
            <p:cNvSpPr/>
            <p:nvPr/>
          </p:nvSpPr>
          <p:spPr>
            <a:xfrm>
              <a:off x="2134096" y="176681"/>
              <a:ext cx="84620" cy="77802"/>
            </a:xfrm>
            <a:custGeom>
              <a:avLst/>
              <a:gdLst/>
              <a:ahLst/>
              <a:cxnLst/>
              <a:rect l="l" t="t" r="r" b="b"/>
              <a:pathLst>
                <a:path w="2656" h="2442" extrusionOk="0">
                  <a:moveTo>
                    <a:pt x="1334" y="0"/>
                  </a:moveTo>
                  <a:cubicBezTo>
                    <a:pt x="620" y="0"/>
                    <a:pt x="1" y="572"/>
                    <a:pt x="1" y="1215"/>
                  </a:cubicBezTo>
                  <a:cubicBezTo>
                    <a:pt x="1" y="1881"/>
                    <a:pt x="620" y="2441"/>
                    <a:pt x="1334" y="2441"/>
                  </a:cubicBezTo>
                  <a:cubicBezTo>
                    <a:pt x="2049" y="2441"/>
                    <a:pt x="2656" y="1881"/>
                    <a:pt x="2656" y="1215"/>
                  </a:cubicBezTo>
                  <a:cubicBezTo>
                    <a:pt x="2656" y="548"/>
                    <a:pt x="2049" y="0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2329079" y="164924"/>
              <a:ext cx="111191" cy="79300"/>
            </a:xfrm>
            <a:custGeom>
              <a:avLst/>
              <a:gdLst/>
              <a:ahLst/>
              <a:cxnLst/>
              <a:rect l="l" t="t" r="r" b="b"/>
              <a:pathLst>
                <a:path w="3490" h="2489" extrusionOk="0">
                  <a:moveTo>
                    <a:pt x="1739" y="0"/>
                  </a:moveTo>
                  <a:cubicBezTo>
                    <a:pt x="13" y="0"/>
                    <a:pt x="1" y="2489"/>
                    <a:pt x="1739" y="2489"/>
                  </a:cubicBezTo>
                  <a:cubicBezTo>
                    <a:pt x="3489" y="2489"/>
                    <a:pt x="3489" y="0"/>
                    <a:pt x="1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8"/>
            <p:cNvSpPr/>
            <p:nvPr/>
          </p:nvSpPr>
          <p:spPr>
            <a:xfrm>
              <a:off x="2535118" y="153646"/>
              <a:ext cx="94051" cy="79777"/>
            </a:xfrm>
            <a:custGeom>
              <a:avLst/>
              <a:gdLst/>
              <a:ahLst/>
              <a:cxnLst/>
              <a:rect l="l" t="t" r="r" b="b"/>
              <a:pathLst>
                <a:path w="2952" h="2504" extrusionOk="0">
                  <a:moveTo>
                    <a:pt x="1466" y="1"/>
                  </a:moveTo>
                  <a:cubicBezTo>
                    <a:pt x="747" y="1"/>
                    <a:pt x="0" y="542"/>
                    <a:pt x="82" y="1259"/>
                  </a:cubicBezTo>
                  <a:cubicBezTo>
                    <a:pt x="130" y="1795"/>
                    <a:pt x="380" y="2200"/>
                    <a:pt x="927" y="2402"/>
                  </a:cubicBezTo>
                  <a:cubicBezTo>
                    <a:pt x="1102" y="2471"/>
                    <a:pt x="1283" y="2504"/>
                    <a:pt x="1462" y="2504"/>
                  </a:cubicBezTo>
                  <a:cubicBezTo>
                    <a:pt x="2051" y="2504"/>
                    <a:pt x="2608" y="2150"/>
                    <a:pt x="2773" y="1592"/>
                  </a:cubicBezTo>
                  <a:cubicBezTo>
                    <a:pt x="2952" y="938"/>
                    <a:pt x="2523" y="223"/>
                    <a:pt x="1809" y="45"/>
                  </a:cubicBezTo>
                  <a:cubicBezTo>
                    <a:pt x="1697" y="15"/>
                    <a:pt x="1582" y="1"/>
                    <a:pt x="1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8"/>
            <p:cNvSpPr/>
            <p:nvPr/>
          </p:nvSpPr>
          <p:spPr>
            <a:xfrm>
              <a:off x="1764265" y="292364"/>
              <a:ext cx="109280" cy="77802"/>
            </a:xfrm>
            <a:custGeom>
              <a:avLst/>
              <a:gdLst/>
              <a:ahLst/>
              <a:cxnLst/>
              <a:rect l="l" t="t" r="r" b="b"/>
              <a:pathLst>
                <a:path w="3430" h="2442" extrusionOk="0">
                  <a:moveTo>
                    <a:pt x="1715" y="1"/>
                  </a:moveTo>
                  <a:cubicBezTo>
                    <a:pt x="0" y="1"/>
                    <a:pt x="0" y="2441"/>
                    <a:pt x="1715" y="2441"/>
                  </a:cubicBezTo>
                  <a:cubicBezTo>
                    <a:pt x="3429" y="2430"/>
                    <a:pt x="3429" y="1"/>
                    <a:pt x="17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8"/>
            <p:cNvSpPr/>
            <p:nvPr/>
          </p:nvSpPr>
          <p:spPr>
            <a:xfrm>
              <a:off x="2011976" y="285164"/>
              <a:ext cx="93700" cy="84620"/>
            </a:xfrm>
            <a:custGeom>
              <a:avLst/>
              <a:gdLst/>
              <a:ahLst/>
              <a:cxnLst/>
              <a:rect l="l" t="t" r="r" b="b"/>
              <a:pathLst>
                <a:path w="2941" h="2656" extrusionOk="0">
                  <a:moveTo>
                    <a:pt x="1476" y="0"/>
                  </a:moveTo>
                  <a:cubicBezTo>
                    <a:pt x="726" y="0"/>
                    <a:pt x="0" y="620"/>
                    <a:pt x="36" y="1334"/>
                  </a:cubicBezTo>
                  <a:cubicBezTo>
                    <a:pt x="72" y="2048"/>
                    <a:pt x="667" y="2656"/>
                    <a:pt x="1476" y="2656"/>
                  </a:cubicBezTo>
                  <a:cubicBezTo>
                    <a:pt x="2215" y="2656"/>
                    <a:pt x="2941" y="2048"/>
                    <a:pt x="2905" y="1334"/>
                  </a:cubicBezTo>
                  <a:cubicBezTo>
                    <a:pt x="2869" y="620"/>
                    <a:pt x="2274" y="0"/>
                    <a:pt x="1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8"/>
            <p:cNvSpPr/>
            <p:nvPr/>
          </p:nvSpPr>
          <p:spPr>
            <a:xfrm>
              <a:off x="2236143" y="282137"/>
              <a:ext cx="100550" cy="91056"/>
            </a:xfrm>
            <a:custGeom>
              <a:avLst/>
              <a:gdLst/>
              <a:ahLst/>
              <a:cxnLst/>
              <a:rect l="l" t="t" r="r" b="b"/>
              <a:pathLst>
                <a:path w="3156" h="2858" extrusionOk="0">
                  <a:moveTo>
                    <a:pt x="1584" y="0"/>
                  </a:moveTo>
                  <a:cubicBezTo>
                    <a:pt x="775" y="0"/>
                    <a:pt x="1" y="655"/>
                    <a:pt x="36" y="1429"/>
                  </a:cubicBezTo>
                  <a:cubicBezTo>
                    <a:pt x="72" y="2191"/>
                    <a:pt x="715" y="2858"/>
                    <a:pt x="1584" y="2858"/>
                  </a:cubicBezTo>
                  <a:cubicBezTo>
                    <a:pt x="2382" y="2858"/>
                    <a:pt x="3156" y="2191"/>
                    <a:pt x="3120" y="1429"/>
                  </a:cubicBezTo>
                  <a:cubicBezTo>
                    <a:pt x="3084" y="655"/>
                    <a:pt x="2441" y="0"/>
                    <a:pt x="1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8"/>
            <p:cNvSpPr/>
            <p:nvPr/>
          </p:nvSpPr>
          <p:spPr>
            <a:xfrm>
              <a:off x="2415579" y="295774"/>
              <a:ext cx="119125" cy="85385"/>
            </a:xfrm>
            <a:custGeom>
              <a:avLst/>
              <a:gdLst/>
              <a:ahLst/>
              <a:cxnLst/>
              <a:rect l="l" t="t" r="r" b="b"/>
              <a:pathLst>
                <a:path w="3739" h="2680" extrusionOk="0">
                  <a:moveTo>
                    <a:pt x="1870" y="1"/>
                  </a:moveTo>
                  <a:cubicBezTo>
                    <a:pt x="0" y="1"/>
                    <a:pt x="0" y="2680"/>
                    <a:pt x="1870" y="2680"/>
                  </a:cubicBezTo>
                  <a:cubicBezTo>
                    <a:pt x="3739" y="2680"/>
                    <a:pt x="3739" y="1"/>
                    <a:pt x="1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8"/>
            <p:cNvSpPr/>
            <p:nvPr/>
          </p:nvSpPr>
          <p:spPr>
            <a:xfrm>
              <a:off x="2597659" y="269616"/>
              <a:ext cx="85385" cy="78917"/>
            </a:xfrm>
            <a:custGeom>
              <a:avLst/>
              <a:gdLst/>
              <a:ahLst/>
              <a:cxnLst/>
              <a:rect l="l" t="t" r="r" b="b"/>
              <a:pathLst>
                <a:path w="2680" h="2477" extrusionOk="0">
                  <a:moveTo>
                    <a:pt x="1334" y="0"/>
                  </a:moveTo>
                  <a:cubicBezTo>
                    <a:pt x="608" y="0"/>
                    <a:pt x="0" y="572"/>
                    <a:pt x="0" y="1239"/>
                  </a:cubicBezTo>
                  <a:cubicBezTo>
                    <a:pt x="0" y="1905"/>
                    <a:pt x="608" y="2477"/>
                    <a:pt x="1334" y="2477"/>
                  </a:cubicBezTo>
                  <a:cubicBezTo>
                    <a:pt x="2060" y="2477"/>
                    <a:pt x="2679" y="1905"/>
                    <a:pt x="2679" y="1239"/>
                  </a:cubicBezTo>
                  <a:cubicBezTo>
                    <a:pt x="2679" y="584"/>
                    <a:pt x="2060" y="0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8"/>
            <p:cNvSpPr/>
            <p:nvPr/>
          </p:nvSpPr>
          <p:spPr>
            <a:xfrm>
              <a:off x="2347303" y="462688"/>
              <a:ext cx="83473" cy="76655"/>
            </a:xfrm>
            <a:custGeom>
              <a:avLst/>
              <a:gdLst/>
              <a:ahLst/>
              <a:cxnLst/>
              <a:rect l="l" t="t" r="r" b="b"/>
              <a:pathLst>
                <a:path w="2620" h="2406" extrusionOk="0">
                  <a:moveTo>
                    <a:pt x="1310" y="1"/>
                  </a:moveTo>
                  <a:cubicBezTo>
                    <a:pt x="607" y="1"/>
                    <a:pt x="0" y="548"/>
                    <a:pt x="0" y="1203"/>
                  </a:cubicBezTo>
                  <a:cubicBezTo>
                    <a:pt x="0" y="1858"/>
                    <a:pt x="596" y="2406"/>
                    <a:pt x="1310" y="2406"/>
                  </a:cubicBezTo>
                  <a:cubicBezTo>
                    <a:pt x="2000" y="2406"/>
                    <a:pt x="2620" y="1858"/>
                    <a:pt x="2620" y="1203"/>
                  </a:cubicBezTo>
                  <a:cubicBezTo>
                    <a:pt x="2596" y="548"/>
                    <a:pt x="2000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8"/>
            <p:cNvSpPr/>
            <p:nvPr/>
          </p:nvSpPr>
          <p:spPr>
            <a:xfrm>
              <a:off x="2118931" y="446854"/>
              <a:ext cx="107018" cy="87424"/>
            </a:xfrm>
            <a:custGeom>
              <a:avLst/>
              <a:gdLst/>
              <a:ahLst/>
              <a:cxnLst/>
              <a:rect l="l" t="t" r="r" b="b"/>
              <a:pathLst>
                <a:path w="3359" h="2744" extrusionOk="0">
                  <a:moveTo>
                    <a:pt x="1666" y="1"/>
                  </a:moveTo>
                  <a:cubicBezTo>
                    <a:pt x="1020" y="1"/>
                    <a:pt x="411" y="382"/>
                    <a:pt x="227" y="998"/>
                  </a:cubicBezTo>
                  <a:cubicBezTo>
                    <a:pt x="1" y="1736"/>
                    <a:pt x="501" y="2462"/>
                    <a:pt x="1275" y="2688"/>
                  </a:cubicBezTo>
                  <a:cubicBezTo>
                    <a:pt x="1407" y="2726"/>
                    <a:pt x="1539" y="2744"/>
                    <a:pt x="1667" y="2744"/>
                  </a:cubicBezTo>
                  <a:cubicBezTo>
                    <a:pt x="2308" y="2744"/>
                    <a:pt x="2866" y="2304"/>
                    <a:pt x="3084" y="1748"/>
                  </a:cubicBezTo>
                  <a:cubicBezTo>
                    <a:pt x="3358" y="1093"/>
                    <a:pt x="2894" y="367"/>
                    <a:pt x="2239" y="105"/>
                  </a:cubicBezTo>
                  <a:cubicBezTo>
                    <a:pt x="2051" y="34"/>
                    <a:pt x="1857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8"/>
            <p:cNvSpPr/>
            <p:nvPr/>
          </p:nvSpPr>
          <p:spPr>
            <a:xfrm>
              <a:off x="1928503" y="450932"/>
              <a:ext cx="95644" cy="86149"/>
            </a:xfrm>
            <a:custGeom>
              <a:avLst/>
              <a:gdLst/>
              <a:ahLst/>
              <a:cxnLst/>
              <a:rect l="l" t="t" r="r" b="b"/>
              <a:pathLst>
                <a:path w="3002" h="2704" extrusionOk="0">
                  <a:moveTo>
                    <a:pt x="1501" y="1"/>
                  </a:moveTo>
                  <a:cubicBezTo>
                    <a:pt x="727" y="1"/>
                    <a:pt x="1" y="620"/>
                    <a:pt x="25" y="1346"/>
                  </a:cubicBezTo>
                  <a:cubicBezTo>
                    <a:pt x="60" y="2084"/>
                    <a:pt x="667" y="2703"/>
                    <a:pt x="1501" y="2703"/>
                  </a:cubicBezTo>
                  <a:cubicBezTo>
                    <a:pt x="2275" y="2703"/>
                    <a:pt x="3001" y="2084"/>
                    <a:pt x="2977" y="1346"/>
                  </a:cubicBezTo>
                  <a:cubicBezTo>
                    <a:pt x="2930" y="608"/>
                    <a:pt x="2322" y="1"/>
                    <a:pt x="1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8"/>
            <p:cNvSpPr/>
            <p:nvPr/>
          </p:nvSpPr>
          <p:spPr>
            <a:xfrm>
              <a:off x="1645905" y="447905"/>
              <a:ext cx="118392" cy="85002"/>
            </a:xfrm>
            <a:custGeom>
              <a:avLst/>
              <a:gdLst/>
              <a:ahLst/>
              <a:cxnLst/>
              <a:rect l="l" t="t" r="r" b="b"/>
              <a:pathLst>
                <a:path w="3716" h="2668" extrusionOk="0">
                  <a:moveTo>
                    <a:pt x="1858" y="0"/>
                  </a:moveTo>
                  <a:cubicBezTo>
                    <a:pt x="1" y="0"/>
                    <a:pt x="1" y="2667"/>
                    <a:pt x="1858" y="2667"/>
                  </a:cubicBezTo>
                  <a:cubicBezTo>
                    <a:pt x="3715" y="2667"/>
                    <a:pt x="3715" y="0"/>
                    <a:pt x="18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8"/>
            <p:cNvSpPr/>
            <p:nvPr/>
          </p:nvSpPr>
          <p:spPr>
            <a:xfrm>
              <a:off x="1541978" y="322727"/>
              <a:ext cx="98639" cy="89176"/>
            </a:xfrm>
            <a:custGeom>
              <a:avLst/>
              <a:gdLst/>
              <a:ahLst/>
              <a:cxnLst/>
              <a:rect l="l" t="t" r="r" b="b"/>
              <a:pathLst>
                <a:path w="3096" h="2799" extrusionOk="0">
                  <a:moveTo>
                    <a:pt x="1548" y="0"/>
                  </a:moveTo>
                  <a:cubicBezTo>
                    <a:pt x="762" y="0"/>
                    <a:pt x="0" y="643"/>
                    <a:pt x="36" y="1405"/>
                  </a:cubicBezTo>
                  <a:cubicBezTo>
                    <a:pt x="60" y="2155"/>
                    <a:pt x="703" y="2798"/>
                    <a:pt x="1548" y="2798"/>
                  </a:cubicBezTo>
                  <a:cubicBezTo>
                    <a:pt x="2334" y="2798"/>
                    <a:pt x="3096" y="2155"/>
                    <a:pt x="3072" y="1405"/>
                  </a:cubicBezTo>
                  <a:cubicBezTo>
                    <a:pt x="3024" y="643"/>
                    <a:pt x="2393" y="0"/>
                    <a:pt x="1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8"/>
            <p:cNvSpPr/>
            <p:nvPr/>
          </p:nvSpPr>
          <p:spPr>
            <a:xfrm>
              <a:off x="1351551" y="317024"/>
              <a:ext cx="94847" cy="85385"/>
            </a:xfrm>
            <a:custGeom>
              <a:avLst/>
              <a:gdLst/>
              <a:ahLst/>
              <a:cxnLst/>
              <a:rect l="l" t="t" r="r" b="b"/>
              <a:pathLst>
                <a:path w="2977" h="2680" extrusionOk="0">
                  <a:moveTo>
                    <a:pt x="1489" y="1"/>
                  </a:moveTo>
                  <a:cubicBezTo>
                    <a:pt x="727" y="1"/>
                    <a:pt x="0" y="608"/>
                    <a:pt x="24" y="1346"/>
                  </a:cubicBezTo>
                  <a:cubicBezTo>
                    <a:pt x="48" y="2072"/>
                    <a:pt x="667" y="2680"/>
                    <a:pt x="1489" y="2680"/>
                  </a:cubicBezTo>
                  <a:cubicBezTo>
                    <a:pt x="2239" y="2680"/>
                    <a:pt x="2977" y="2072"/>
                    <a:pt x="2941" y="1346"/>
                  </a:cubicBezTo>
                  <a:cubicBezTo>
                    <a:pt x="2894" y="632"/>
                    <a:pt x="2298" y="1"/>
                    <a:pt x="1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8"/>
            <p:cNvSpPr/>
            <p:nvPr/>
          </p:nvSpPr>
          <p:spPr>
            <a:xfrm>
              <a:off x="1181609" y="315495"/>
              <a:ext cx="88794" cy="81593"/>
            </a:xfrm>
            <a:custGeom>
              <a:avLst/>
              <a:gdLst/>
              <a:ahLst/>
              <a:cxnLst/>
              <a:rect l="l" t="t" r="r" b="b"/>
              <a:pathLst>
                <a:path w="2787" h="2561" extrusionOk="0">
                  <a:moveTo>
                    <a:pt x="1381" y="1"/>
                  </a:moveTo>
                  <a:cubicBezTo>
                    <a:pt x="631" y="1"/>
                    <a:pt x="0" y="596"/>
                    <a:pt x="0" y="1287"/>
                  </a:cubicBezTo>
                  <a:cubicBezTo>
                    <a:pt x="0" y="1989"/>
                    <a:pt x="643" y="2561"/>
                    <a:pt x="1381" y="2561"/>
                  </a:cubicBezTo>
                  <a:cubicBezTo>
                    <a:pt x="2143" y="2561"/>
                    <a:pt x="2774" y="1966"/>
                    <a:pt x="2774" y="1287"/>
                  </a:cubicBezTo>
                  <a:cubicBezTo>
                    <a:pt x="2786" y="584"/>
                    <a:pt x="2143" y="1"/>
                    <a:pt x="1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8"/>
            <p:cNvSpPr/>
            <p:nvPr/>
          </p:nvSpPr>
          <p:spPr>
            <a:xfrm>
              <a:off x="991182" y="331807"/>
              <a:ext cx="84238" cy="77802"/>
            </a:xfrm>
            <a:custGeom>
              <a:avLst/>
              <a:gdLst/>
              <a:ahLst/>
              <a:cxnLst/>
              <a:rect l="l" t="t" r="r" b="b"/>
              <a:pathLst>
                <a:path w="2644" h="2442" extrusionOk="0">
                  <a:moveTo>
                    <a:pt x="1322" y="1"/>
                  </a:moveTo>
                  <a:cubicBezTo>
                    <a:pt x="608" y="1"/>
                    <a:pt x="0" y="561"/>
                    <a:pt x="0" y="1215"/>
                  </a:cubicBezTo>
                  <a:cubicBezTo>
                    <a:pt x="0" y="1870"/>
                    <a:pt x="608" y="2442"/>
                    <a:pt x="1322" y="2442"/>
                  </a:cubicBezTo>
                  <a:cubicBezTo>
                    <a:pt x="2036" y="2442"/>
                    <a:pt x="2644" y="1870"/>
                    <a:pt x="2644" y="1215"/>
                  </a:cubicBezTo>
                  <a:cubicBezTo>
                    <a:pt x="2644" y="561"/>
                    <a:pt x="2048" y="1"/>
                    <a:pt x="1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8"/>
            <p:cNvSpPr/>
            <p:nvPr/>
          </p:nvSpPr>
          <p:spPr>
            <a:xfrm>
              <a:off x="1126205" y="474444"/>
              <a:ext cx="105106" cy="75158"/>
            </a:xfrm>
            <a:custGeom>
              <a:avLst/>
              <a:gdLst/>
              <a:ahLst/>
              <a:cxnLst/>
              <a:rect l="l" t="t" r="r" b="b"/>
              <a:pathLst>
                <a:path w="3299" h="2359" extrusionOk="0">
                  <a:moveTo>
                    <a:pt x="1656" y="1"/>
                  </a:moveTo>
                  <a:cubicBezTo>
                    <a:pt x="1" y="1"/>
                    <a:pt x="1" y="2358"/>
                    <a:pt x="1656" y="2358"/>
                  </a:cubicBezTo>
                  <a:cubicBezTo>
                    <a:pt x="3299" y="2358"/>
                    <a:pt x="3299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8"/>
            <p:cNvSpPr/>
            <p:nvPr/>
          </p:nvSpPr>
          <p:spPr>
            <a:xfrm>
              <a:off x="1312841" y="459661"/>
              <a:ext cx="100550" cy="90323"/>
            </a:xfrm>
            <a:custGeom>
              <a:avLst/>
              <a:gdLst/>
              <a:ahLst/>
              <a:cxnLst/>
              <a:rect l="l" t="t" r="r" b="b"/>
              <a:pathLst>
                <a:path w="3156" h="2835" extrusionOk="0">
                  <a:moveTo>
                    <a:pt x="1584" y="0"/>
                  </a:moveTo>
                  <a:cubicBezTo>
                    <a:pt x="775" y="0"/>
                    <a:pt x="1" y="655"/>
                    <a:pt x="48" y="1417"/>
                  </a:cubicBezTo>
                  <a:cubicBezTo>
                    <a:pt x="72" y="2179"/>
                    <a:pt x="715" y="2834"/>
                    <a:pt x="1584" y="2834"/>
                  </a:cubicBezTo>
                  <a:cubicBezTo>
                    <a:pt x="2382" y="2834"/>
                    <a:pt x="3156" y="2179"/>
                    <a:pt x="3120" y="1417"/>
                  </a:cubicBezTo>
                  <a:cubicBezTo>
                    <a:pt x="3085" y="643"/>
                    <a:pt x="2442" y="0"/>
                    <a:pt x="1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8"/>
            <p:cNvSpPr/>
            <p:nvPr/>
          </p:nvSpPr>
          <p:spPr>
            <a:xfrm>
              <a:off x="1448660" y="447905"/>
              <a:ext cx="127854" cy="91438"/>
            </a:xfrm>
            <a:custGeom>
              <a:avLst/>
              <a:gdLst/>
              <a:ahLst/>
              <a:cxnLst/>
              <a:rect l="l" t="t" r="r" b="b"/>
              <a:pathLst>
                <a:path w="4013" h="2870" extrusionOk="0">
                  <a:moveTo>
                    <a:pt x="2012" y="0"/>
                  </a:moveTo>
                  <a:cubicBezTo>
                    <a:pt x="0" y="0"/>
                    <a:pt x="0" y="2870"/>
                    <a:pt x="2012" y="2870"/>
                  </a:cubicBezTo>
                  <a:cubicBezTo>
                    <a:pt x="4013" y="2870"/>
                    <a:pt x="4013" y="0"/>
                    <a:pt x="20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8"/>
            <p:cNvSpPr/>
            <p:nvPr/>
          </p:nvSpPr>
          <p:spPr>
            <a:xfrm>
              <a:off x="1403132" y="575345"/>
              <a:ext cx="124955" cy="89176"/>
            </a:xfrm>
            <a:custGeom>
              <a:avLst/>
              <a:gdLst/>
              <a:ahLst/>
              <a:cxnLst/>
              <a:rect l="l" t="t" r="r" b="b"/>
              <a:pathLst>
                <a:path w="3922" h="2799" extrusionOk="0">
                  <a:moveTo>
                    <a:pt x="1965" y="1"/>
                  </a:moveTo>
                  <a:cubicBezTo>
                    <a:pt x="1" y="1"/>
                    <a:pt x="1" y="2799"/>
                    <a:pt x="1965" y="2799"/>
                  </a:cubicBezTo>
                  <a:cubicBezTo>
                    <a:pt x="1973" y="2799"/>
                    <a:pt x="1981" y="2799"/>
                    <a:pt x="1989" y="2799"/>
                  </a:cubicBezTo>
                  <a:cubicBezTo>
                    <a:pt x="3906" y="2799"/>
                    <a:pt x="3921" y="1"/>
                    <a:pt x="1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8"/>
            <p:cNvSpPr/>
            <p:nvPr/>
          </p:nvSpPr>
          <p:spPr>
            <a:xfrm>
              <a:off x="1587856" y="605325"/>
              <a:ext cx="102462" cy="91821"/>
            </a:xfrm>
            <a:custGeom>
              <a:avLst/>
              <a:gdLst/>
              <a:ahLst/>
              <a:cxnLst/>
              <a:rect l="l" t="t" r="r" b="b"/>
              <a:pathLst>
                <a:path w="3216" h="2882" extrusionOk="0">
                  <a:moveTo>
                    <a:pt x="1608" y="0"/>
                  </a:moveTo>
                  <a:cubicBezTo>
                    <a:pt x="799" y="0"/>
                    <a:pt x="1" y="667"/>
                    <a:pt x="49" y="1441"/>
                  </a:cubicBezTo>
                  <a:cubicBezTo>
                    <a:pt x="96" y="2239"/>
                    <a:pt x="739" y="2882"/>
                    <a:pt x="1608" y="2882"/>
                  </a:cubicBezTo>
                  <a:cubicBezTo>
                    <a:pt x="2430" y="2882"/>
                    <a:pt x="3216" y="2215"/>
                    <a:pt x="3180" y="1441"/>
                  </a:cubicBezTo>
                  <a:cubicBezTo>
                    <a:pt x="3144" y="655"/>
                    <a:pt x="2501" y="0"/>
                    <a:pt x="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8"/>
            <p:cNvSpPr/>
            <p:nvPr/>
          </p:nvSpPr>
          <p:spPr>
            <a:xfrm>
              <a:off x="1814317" y="587866"/>
              <a:ext cx="80478" cy="57698"/>
            </a:xfrm>
            <a:custGeom>
              <a:avLst/>
              <a:gdLst/>
              <a:ahLst/>
              <a:cxnLst/>
              <a:rect l="l" t="t" r="r" b="b"/>
              <a:pathLst>
                <a:path w="2526" h="1811" extrusionOk="0">
                  <a:moveTo>
                    <a:pt x="1263" y="1"/>
                  </a:moveTo>
                  <a:cubicBezTo>
                    <a:pt x="1" y="1"/>
                    <a:pt x="1" y="1810"/>
                    <a:pt x="1263" y="1810"/>
                  </a:cubicBezTo>
                  <a:cubicBezTo>
                    <a:pt x="2525" y="1810"/>
                    <a:pt x="2525" y="1"/>
                    <a:pt x="1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8"/>
            <p:cNvSpPr/>
            <p:nvPr/>
          </p:nvSpPr>
          <p:spPr>
            <a:xfrm>
              <a:off x="2017265" y="557089"/>
              <a:ext cx="98670" cy="94592"/>
            </a:xfrm>
            <a:custGeom>
              <a:avLst/>
              <a:gdLst/>
              <a:ahLst/>
              <a:cxnLst/>
              <a:rect l="l" t="t" r="r" b="b"/>
              <a:pathLst>
                <a:path w="3097" h="2969" extrusionOk="0">
                  <a:moveTo>
                    <a:pt x="1610" y="1"/>
                  </a:moveTo>
                  <a:cubicBezTo>
                    <a:pt x="1589" y="1"/>
                    <a:pt x="1569" y="1"/>
                    <a:pt x="1549" y="2"/>
                  </a:cubicBezTo>
                  <a:cubicBezTo>
                    <a:pt x="715" y="26"/>
                    <a:pt x="1" y="621"/>
                    <a:pt x="1" y="1431"/>
                  </a:cubicBezTo>
                  <a:lnTo>
                    <a:pt x="1" y="1538"/>
                  </a:lnTo>
                  <a:cubicBezTo>
                    <a:pt x="1" y="2270"/>
                    <a:pt x="681" y="2968"/>
                    <a:pt x="1489" y="2968"/>
                  </a:cubicBezTo>
                  <a:cubicBezTo>
                    <a:pt x="1508" y="2968"/>
                    <a:pt x="1528" y="2968"/>
                    <a:pt x="1549" y="2967"/>
                  </a:cubicBezTo>
                  <a:cubicBezTo>
                    <a:pt x="2382" y="2943"/>
                    <a:pt x="3096" y="2348"/>
                    <a:pt x="3096" y="1538"/>
                  </a:cubicBezTo>
                  <a:lnTo>
                    <a:pt x="3096" y="1431"/>
                  </a:lnTo>
                  <a:cubicBezTo>
                    <a:pt x="3096" y="688"/>
                    <a:pt x="2417" y="1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8"/>
            <p:cNvSpPr/>
            <p:nvPr/>
          </p:nvSpPr>
          <p:spPr>
            <a:xfrm>
              <a:off x="2211484" y="569292"/>
              <a:ext cx="86532" cy="79682"/>
            </a:xfrm>
            <a:custGeom>
              <a:avLst/>
              <a:gdLst/>
              <a:ahLst/>
              <a:cxnLst/>
              <a:rect l="l" t="t" r="r" b="b"/>
              <a:pathLst>
                <a:path w="2716" h="2501" extrusionOk="0">
                  <a:moveTo>
                    <a:pt x="1358" y="0"/>
                  </a:moveTo>
                  <a:cubicBezTo>
                    <a:pt x="632" y="0"/>
                    <a:pt x="1" y="584"/>
                    <a:pt x="1" y="1250"/>
                  </a:cubicBezTo>
                  <a:cubicBezTo>
                    <a:pt x="1" y="1941"/>
                    <a:pt x="620" y="2501"/>
                    <a:pt x="1358" y="2501"/>
                  </a:cubicBezTo>
                  <a:cubicBezTo>
                    <a:pt x="2084" y="2501"/>
                    <a:pt x="2715" y="1917"/>
                    <a:pt x="2715" y="1250"/>
                  </a:cubicBezTo>
                  <a:cubicBezTo>
                    <a:pt x="2715" y="584"/>
                    <a:pt x="2084" y="0"/>
                    <a:pt x="13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8"/>
            <p:cNvSpPr/>
            <p:nvPr/>
          </p:nvSpPr>
          <p:spPr>
            <a:xfrm>
              <a:off x="1897026" y="673506"/>
              <a:ext cx="116862" cy="87296"/>
            </a:xfrm>
            <a:custGeom>
              <a:avLst/>
              <a:gdLst/>
              <a:ahLst/>
              <a:cxnLst/>
              <a:rect l="l" t="t" r="r" b="b"/>
              <a:pathLst>
                <a:path w="3668" h="2740" extrusionOk="0">
                  <a:moveTo>
                    <a:pt x="1764" y="0"/>
                  </a:moveTo>
                  <a:cubicBezTo>
                    <a:pt x="1568" y="0"/>
                    <a:pt x="1380" y="25"/>
                    <a:pt x="1191" y="75"/>
                  </a:cubicBezTo>
                  <a:cubicBezTo>
                    <a:pt x="584" y="253"/>
                    <a:pt x="0" y="932"/>
                    <a:pt x="286" y="1551"/>
                  </a:cubicBezTo>
                  <a:cubicBezTo>
                    <a:pt x="429" y="1861"/>
                    <a:pt x="548" y="2099"/>
                    <a:pt x="822" y="2337"/>
                  </a:cubicBezTo>
                  <a:cubicBezTo>
                    <a:pt x="1111" y="2612"/>
                    <a:pt x="1482" y="2739"/>
                    <a:pt x="1851" y="2739"/>
                  </a:cubicBezTo>
                  <a:cubicBezTo>
                    <a:pt x="2423" y="2739"/>
                    <a:pt x="2988" y="2433"/>
                    <a:pt x="3227" y="1897"/>
                  </a:cubicBezTo>
                  <a:cubicBezTo>
                    <a:pt x="3668" y="956"/>
                    <a:pt x="2918" y="63"/>
                    <a:pt x="1882" y="3"/>
                  </a:cubicBezTo>
                  <a:cubicBezTo>
                    <a:pt x="1842" y="1"/>
                    <a:pt x="1803" y="0"/>
                    <a:pt x="1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8"/>
            <p:cNvSpPr/>
            <p:nvPr/>
          </p:nvSpPr>
          <p:spPr>
            <a:xfrm>
              <a:off x="1710772" y="689149"/>
              <a:ext cx="83091" cy="75891"/>
            </a:xfrm>
            <a:custGeom>
              <a:avLst/>
              <a:gdLst/>
              <a:ahLst/>
              <a:cxnLst/>
              <a:rect l="l" t="t" r="r" b="b"/>
              <a:pathLst>
                <a:path w="2608" h="2382" extrusionOk="0">
                  <a:moveTo>
                    <a:pt x="1298" y="1"/>
                  </a:moveTo>
                  <a:cubicBezTo>
                    <a:pt x="596" y="1"/>
                    <a:pt x="1" y="548"/>
                    <a:pt x="1" y="1191"/>
                  </a:cubicBezTo>
                  <a:cubicBezTo>
                    <a:pt x="1" y="1846"/>
                    <a:pt x="596" y="2382"/>
                    <a:pt x="1298" y="2382"/>
                  </a:cubicBezTo>
                  <a:cubicBezTo>
                    <a:pt x="2001" y="2382"/>
                    <a:pt x="2596" y="1834"/>
                    <a:pt x="2596" y="1191"/>
                  </a:cubicBezTo>
                  <a:cubicBezTo>
                    <a:pt x="2608" y="560"/>
                    <a:pt x="2013" y="1"/>
                    <a:pt x="1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4" name="Google Shape;1234;p1"/>
          <p:cNvGrpSpPr/>
          <p:nvPr/>
        </p:nvGrpSpPr>
        <p:grpSpPr>
          <a:xfrm rot="320879">
            <a:off x="979295" y="-109790"/>
            <a:ext cx="4331220" cy="3743232"/>
            <a:chOff x="-368600" y="796025"/>
            <a:chExt cx="4331424" cy="3743409"/>
          </a:xfrm>
        </p:grpSpPr>
        <p:sp>
          <p:nvSpPr>
            <p:cNvPr id="1235" name="Google Shape;1235;p1"/>
            <p:cNvSpPr/>
            <p:nvPr/>
          </p:nvSpPr>
          <p:spPr>
            <a:xfrm>
              <a:off x="-289445" y="1031057"/>
              <a:ext cx="4006076" cy="3383192"/>
            </a:xfrm>
            <a:custGeom>
              <a:avLst/>
              <a:gdLst/>
              <a:ahLst/>
              <a:cxnLst/>
              <a:rect l="l" t="t" r="r" b="b"/>
              <a:pathLst>
                <a:path w="88581" h="74808" extrusionOk="0">
                  <a:moveTo>
                    <a:pt x="69657" y="0"/>
                  </a:moveTo>
                  <a:cubicBezTo>
                    <a:pt x="65855" y="0"/>
                    <a:pt x="61961" y="1211"/>
                    <a:pt x="58172" y="2158"/>
                  </a:cubicBezTo>
                  <a:cubicBezTo>
                    <a:pt x="41897" y="6207"/>
                    <a:pt x="11893" y="4290"/>
                    <a:pt x="3130" y="23613"/>
                  </a:cubicBezTo>
                  <a:cubicBezTo>
                    <a:pt x="2142" y="25780"/>
                    <a:pt x="1499" y="28221"/>
                    <a:pt x="1296" y="30971"/>
                  </a:cubicBezTo>
                  <a:cubicBezTo>
                    <a:pt x="1" y="48348"/>
                    <a:pt x="10590" y="74807"/>
                    <a:pt x="29813" y="74807"/>
                  </a:cubicBezTo>
                  <a:cubicBezTo>
                    <a:pt x="30202" y="74807"/>
                    <a:pt x="30594" y="74796"/>
                    <a:pt x="30990" y="74774"/>
                  </a:cubicBezTo>
                  <a:cubicBezTo>
                    <a:pt x="39468" y="74298"/>
                    <a:pt x="48755" y="71238"/>
                    <a:pt x="57017" y="68845"/>
                  </a:cubicBezTo>
                  <a:cubicBezTo>
                    <a:pt x="69400" y="65261"/>
                    <a:pt x="78092" y="58784"/>
                    <a:pt x="82449" y="45557"/>
                  </a:cubicBezTo>
                  <a:cubicBezTo>
                    <a:pt x="85902" y="35067"/>
                    <a:pt x="88581" y="22066"/>
                    <a:pt x="84783" y="11743"/>
                  </a:cubicBezTo>
                  <a:cubicBezTo>
                    <a:pt x="82723" y="6135"/>
                    <a:pt x="78282" y="1349"/>
                    <a:pt x="72567" y="265"/>
                  </a:cubicBezTo>
                  <a:cubicBezTo>
                    <a:pt x="71605" y="80"/>
                    <a:pt x="70634" y="0"/>
                    <a:pt x="69657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"/>
            <p:cNvSpPr/>
            <p:nvPr/>
          </p:nvSpPr>
          <p:spPr>
            <a:xfrm>
              <a:off x="-368600" y="796025"/>
              <a:ext cx="4331424" cy="3743409"/>
            </a:xfrm>
            <a:custGeom>
              <a:avLst/>
              <a:gdLst/>
              <a:ahLst/>
              <a:cxnLst/>
              <a:rect l="l" t="t" r="r" b="b"/>
              <a:pathLst>
                <a:path w="95775" h="82773" extrusionOk="0">
                  <a:moveTo>
                    <a:pt x="76049" y="632"/>
                  </a:moveTo>
                  <a:cubicBezTo>
                    <a:pt x="77240" y="632"/>
                    <a:pt x="78431" y="740"/>
                    <a:pt x="79618" y="996"/>
                  </a:cubicBezTo>
                  <a:cubicBezTo>
                    <a:pt x="83237" y="1770"/>
                    <a:pt x="86380" y="4092"/>
                    <a:pt x="88702" y="6902"/>
                  </a:cubicBezTo>
                  <a:cubicBezTo>
                    <a:pt x="93929" y="13224"/>
                    <a:pt x="94786" y="22035"/>
                    <a:pt x="94203" y="29929"/>
                  </a:cubicBezTo>
                  <a:cubicBezTo>
                    <a:pt x="93881" y="34227"/>
                    <a:pt x="93072" y="38489"/>
                    <a:pt x="92024" y="42668"/>
                  </a:cubicBezTo>
                  <a:cubicBezTo>
                    <a:pt x="91036" y="46562"/>
                    <a:pt x="89893" y="50491"/>
                    <a:pt x="88321" y="54205"/>
                  </a:cubicBezTo>
                  <a:cubicBezTo>
                    <a:pt x="85726" y="60242"/>
                    <a:pt x="81654" y="65457"/>
                    <a:pt x="76260" y="69219"/>
                  </a:cubicBezTo>
                  <a:cubicBezTo>
                    <a:pt x="70343" y="73351"/>
                    <a:pt x="63437" y="75232"/>
                    <a:pt x="56591" y="77256"/>
                  </a:cubicBezTo>
                  <a:cubicBezTo>
                    <a:pt x="52198" y="78554"/>
                    <a:pt x="47804" y="79780"/>
                    <a:pt x="43327" y="80732"/>
                  </a:cubicBezTo>
                  <a:cubicBezTo>
                    <a:pt x="39876" y="81467"/>
                    <a:pt x="36249" y="82127"/>
                    <a:pt x="32690" y="82127"/>
                  </a:cubicBezTo>
                  <a:cubicBezTo>
                    <a:pt x="32210" y="82127"/>
                    <a:pt x="31731" y="82115"/>
                    <a:pt x="31255" y="82090"/>
                  </a:cubicBezTo>
                  <a:cubicBezTo>
                    <a:pt x="19241" y="81447"/>
                    <a:pt x="10931" y="71005"/>
                    <a:pt x="6442" y="60789"/>
                  </a:cubicBezTo>
                  <a:cubicBezTo>
                    <a:pt x="4180" y="55634"/>
                    <a:pt x="2668" y="50121"/>
                    <a:pt x="1906" y="44537"/>
                  </a:cubicBezTo>
                  <a:cubicBezTo>
                    <a:pt x="1072" y="38501"/>
                    <a:pt x="989" y="31964"/>
                    <a:pt x="3513" y="26297"/>
                  </a:cubicBezTo>
                  <a:cubicBezTo>
                    <a:pt x="3524" y="26267"/>
                    <a:pt x="3531" y="26238"/>
                    <a:pt x="3535" y="26212"/>
                  </a:cubicBezTo>
                  <a:lnTo>
                    <a:pt x="3535" y="26212"/>
                  </a:lnTo>
                  <a:cubicBezTo>
                    <a:pt x="8578" y="15251"/>
                    <a:pt x="20266" y="10647"/>
                    <a:pt x="31362" y="8212"/>
                  </a:cubicBezTo>
                  <a:cubicBezTo>
                    <a:pt x="42744" y="5711"/>
                    <a:pt x="54507" y="5342"/>
                    <a:pt x="65795" y="2413"/>
                  </a:cubicBezTo>
                  <a:cubicBezTo>
                    <a:pt x="69142" y="1545"/>
                    <a:pt x="72594" y="632"/>
                    <a:pt x="76049" y="632"/>
                  </a:cubicBezTo>
                  <a:close/>
                  <a:moveTo>
                    <a:pt x="76082" y="0"/>
                  </a:moveTo>
                  <a:cubicBezTo>
                    <a:pt x="74928" y="0"/>
                    <a:pt x="73764" y="94"/>
                    <a:pt x="72605" y="258"/>
                  </a:cubicBezTo>
                  <a:cubicBezTo>
                    <a:pt x="68747" y="818"/>
                    <a:pt x="65021" y="2080"/>
                    <a:pt x="61211" y="2866"/>
                  </a:cubicBezTo>
                  <a:cubicBezTo>
                    <a:pt x="58627" y="3401"/>
                    <a:pt x="56008" y="3806"/>
                    <a:pt x="53388" y="4175"/>
                  </a:cubicBezTo>
                  <a:cubicBezTo>
                    <a:pt x="47530" y="4997"/>
                    <a:pt x="41672" y="5664"/>
                    <a:pt x="35850" y="6688"/>
                  </a:cubicBezTo>
                  <a:cubicBezTo>
                    <a:pt x="24873" y="8628"/>
                    <a:pt x="12669" y="11950"/>
                    <a:pt x="5597" y="21249"/>
                  </a:cubicBezTo>
                  <a:cubicBezTo>
                    <a:pt x="4423" y="22778"/>
                    <a:pt x="3462" y="24426"/>
                    <a:pt x="2678" y="26156"/>
                  </a:cubicBezTo>
                  <a:lnTo>
                    <a:pt x="2678" y="26156"/>
                  </a:lnTo>
                  <a:cubicBezTo>
                    <a:pt x="2674" y="26163"/>
                    <a:pt x="2671" y="26171"/>
                    <a:pt x="2668" y="26178"/>
                  </a:cubicBezTo>
                  <a:cubicBezTo>
                    <a:pt x="2668" y="26178"/>
                    <a:pt x="2668" y="26178"/>
                    <a:pt x="2668" y="26178"/>
                  </a:cubicBezTo>
                  <a:lnTo>
                    <a:pt x="2668" y="26178"/>
                  </a:lnTo>
                  <a:cubicBezTo>
                    <a:pt x="2666" y="26181"/>
                    <a:pt x="2665" y="26185"/>
                    <a:pt x="2663" y="26188"/>
                  </a:cubicBezTo>
                  <a:lnTo>
                    <a:pt x="2663" y="26188"/>
                  </a:lnTo>
                  <a:cubicBezTo>
                    <a:pt x="1" y="32139"/>
                    <a:pt x="192" y="38969"/>
                    <a:pt x="1108" y="45288"/>
                  </a:cubicBezTo>
                  <a:cubicBezTo>
                    <a:pt x="1965" y="51300"/>
                    <a:pt x="3739" y="57194"/>
                    <a:pt x="6347" y="62683"/>
                  </a:cubicBezTo>
                  <a:cubicBezTo>
                    <a:pt x="11073" y="72672"/>
                    <a:pt x="19527" y="82197"/>
                    <a:pt x="31302" y="82745"/>
                  </a:cubicBezTo>
                  <a:cubicBezTo>
                    <a:pt x="31717" y="82764"/>
                    <a:pt x="32133" y="82773"/>
                    <a:pt x="32549" y="82773"/>
                  </a:cubicBezTo>
                  <a:cubicBezTo>
                    <a:pt x="36039" y="82773"/>
                    <a:pt x="39565" y="82138"/>
                    <a:pt x="42958" y="81447"/>
                  </a:cubicBezTo>
                  <a:cubicBezTo>
                    <a:pt x="47435" y="80542"/>
                    <a:pt x="51840" y="79292"/>
                    <a:pt x="56234" y="78018"/>
                  </a:cubicBezTo>
                  <a:cubicBezTo>
                    <a:pt x="63044" y="76018"/>
                    <a:pt x="69878" y="74160"/>
                    <a:pt x="75903" y="70255"/>
                  </a:cubicBezTo>
                  <a:cubicBezTo>
                    <a:pt x="81249" y="66790"/>
                    <a:pt x="85428" y="61921"/>
                    <a:pt x="88250" y="56217"/>
                  </a:cubicBezTo>
                  <a:cubicBezTo>
                    <a:pt x="89964" y="52788"/>
                    <a:pt x="91095" y="49098"/>
                    <a:pt x="92143" y="45407"/>
                  </a:cubicBezTo>
                  <a:cubicBezTo>
                    <a:pt x="93298" y="41323"/>
                    <a:pt x="94203" y="37156"/>
                    <a:pt x="94762" y="32965"/>
                  </a:cubicBezTo>
                  <a:cubicBezTo>
                    <a:pt x="95774" y="25107"/>
                    <a:pt x="95489" y="16451"/>
                    <a:pt x="91476" y="9414"/>
                  </a:cubicBezTo>
                  <a:cubicBezTo>
                    <a:pt x="89714" y="6330"/>
                    <a:pt x="87166" y="3651"/>
                    <a:pt x="84059" y="1925"/>
                  </a:cubicBezTo>
                  <a:cubicBezTo>
                    <a:pt x="81571" y="538"/>
                    <a:pt x="78852" y="0"/>
                    <a:pt x="76082" y="0"/>
                  </a:cubicBezTo>
                  <a:close/>
                </a:path>
              </a:pathLst>
            </a:custGeom>
            <a:solidFill>
              <a:srgbClr val="F8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7" name="Google Shape;1237;p1"/>
          <p:cNvSpPr txBox="1">
            <a:spLocks noGrp="1"/>
          </p:cNvSpPr>
          <p:nvPr>
            <p:ph type="title" idx="2"/>
          </p:nvPr>
        </p:nvSpPr>
        <p:spPr>
          <a:xfrm>
            <a:off x="968600" y="679125"/>
            <a:ext cx="38130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s-419" sz="8200" baseline="30000"/>
              <a:t>Teoría del   cambio</a:t>
            </a:r>
            <a:endParaRPr sz="8200" baseline="30000"/>
          </a:p>
        </p:txBody>
      </p:sp>
      <p:sp>
        <p:nvSpPr>
          <p:cNvPr id="1238" name="Google Shape;1238;p1"/>
          <p:cNvSpPr txBox="1"/>
          <p:nvPr/>
        </p:nvSpPr>
        <p:spPr>
          <a:xfrm>
            <a:off x="3888050" y="2881025"/>
            <a:ext cx="3915300" cy="22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73F"/>
              </a:buClr>
              <a:buSzPts val="1600"/>
              <a:buFont typeface="Lato"/>
              <a:buChar char="●"/>
            </a:pPr>
            <a:r>
              <a:rPr lang="es-419" sz="1600" b="0" i="0" u="none" strike="noStrike" cap="none">
                <a:solidFill>
                  <a:srgbClr val="24273F"/>
                </a:solidFill>
                <a:latin typeface="Lato"/>
                <a:ea typeface="Lato"/>
                <a:cs typeface="Lato"/>
                <a:sym typeface="Lato"/>
              </a:rPr>
              <a:t>Visiones</a:t>
            </a:r>
            <a:endParaRPr sz="1600" b="0" i="0" u="none" strike="noStrike" cap="none">
              <a:solidFill>
                <a:srgbClr val="24273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73F"/>
              </a:buClr>
              <a:buSzPts val="1600"/>
              <a:buFont typeface="Lato"/>
              <a:buChar char="●"/>
            </a:pPr>
            <a:r>
              <a:rPr lang="es-419"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Backcasting</a:t>
            </a:r>
            <a:endParaRPr sz="1600" b="0" i="0" u="none" strike="noStrike" cap="none">
              <a:solidFill>
                <a:srgbClr val="24273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73F"/>
              </a:buClr>
              <a:buSzPts val="1600"/>
              <a:buFont typeface="Lato"/>
              <a:buChar char="●"/>
            </a:pPr>
            <a:r>
              <a:rPr lang="es-419" sz="1600" b="0" i="0" u="none" strike="noStrike" cap="none">
                <a:solidFill>
                  <a:srgbClr val="24273F"/>
                </a:solidFill>
                <a:latin typeface="Lato"/>
                <a:ea typeface="Lato"/>
                <a:cs typeface="Lato"/>
                <a:sym typeface="Lato"/>
              </a:rPr>
              <a:t>Teoría de cambio y trayectorias de transformación</a:t>
            </a:r>
            <a:endParaRPr sz="1600" b="0" i="0" u="none" strike="noStrike" cap="none">
              <a:solidFill>
                <a:srgbClr val="24273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419"/>
              <a:t>Teoría de Cambio</a:t>
            </a:r>
            <a:endParaRPr/>
          </a:p>
        </p:txBody>
      </p:sp>
      <p:sp>
        <p:nvSpPr>
          <p:cNvPr id="1244" name="Google Shape;1244;p2"/>
          <p:cNvSpPr txBox="1">
            <a:spLocks noGrp="1"/>
          </p:cNvSpPr>
          <p:nvPr>
            <p:ph type="subTitle" idx="3"/>
          </p:nvPr>
        </p:nvSpPr>
        <p:spPr>
          <a:xfrm>
            <a:off x="430525" y="1158800"/>
            <a:ext cx="51549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●"/>
            </a:pPr>
            <a:r>
              <a:rPr lang="es-419" sz="1600">
                <a:solidFill>
                  <a:srgbClr val="000000"/>
                </a:solidFill>
              </a:rPr>
              <a:t>Es clave para diseñar una ruta de cambio en los procesos de transición, describe la visión común a dónde queremos avanzar, nuestros compañeros de viaje,  los actividades  y procesos en los cuales nos involucrarnos durante el viaje, </a:t>
            </a:r>
            <a:r>
              <a:rPr lang="es-419" sz="1500">
                <a:solidFill>
                  <a:srgbClr val="000000"/>
                </a:solidFill>
              </a:rPr>
              <a:t> 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ato"/>
              <a:buChar char="●"/>
            </a:pPr>
            <a:r>
              <a:rPr lang="es-419" sz="1500">
                <a:solidFill>
                  <a:srgbClr val="000000"/>
                </a:solidFill>
              </a:rPr>
              <a:t>Incluye una justificación de una acción, los supuestos, </a:t>
            </a:r>
            <a:r>
              <a:rPr lang="es-419" sz="800">
                <a:solidFill>
                  <a:schemeClr val="dk1"/>
                </a:solidFill>
              </a:rPr>
              <a:t>'.</a:t>
            </a:r>
            <a:r>
              <a:rPr lang="es-419" sz="1500">
                <a:solidFill>
                  <a:schemeClr val="dk1"/>
                </a:solidFill>
              </a:rPr>
              <a:t>el sistema </a:t>
            </a:r>
            <a:r>
              <a:rPr lang="es-419" sz="1600">
                <a:solidFill>
                  <a:schemeClr val="dk1"/>
                </a:solidFill>
              </a:rPr>
              <a:t>de creencias que subyace,</a:t>
            </a:r>
            <a:r>
              <a:rPr lang="es-419" sz="2200">
                <a:solidFill>
                  <a:srgbClr val="000000"/>
                </a:solidFill>
              </a:rPr>
              <a:t> </a:t>
            </a:r>
            <a:r>
              <a:rPr lang="es-419" sz="1600">
                <a:solidFill>
                  <a:schemeClr val="dk1"/>
                </a:solidFill>
              </a:rPr>
              <a:t>que explican los mini pasos que conducen a una meta a largo plazo, como la conexiones entre actividades y los resultados de una intervención,</a:t>
            </a:r>
            <a:r>
              <a:rPr lang="es-419" sz="2200">
                <a:solidFill>
                  <a:schemeClr val="dk1"/>
                </a:solidFill>
              </a:rPr>
              <a:t> </a:t>
            </a:r>
            <a:r>
              <a:rPr lang="es-419" sz="1600">
                <a:solidFill>
                  <a:schemeClr val="dk1"/>
                </a:solidFill>
              </a:rPr>
              <a:t>considerando los actores y los conflictos posibles.</a:t>
            </a:r>
            <a:endParaRPr sz="1400">
              <a:solidFill>
                <a:srgbClr val="3F3F3F"/>
              </a:solidFill>
            </a:endParaRPr>
          </a:p>
          <a:p>
            <a: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30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 sz="900"/>
          </a:p>
        </p:txBody>
      </p:sp>
      <p:pic>
        <p:nvPicPr>
          <p:cNvPr id="1245" name="Google Shape;124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9850" y="1309250"/>
            <a:ext cx="2913976" cy="278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3"/>
          <p:cNvSpPr txBox="1">
            <a:spLocks noGrp="1"/>
          </p:cNvSpPr>
          <p:nvPr>
            <p:ph type="title"/>
          </p:nvPr>
        </p:nvSpPr>
        <p:spPr>
          <a:xfrm>
            <a:off x="603825" y="808325"/>
            <a:ext cx="3688800" cy="18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 sz="2500"/>
              <a:t>Desde comprender el problema en el presente</a:t>
            </a:r>
            <a:endParaRPr sz="2500"/>
          </a:p>
        </p:txBody>
      </p:sp>
      <p:sp>
        <p:nvSpPr>
          <p:cNvPr id="1251" name="Google Shape;1251;p3"/>
          <p:cNvSpPr txBox="1">
            <a:spLocks noGrp="1"/>
          </p:cNvSpPr>
          <p:nvPr>
            <p:ph type="body" idx="2"/>
          </p:nvPr>
        </p:nvSpPr>
        <p:spPr>
          <a:xfrm>
            <a:off x="4939500" y="2337675"/>
            <a:ext cx="3797400" cy="18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-419" sz="1300"/>
              <a:t>Encontramos áreas de potencial tras haber expandido la comprensión</a:t>
            </a: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-419" sz="1300"/>
              <a:t>Identificamos narrativas y marcos presentes</a:t>
            </a: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-419" sz="1300"/>
              <a:t>Deconstruimos el problema para encontrar formas de re-encuadrarlo</a:t>
            </a: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-419" sz="1300"/>
              <a:t>Generamos visiones a futuro y proyectamos acciones que nos acerquen a ellas,</a:t>
            </a:r>
            <a:endParaRPr/>
          </a:p>
        </p:txBody>
      </p:sp>
      <p:sp>
        <p:nvSpPr>
          <p:cNvPr id="1252" name="Google Shape;1252;p3"/>
          <p:cNvSpPr txBox="1">
            <a:spLocks noGrp="1"/>
          </p:cNvSpPr>
          <p:nvPr>
            <p:ph type="title"/>
          </p:nvPr>
        </p:nvSpPr>
        <p:spPr>
          <a:xfrm>
            <a:off x="4900800" y="809475"/>
            <a:ext cx="3688800" cy="18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 sz="2500">
                <a:solidFill>
                  <a:srgbClr val="FF6464"/>
                </a:solidFill>
              </a:rPr>
              <a:t>A re-encuadrar el problema en el futuro</a:t>
            </a:r>
            <a:endParaRPr sz="2500">
              <a:solidFill>
                <a:srgbClr val="FF6464"/>
              </a:solidFill>
            </a:endParaRPr>
          </a:p>
        </p:txBody>
      </p:sp>
      <p:sp>
        <p:nvSpPr>
          <p:cNvPr id="1253" name="Google Shape;1253;p3"/>
          <p:cNvSpPr txBox="1"/>
          <p:nvPr/>
        </p:nvSpPr>
        <p:spPr>
          <a:xfrm>
            <a:off x="479775" y="2362875"/>
            <a:ext cx="3524100" cy="19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Char char="●"/>
            </a:pPr>
            <a:r>
              <a:rPr lang="es-419" sz="1300" b="1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Comprender el contexto</a:t>
            </a:r>
            <a:r>
              <a:rPr lang="es-419"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- Mapa del problema - revisamos sus dimensiones (usamos diferentes lentes)</a:t>
            </a:r>
            <a:endParaRPr sz="13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Char char="●"/>
            </a:pPr>
            <a:r>
              <a:rPr lang="es-419"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Mapa de Actores - revisamos quiénes están implicados (o no) y qué intereses hay</a:t>
            </a:r>
            <a:endParaRPr sz="13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Char char="●"/>
            </a:pPr>
            <a:r>
              <a:rPr lang="es-419"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Visibilizamos la complejidad y los conflictos - vemos la profundidad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4" name="Google Shape;1254;p3"/>
          <p:cNvCxnSpPr/>
          <p:nvPr/>
        </p:nvCxnSpPr>
        <p:spPr>
          <a:xfrm>
            <a:off x="3624075" y="595450"/>
            <a:ext cx="1663200" cy="0"/>
          </a:xfrm>
          <a:prstGeom prst="straightConnector1">
            <a:avLst/>
          </a:prstGeom>
          <a:noFill/>
          <a:ln w="28575" cap="flat" cmpd="sng">
            <a:solidFill>
              <a:srgbClr val="FF6464"/>
            </a:solidFill>
            <a:prstDash val="dash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" name="Google Shape;125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225" y="-55088"/>
            <a:ext cx="7646975" cy="54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" name="Google Shape;126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0"/>
            <a:ext cx="7445550" cy="526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419" sz="3400"/>
              <a:t>Backcasting: Crear un ruta de transició</a:t>
            </a:r>
            <a:r>
              <a:rPr lang="es-419"/>
              <a:t>n</a:t>
            </a:r>
            <a:endParaRPr/>
          </a:p>
        </p:txBody>
      </p:sp>
      <p:sp>
        <p:nvSpPr>
          <p:cNvPr id="1270" name="Google Shape;1270;p6"/>
          <p:cNvSpPr txBox="1">
            <a:spLocks noGrp="1"/>
          </p:cNvSpPr>
          <p:nvPr>
            <p:ph type="body" idx="1"/>
          </p:nvPr>
        </p:nvSpPr>
        <p:spPr>
          <a:xfrm>
            <a:off x="873400" y="1279375"/>
            <a:ext cx="3438600" cy="3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29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29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419" sz="2029">
                <a:solidFill>
                  <a:srgbClr val="3F3F3F"/>
                </a:solidFill>
              </a:rPr>
              <a:t>Retroceder desde el futuro deseado a largo plazo hasta el presente crea una "vía de transición" a lo largo de la cual las soluciones (ecologias de intervenciones de sistemas) actúan como pasos hacia el futuro.</a:t>
            </a:r>
            <a:endParaRPr sz="800"/>
          </a:p>
        </p:txBody>
      </p:sp>
      <p:sp>
        <p:nvSpPr>
          <p:cNvPr id="1271" name="Google Shape;1271;p6"/>
          <p:cNvSpPr txBox="1">
            <a:spLocks noGrp="1"/>
          </p:cNvSpPr>
          <p:nvPr>
            <p:ph type="body" idx="2"/>
          </p:nvPr>
        </p:nvSpPr>
        <p:spPr>
          <a:xfrm>
            <a:off x="5003250" y="2238375"/>
            <a:ext cx="3438600" cy="23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endParaRPr/>
          </a:p>
        </p:txBody>
      </p:sp>
      <p:pic>
        <p:nvPicPr>
          <p:cNvPr id="1272" name="Google Shape;1272;p6" descr="Backcasting o retrospectiva desde el futuro"/>
          <p:cNvPicPr preferRelativeResize="0"/>
          <p:nvPr/>
        </p:nvPicPr>
        <p:blipFill rotWithShape="1">
          <a:blip r:embed="rId3">
            <a:alphaModFix/>
          </a:blip>
          <a:srcRect l="14211" t="-26740" r="-27538" b="-18669"/>
          <a:stretch/>
        </p:blipFill>
        <p:spPr>
          <a:xfrm>
            <a:off x="4992050" y="758150"/>
            <a:ext cx="4641800" cy="453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7"/>
          <p:cNvSpPr txBox="1">
            <a:spLocks noGrp="1"/>
          </p:cNvSpPr>
          <p:nvPr>
            <p:ph type="title"/>
          </p:nvPr>
        </p:nvSpPr>
        <p:spPr>
          <a:xfrm>
            <a:off x="473700" y="1233175"/>
            <a:ext cx="3688800" cy="1949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 sz="3300"/>
              <a:t>Ecologías</a:t>
            </a:r>
            <a:endParaRPr sz="33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 sz="3300"/>
              <a:t>de intervenciones</a:t>
            </a:r>
            <a:endParaRPr sz="3000"/>
          </a:p>
        </p:txBody>
      </p:sp>
      <p:sp>
        <p:nvSpPr>
          <p:cNvPr id="1278" name="Google Shape;1278;p7"/>
          <p:cNvSpPr txBox="1">
            <a:spLocks noGrp="1"/>
          </p:cNvSpPr>
          <p:nvPr>
            <p:ph type="body" idx="2"/>
          </p:nvPr>
        </p:nvSpPr>
        <p:spPr>
          <a:xfrm>
            <a:off x="4981502" y="753571"/>
            <a:ext cx="3837000" cy="4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419" sz="1400"/>
              <a:t>La mayoría de los enfoques de resolución de problemas se centran en el desarrollo de una única solución para un solo problema. Este enfoque desafía a los equipos a 1) desarrollar 3 o más "soluciones sinérgicas" que estén conectadas entre sí y con la visión y los hitos a largo plazo; 2) situar estas intervenciones en diferentes niveles de escala; 3) incluir intervenciones tanto materiales como no materiales en la ecología.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s-419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Condiciones que giran en torno a cambios en: instituciones, calidad en las relaciones entre actores, presencia y acción de determinados actores, capacidades sociales y/o técnicas, comportamientos colectivos/organizacionales/ individuales, actitudes, entornos más conducentes (legales, operativos, físicos, cognitivos, tecnológicos, etc.).</a:t>
            </a: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8"/>
          <p:cNvSpPr txBox="1">
            <a:spLocks noGrp="1"/>
          </p:cNvSpPr>
          <p:nvPr>
            <p:ph type="title"/>
          </p:nvPr>
        </p:nvSpPr>
        <p:spPr>
          <a:xfrm>
            <a:off x="540300" y="749825"/>
            <a:ext cx="3651000" cy="1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419" sz="3100">
                <a:solidFill>
                  <a:srgbClr val="FF6464"/>
                </a:solidFill>
              </a:rPr>
              <a:t>Sinergias</a:t>
            </a:r>
            <a:br>
              <a:rPr lang="es-419" sz="2500"/>
            </a:br>
            <a:r>
              <a:rPr lang="es-419" sz="1900"/>
              <a:t>acciones en el presente y corto plazo</a:t>
            </a:r>
            <a:endParaRPr sz="1900"/>
          </a:p>
        </p:txBody>
      </p:sp>
      <p:sp>
        <p:nvSpPr>
          <p:cNvPr id="1284" name="Google Shape;1284;p8"/>
          <p:cNvSpPr txBox="1"/>
          <p:nvPr/>
        </p:nvSpPr>
        <p:spPr>
          <a:xfrm>
            <a:off x="383800" y="2234400"/>
            <a:ext cx="38262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500"/>
              <a:buFont typeface="Lato"/>
              <a:buChar char="●"/>
            </a:pPr>
            <a:r>
              <a:rPr lang="es-419" sz="1500" b="0" i="0" u="none" strike="noStrike" cap="none">
                <a:solidFill>
                  <a:srgbClr val="29292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Buscando diferente tipo de apalancamiento (Meadows)</a:t>
            </a:r>
            <a:endParaRPr sz="1500" b="0" i="0" u="none" strike="noStrike" cap="none">
              <a:solidFill>
                <a:srgbClr val="292929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500"/>
              <a:buFont typeface="Lato"/>
              <a:buChar char="●"/>
            </a:pPr>
            <a:r>
              <a:rPr lang="es-419" sz="1500" b="0" i="0" u="none" strike="noStrike" cap="none">
                <a:solidFill>
                  <a:srgbClr val="29292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Ubicados en diferentes áreas o niveles del sistema </a:t>
            </a:r>
            <a:endParaRPr sz="1500" b="0" i="0" u="none" strike="noStrike" cap="none">
              <a:solidFill>
                <a:srgbClr val="292929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500"/>
              <a:buFont typeface="Lato"/>
              <a:buChar char="●"/>
            </a:pPr>
            <a:r>
              <a:rPr lang="es-419" sz="1500" b="0" i="0" u="none" strike="noStrike" cap="none">
                <a:solidFill>
                  <a:srgbClr val="29292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Buscar potencial sus conexiones, como se refuerzan</a:t>
            </a:r>
            <a:endParaRPr sz="1500" b="0" i="0" u="none" strike="noStrike" cap="none">
              <a:solidFill>
                <a:srgbClr val="292929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500"/>
              <a:buFont typeface="Lato"/>
              <a:buChar char="●"/>
            </a:pPr>
            <a:r>
              <a:rPr lang="es-419" sz="1500" b="0" i="0" u="none" strike="noStrike" cap="none">
                <a:solidFill>
                  <a:srgbClr val="29292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Buscar ver cómo se conectan con los pasos intermedios (trayectoria)</a:t>
            </a:r>
            <a:endParaRPr sz="1500" b="0" i="0" u="none" strike="noStrike" cap="none">
              <a:solidFill>
                <a:srgbClr val="292929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85" name="Google Shape;128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4250" y="279999"/>
            <a:ext cx="4729748" cy="473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Yoga Workshop by Slidesgo">
  <a:themeElements>
    <a:clrScheme name="Simple Light">
      <a:dk1>
        <a:srgbClr val="000000"/>
      </a:dk1>
      <a:lt1>
        <a:srgbClr val="FFFFFF"/>
      </a:lt1>
      <a:dk2>
        <a:srgbClr val="24273F"/>
      </a:dk2>
      <a:lt2>
        <a:srgbClr val="EEEEEE"/>
      </a:lt2>
      <a:accent1>
        <a:srgbClr val="3B3F66"/>
      </a:accent1>
      <a:accent2>
        <a:srgbClr val="F9BF39"/>
      </a:accent2>
      <a:accent3>
        <a:srgbClr val="F56C6D"/>
      </a:accent3>
      <a:accent4>
        <a:srgbClr val="F4D392"/>
      </a:accent4>
      <a:accent5>
        <a:srgbClr val="EEC4BE"/>
      </a:accent5>
      <a:accent6>
        <a:srgbClr val="FFEFD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1405</Words>
  <Application>Microsoft Macintosh PowerPoint</Application>
  <PresentationFormat>Presentación en pantalla (16:9)</PresentationFormat>
  <Paragraphs>77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Calibri</vt:lpstr>
      <vt:lpstr>Montserrat</vt:lpstr>
      <vt:lpstr>Lato</vt:lpstr>
      <vt:lpstr>Arial</vt:lpstr>
      <vt:lpstr>Roboto</vt:lpstr>
      <vt:lpstr>Yoga Workshop by Slidesgo</vt:lpstr>
      <vt:lpstr>GESTIONANDO EL DESARROLLO</vt:lpstr>
      <vt:lpstr>Teoría del   cambio</vt:lpstr>
      <vt:lpstr>Teoría de Cambio</vt:lpstr>
      <vt:lpstr>Desde comprender el problema en el presente</vt:lpstr>
      <vt:lpstr>Presentación de PowerPoint</vt:lpstr>
      <vt:lpstr>Presentación de PowerPoint</vt:lpstr>
      <vt:lpstr>Backcasting: Crear un ruta de transición</vt:lpstr>
      <vt:lpstr>Ecologías de intervenciones</vt:lpstr>
      <vt:lpstr>Sinergias acciones en el presente y corto plazo</vt:lpstr>
      <vt:lpstr>No existe una acción única ni un área o nivel de un sistema en donde se pueda actuar aisladamente. Necesitamos múltiples acciones, en múltiples áreas y escalas, a corto y largo plazo.   Cada sacudón al sistema genera efectos inesperados. Debemos intervenir y observar.</vt:lpstr>
      <vt:lpstr>Visiones a mediano plazo</vt:lpstr>
      <vt:lpstr>Gestionando los supuestos</vt:lpstr>
      <vt:lpstr>Ejercicio Generar una “visión”</vt:lpstr>
      <vt:lpstr>Visión </vt:lpstr>
      <vt:lpstr>Backcasting y trayectoria</vt:lpstr>
      <vt:lpstr>Delineamos  Trayectorias de cambio </vt:lpstr>
      <vt:lpstr>Monitoreo y evaluación  Espacio para el aprendizaje y el cambio social </vt:lpstr>
      <vt:lpstr>Presentación de PowerPoint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Cristina Zurbriggen</cp:lastModifiedBy>
  <cp:revision>1</cp:revision>
  <dcterms:modified xsi:type="dcterms:W3CDTF">2024-06-11T18:50:36Z</dcterms:modified>
</cp:coreProperties>
</file>